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 showGuides="1">
      <p:cViewPr varScale="1">
        <p:scale>
          <a:sx n="92" d="100"/>
          <a:sy n="92" d="100"/>
        </p:scale>
        <p:origin x="498" y="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10817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24732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355024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29981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76389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236890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978227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48997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032949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69102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283116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B355EC-0958-4AC8-A8D5-4B4A5E645958}" type="datetimeFigureOut">
              <a:rPr lang="es-CO" smtClean="0"/>
              <a:t>14/05/2020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04E56E-94BB-43F3-A8F9-499C732EA36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067937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s-CO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CO"/>
          </a:p>
        </p:txBody>
      </p:sp>
      <p:pic>
        <p:nvPicPr>
          <p:cNvPr id="4" name="Imagen 3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419" y="-1"/>
            <a:ext cx="11191008" cy="67540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2886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luis amariles</dc:creator>
  <cp:lastModifiedBy>luis amariles</cp:lastModifiedBy>
  <cp:revision>1</cp:revision>
  <dcterms:created xsi:type="dcterms:W3CDTF">2020-05-14T16:17:34Z</dcterms:created>
  <dcterms:modified xsi:type="dcterms:W3CDTF">2020-05-14T16:18:36Z</dcterms:modified>
</cp:coreProperties>
</file>