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081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473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550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98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638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368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82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899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329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1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31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355EC-0958-4AC8-A8D5-4B4A5E645958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E56E-94BB-43F3-A8F9-499C732EA3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7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9" y="-1"/>
            <a:ext cx="11191008" cy="67540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8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amariles</dc:creator>
  <cp:lastModifiedBy>luis amariles</cp:lastModifiedBy>
  <cp:revision>1</cp:revision>
  <dcterms:created xsi:type="dcterms:W3CDTF">2020-05-14T16:17:34Z</dcterms:created>
  <dcterms:modified xsi:type="dcterms:W3CDTF">2020-05-14T16:18:36Z</dcterms:modified>
</cp:coreProperties>
</file>