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8" r:id="rId3"/>
    <p:sldId id="273" r:id="rId4"/>
    <p:sldId id="256" r:id="rId5"/>
    <p:sldId id="269" r:id="rId6"/>
    <p:sldId id="257" r:id="rId7"/>
    <p:sldId id="261" r:id="rId8"/>
    <p:sldId id="263" r:id="rId9"/>
    <p:sldId id="267" r:id="rId10"/>
    <p:sldId id="274" r:id="rId11"/>
    <p:sldId id="275" r:id="rId12"/>
    <p:sldId id="276" r:id="rId13"/>
    <p:sldId id="258" r:id="rId14"/>
    <p:sldId id="259" r:id="rId15"/>
    <p:sldId id="264" r:id="rId16"/>
    <p:sldId id="266" r:id="rId17"/>
    <p:sldId id="270" r:id="rId18"/>
    <p:sldId id="271" r:id="rId19"/>
    <p:sldId id="262" r:id="rId20"/>
    <p:sldId id="260" r:id="rId21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E95CB-BFA3-44C9-9ADF-0E3FC444D491}" type="datetimeFigureOut">
              <a:rPr lang="es-CO" smtClean="0"/>
              <a:pPr/>
              <a:t>08/03/2015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DBF7E-D006-4C3C-BB0F-85C1D6ABF322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E95CB-BFA3-44C9-9ADF-0E3FC444D491}" type="datetimeFigureOut">
              <a:rPr lang="es-CO" smtClean="0"/>
              <a:pPr/>
              <a:t>08/03/2015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DBF7E-D006-4C3C-BB0F-85C1D6ABF322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E95CB-BFA3-44C9-9ADF-0E3FC444D491}" type="datetimeFigureOut">
              <a:rPr lang="es-CO" smtClean="0"/>
              <a:pPr/>
              <a:t>08/03/2015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DBF7E-D006-4C3C-BB0F-85C1D6ABF322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ítulo y texto e imágenes prediseña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imágenes prediseñadas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EF86D69-A6B6-4626-8AA1-D1FAEC8F1852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336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E95CB-BFA3-44C9-9ADF-0E3FC444D491}" type="datetimeFigureOut">
              <a:rPr lang="es-CO" smtClean="0"/>
              <a:pPr/>
              <a:t>08/03/2015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DBF7E-D006-4C3C-BB0F-85C1D6ABF322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E95CB-BFA3-44C9-9ADF-0E3FC444D491}" type="datetimeFigureOut">
              <a:rPr lang="es-CO" smtClean="0"/>
              <a:pPr/>
              <a:t>08/03/2015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DBF7E-D006-4C3C-BB0F-85C1D6ABF322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E95CB-BFA3-44C9-9ADF-0E3FC444D491}" type="datetimeFigureOut">
              <a:rPr lang="es-CO" smtClean="0"/>
              <a:pPr/>
              <a:t>08/03/2015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DBF7E-D006-4C3C-BB0F-85C1D6ABF322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E95CB-BFA3-44C9-9ADF-0E3FC444D491}" type="datetimeFigureOut">
              <a:rPr lang="es-CO" smtClean="0"/>
              <a:pPr/>
              <a:t>08/03/2015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DBF7E-D006-4C3C-BB0F-85C1D6ABF322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E95CB-BFA3-44C9-9ADF-0E3FC444D491}" type="datetimeFigureOut">
              <a:rPr lang="es-CO" smtClean="0"/>
              <a:pPr/>
              <a:t>08/03/2015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DBF7E-D006-4C3C-BB0F-85C1D6ABF322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E95CB-BFA3-44C9-9ADF-0E3FC444D491}" type="datetimeFigureOut">
              <a:rPr lang="es-CO" smtClean="0"/>
              <a:pPr/>
              <a:t>08/03/2015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DBF7E-D006-4C3C-BB0F-85C1D6ABF322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E95CB-BFA3-44C9-9ADF-0E3FC444D491}" type="datetimeFigureOut">
              <a:rPr lang="es-CO" smtClean="0"/>
              <a:pPr/>
              <a:t>08/03/2015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DBF7E-D006-4C3C-BB0F-85C1D6ABF322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E95CB-BFA3-44C9-9ADF-0E3FC444D491}" type="datetimeFigureOut">
              <a:rPr lang="es-CO" smtClean="0"/>
              <a:pPr/>
              <a:t>08/03/2015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DBF7E-D006-4C3C-BB0F-85C1D6ABF322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8E95CB-BFA3-44C9-9ADF-0E3FC444D491}" type="datetimeFigureOut">
              <a:rPr lang="es-CO" smtClean="0"/>
              <a:pPr/>
              <a:t>08/03/2015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DBF7E-D006-4C3C-BB0F-85C1D6ABF322}" type="slidenum">
              <a:rPr lang="es-CO" smtClean="0"/>
              <a:pPr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600" dirty="0" smtClean="0"/>
              <a:t>Diagénesis</a:t>
            </a:r>
            <a:endParaRPr lang="es-CO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s-ES" dirty="0" err="1" smtClean="0"/>
              <a:t>Boggs</a:t>
            </a:r>
            <a:r>
              <a:rPr lang="es-ES" dirty="0" smtClean="0"/>
              <a:t> (1992) la define en sentido amplio como la agrupación de todos los procesos que actúan modificando el sedimento después del depósito. El efecto neto de estas modificaciones </a:t>
            </a:r>
            <a:r>
              <a:rPr lang="es-ES" dirty="0" err="1" smtClean="0"/>
              <a:t>diagenéticas</a:t>
            </a:r>
            <a:r>
              <a:rPr lang="es-ES" dirty="0" smtClean="0"/>
              <a:t> es promover asociaciones de minerales </a:t>
            </a:r>
            <a:r>
              <a:rPr lang="es-ES" dirty="0" err="1" smtClean="0"/>
              <a:t>siliciclásticos</a:t>
            </a:r>
            <a:r>
              <a:rPr lang="es-ES" dirty="0" smtClean="0"/>
              <a:t> inicialmente incompatibles hacia condiciones de equilibrio químico que están más en concordancia con el ambiente </a:t>
            </a:r>
            <a:r>
              <a:rPr lang="es-ES" dirty="0" err="1" smtClean="0"/>
              <a:t>diagenético</a:t>
            </a:r>
            <a:r>
              <a:rPr lang="es-ES" dirty="0" smtClean="0"/>
              <a:t>.</a:t>
            </a:r>
            <a:endParaRPr lang="es-CO" dirty="0" smtClean="0"/>
          </a:p>
          <a:p>
            <a:pPr algn="just">
              <a:buNone/>
            </a:pPr>
            <a:r>
              <a:rPr lang="es-ES" dirty="0" smtClean="0"/>
              <a:t> </a:t>
            </a:r>
            <a:endParaRPr lang="es-CO" dirty="0" smtClean="0"/>
          </a:p>
          <a:p>
            <a:endParaRPr lang="es-C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Quartz Cements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Overgrowths- rim of cement where the quartz cement is chemically attached to the crystal lattice of existing quartz grains</a:t>
            </a:r>
          </a:p>
          <a:p>
            <a:pPr>
              <a:lnSpc>
                <a:spcPct val="90000"/>
              </a:lnSpc>
            </a:pPr>
            <a:r>
              <a:rPr lang="en-US" sz="2800"/>
              <a:t>Syntaxial- when overgrowth retains crystallographic continuity of the grain</a:t>
            </a:r>
          </a:p>
          <a:p>
            <a:pPr>
              <a:lnSpc>
                <a:spcPct val="90000"/>
              </a:lnSpc>
            </a:pPr>
            <a:endParaRPr lang="en-US" sz="2800"/>
          </a:p>
        </p:txBody>
      </p:sp>
      <p:pic>
        <p:nvPicPr>
          <p:cNvPr id="14343" name="Picture 7" descr="qtzovergr.GIF (8386 bytes)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0" y="2133600"/>
            <a:ext cx="3386138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364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5" name="4 Marcador de imágenes prediseñadas"/>
          <p:cNvPicPr>
            <a:picLocks noGrp="1" noChangeAspect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32656"/>
            <a:ext cx="8405298" cy="6192688"/>
          </a:xfrm>
        </p:spPr>
      </p:pic>
    </p:spTree>
    <p:extLst>
      <p:ext uri="{BB962C8B-B14F-4D97-AF65-F5344CB8AC3E}">
        <p14:creationId xmlns:p14="http://schemas.microsoft.com/office/powerpoint/2010/main" val="108141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5" name="4 Marcador de imágenes prediseñadas"/>
          <p:cNvPicPr>
            <a:picLocks noGrp="1" noChangeAspect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48680"/>
            <a:ext cx="7270576" cy="5350816"/>
          </a:xfrm>
        </p:spPr>
      </p:pic>
    </p:spTree>
    <p:extLst>
      <p:ext uri="{BB962C8B-B14F-4D97-AF65-F5344CB8AC3E}">
        <p14:creationId xmlns:p14="http://schemas.microsoft.com/office/powerpoint/2010/main" val="196790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1472" y="535782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CO" dirty="0" smtClean="0"/>
              <a:t>Metasomatismo  y corrosión de Q Y </a:t>
            </a:r>
            <a:r>
              <a:rPr lang="es-CO" dirty="0" err="1" smtClean="0"/>
              <a:t>Fp</a:t>
            </a:r>
            <a:r>
              <a:rPr lang="es-CO" dirty="0" smtClean="0"/>
              <a:t> por carbonatos.</a:t>
            </a:r>
            <a:endParaRPr lang="es-CO" dirty="0"/>
          </a:p>
        </p:txBody>
      </p:sp>
      <p:pic>
        <p:nvPicPr>
          <p:cNvPr id="4" name="3 Marcador de contenido" descr="m20 10A#_U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571480"/>
            <a:ext cx="678894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42910" y="5357826"/>
            <a:ext cx="8229600" cy="1143000"/>
          </a:xfrm>
        </p:spPr>
        <p:txBody>
          <a:bodyPr>
            <a:normAutofit/>
          </a:bodyPr>
          <a:lstStyle/>
          <a:p>
            <a:r>
              <a:rPr lang="es-CO" sz="2800" dirty="0" smtClean="0"/>
              <a:t>Metasomatismo y corrosión de Q por carbonatos, cemento pelicular de clorita</a:t>
            </a:r>
            <a:endParaRPr lang="es-CO" sz="2800" dirty="0"/>
          </a:p>
        </p:txBody>
      </p:sp>
      <p:pic>
        <p:nvPicPr>
          <p:cNvPr id="4" name="3 Marcador de contenido" descr="m22rollo1foto8context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89" y="714356"/>
            <a:ext cx="7264991" cy="478634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7158" y="6000768"/>
            <a:ext cx="7500990" cy="642942"/>
          </a:xfrm>
        </p:spPr>
        <p:txBody>
          <a:bodyPr>
            <a:normAutofit/>
          </a:bodyPr>
          <a:lstStyle/>
          <a:p>
            <a:r>
              <a:rPr lang="es-CO" sz="2800" dirty="0" smtClean="0"/>
              <a:t>Metasomatismo de </a:t>
            </a:r>
            <a:r>
              <a:rPr lang="es-CO" sz="2800" dirty="0" err="1" smtClean="0"/>
              <a:t>chert</a:t>
            </a:r>
            <a:r>
              <a:rPr lang="es-CO" sz="2800" dirty="0" smtClean="0"/>
              <a:t> por carbonatos</a:t>
            </a:r>
            <a:endParaRPr lang="es-CO" sz="2800" dirty="0"/>
          </a:p>
        </p:txBody>
      </p:sp>
      <p:pic>
        <p:nvPicPr>
          <p:cNvPr id="2050" name="Picture 2" descr="D:\Mis documentos\PROYECTO\fotoseccdelgcolumnas\Palomos\m40rollo4foto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571480"/>
            <a:ext cx="8143932" cy="5384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5500702"/>
            <a:ext cx="8229600" cy="1143000"/>
          </a:xfrm>
        </p:spPr>
        <p:txBody>
          <a:bodyPr>
            <a:normAutofit/>
          </a:bodyPr>
          <a:lstStyle/>
          <a:p>
            <a:r>
              <a:rPr lang="es-CO" sz="2800" dirty="0" smtClean="0"/>
              <a:t>Metasomatismo de feldespato por </a:t>
            </a:r>
            <a:r>
              <a:rPr lang="es-CO" sz="2800" dirty="0" err="1" smtClean="0"/>
              <a:t>sericita</a:t>
            </a:r>
            <a:endParaRPr lang="es-CO" sz="2800" dirty="0"/>
          </a:p>
        </p:txBody>
      </p:sp>
      <p:pic>
        <p:nvPicPr>
          <p:cNvPr id="4098" name="Picture 2" descr="D:\Mis documentos\PROYECTO\fotoseccdelgcolumnas\Palomos\m42rollo4foto1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500042"/>
            <a:ext cx="7358114" cy="48417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1472" y="5357826"/>
            <a:ext cx="8229600" cy="1143000"/>
          </a:xfrm>
        </p:spPr>
        <p:txBody>
          <a:bodyPr>
            <a:normAutofit/>
          </a:bodyPr>
          <a:lstStyle/>
          <a:p>
            <a:r>
              <a:rPr lang="es-CO" sz="2400" dirty="0" smtClean="0"/>
              <a:t>Metasomatismo  y corrosión de Q Y </a:t>
            </a:r>
            <a:r>
              <a:rPr lang="es-CO" sz="2400" dirty="0" err="1" smtClean="0"/>
              <a:t>Fp</a:t>
            </a:r>
            <a:r>
              <a:rPr lang="es-CO" sz="2400" dirty="0" smtClean="0"/>
              <a:t> por carbonatos.</a:t>
            </a:r>
            <a:endParaRPr lang="es-CO" sz="2400" dirty="0"/>
          </a:p>
        </p:txBody>
      </p:sp>
      <p:pic>
        <p:nvPicPr>
          <p:cNvPr id="4" name="3 Marcador de contenido" descr="m20 10A#_U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1214422"/>
            <a:ext cx="6788945" cy="4525963"/>
          </a:xfrm>
        </p:spPr>
      </p:pic>
      <p:sp>
        <p:nvSpPr>
          <p:cNvPr id="5" name="4 CuadroTexto"/>
          <p:cNvSpPr txBox="1"/>
          <p:nvPr/>
        </p:nvSpPr>
        <p:spPr>
          <a:xfrm>
            <a:off x="928662" y="285728"/>
            <a:ext cx="75241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600" b="1" dirty="0" smtClean="0"/>
              <a:t>Transformaciones de los componentes</a:t>
            </a:r>
            <a:endParaRPr lang="es-CO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42910" y="5357826"/>
            <a:ext cx="8229600" cy="1143000"/>
          </a:xfrm>
        </p:spPr>
        <p:txBody>
          <a:bodyPr>
            <a:normAutofit/>
          </a:bodyPr>
          <a:lstStyle/>
          <a:p>
            <a:r>
              <a:rPr lang="es-CO" sz="2800" dirty="0" smtClean="0"/>
              <a:t>Metasomatismo y corrosión de Q por carbonatos, cemento pelicular de clorita</a:t>
            </a:r>
            <a:endParaRPr lang="es-CO" sz="2800" dirty="0"/>
          </a:p>
        </p:txBody>
      </p:sp>
      <p:pic>
        <p:nvPicPr>
          <p:cNvPr id="4" name="3 Marcador de contenido" descr="m22rollo1foto8context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89" y="714356"/>
            <a:ext cx="7264991" cy="478634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Porosidad de disolución</a:t>
            </a:r>
            <a:endParaRPr lang="es-CO" dirty="0"/>
          </a:p>
        </p:txBody>
      </p:sp>
      <p:pic>
        <p:nvPicPr>
          <p:cNvPr id="7170" name="Picture 2" descr="D:\Mis documentos\PROYECTO\fotoseccdelgcolumnas\Palomos\m42rollo4foto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643050"/>
            <a:ext cx="6572296" cy="43401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1" y="1268760"/>
            <a:ext cx="8882547" cy="5132465"/>
          </a:xfrm>
        </p:spPr>
      </p:pic>
    </p:spTree>
    <p:extLst>
      <p:ext uri="{BB962C8B-B14F-4D97-AF65-F5344CB8AC3E}">
        <p14:creationId xmlns:p14="http://schemas.microsoft.com/office/powerpoint/2010/main" val="21695655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5429264"/>
            <a:ext cx="8229600" cy="1143000"/>
          </a:xfrm>
        </p:spPr>
        <p:txBody>
          <a:bodyPr>
            <a:normAutofit/>
          </a:bodyPr>
          <a:lstStyle/>
          <a:p>
            <a:r>
              <a:rPr lang="es-CO" sz="2400" dirty="0" err="1" smtClean="0"/>
              <a:t>Neomorfismo</a:t>
            </a:r>
            <a:r>
              <a:rPr lang="es-CO" sz="2400" dirty="0" smtClean="0"/>
              <a:t> </a:t>
            </a:r>
            <a:r>
              <a:rPr lang="es-CO" sz="2400" dirty="0" err="1" smtClean="0"/>
              <a:t>agradante</a:t>
            </a:r>
            <a:r>
              <a:rPr lang="es-CO" sz="2400" dirty="0" smtClean="0"/>
              <a:t> de cemento carbonatado basal</a:t>
            </a:r>
            <a:endParaRPr lang="es-CO" sz="2400" dirty="0"/>
          </a:p>
        </p:txBody>
      </p:sp>
      <p:pic>
        <p:nvPicPr>
          <p:cNvPr id="5122" name="Picture 2" descr="D:\Mis documentos\PROYECTO\fotoseccdelgcolumnas\La hondura\m24rollo5foto3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714356"/>
            <a:ext cx="6259420" cy="4143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s-ES" dirty="0" smtClean="0"/>
              <a:t>Los procesos </a:t>
            </a:r>
            <a:r>
              <a:rPr lang="es-ES" dirty="0" err="1" smtClean="0"/>
              <a:t>diagenéticos</a:t>
            </a:r>
            <a:r>
              <a:rPr lang="es-ES" dirty="0" smtClean="0"/>
              <a:t> actúan desde el momento de depósito hasta el inicio del metamorfismo o hasta que los sedimentos vuelven a ser expuestos a la acción de la meteorización. Las profundidades a la que tiene lugar varía entonces desde la </a:t>
            </a:r>
            <a:r>
              <a:rPr lang="es-ES" dirty="0" err="1" smtClean="0"/>
              <a:t>interfase</a:t>
            </a:r>
            <a:r>
              <a:rPr lang="es-ES" dirty="0" smtClean="0"/>
              <a:t> de depósito hasta quizás 10 km o más. No existe un límite superior claro, aunque habitualmente se considera que actúa a temperaturas menores a 300 ° C y a presiones menores a 1-2 </a:t>
            </a:r>
            <a:r>
              <a:rPr lang="es-ES" dirty="0" err="1" smtClean="0"/>
              <a:t>kb</a:t>
            </a:r>
            <a:r>
              <a:rPr lang="es-ES" dirty="0" smtClean="0"/>
              <a:t>. </a:t>
            </a:r>
            <a:endParaRPr lang="es-CO" dirty="0" smtClean="0"/>
          </a:p>
          <a:p>
            <a:endParaRPr lang="es-C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85786" y="428604"/>
            <a:ext cx="7772400" cy="512757"/>
          </a:xfrm>
        </p:spPr>
        <p:txBody>
          <a:bodyPr>
            <a:noAutofit/>
          </a:bodyPr>
          <a:lstStyle/>
          <a:p>
            <a:r>
              <a:rPr lang="es-CO" sz="3200" b="1" dirty="0" smtClean="0"/>
              <a:t>Transformaciones del espacio </a:t>
            </a:r>
            <a:r>
              <a:rPr lang="es-CO" sz="3200" b="1" dirty="0" err="1" smtClean="0"/>
              <a:t>inersticial</a:t>
            </a:r>
            <a:endParaRPr lang="es-CO" sz="32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785786" y="6143644"/>
            <a:ext cx="6643734" cy="500066"/>
          </a:xfrm>
        </p:spPr>
        <p:txBody>
          <a:bodyPr>
            <a:normAutofit fontScale="92500" lnSpcReduction="20000"/>
          </a:bodyPr>
          <a:lstStyle/>
          <a:p>
            <a:endParaRPr lang="es-CO" dirty="0"/>
          </a:p>
        </p:txBody>
      </p:sp>
      <p:pic>
        <p:nvPicPr>
          <p:cNvPr id="5" name="Picture 2" descr="D:\Mis documentos\PROYECTO\fotoseccdelgcolumnas\estacionminas\m7rollo3foto2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285860"/>
            <a:ext cx="7000924" cy="4656275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1142976" y="6143644"/>
            <a:ext cx="7072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 smtClean="0"/>
              <a:t>Compactación: deformación mecánica de micas</a:t>
            </a:r>
            <a:endParaRPr lang="es-CO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5429264"/>
            <a:ext cx="7072362" cy="642942"/>
          </a:xfrm>
        </p:spPr>
        <p:txBody>
          <a:bodyPr>
            <a:normAutofit fontScale="90000"/>
          </a:bodyPr>
          <a:lstStyle/>
          <a:p>
            <a:r>
              <a:rPr lang="es-CO" dirty="0" smtClean="0"/>
              <a:t>Deformación mecánica de micas</a:t>
            </a:r>
            <a:endParaRPr lang="es-CO" dirty="0"/>
          </a:p>
        </p:txBody>
      </p:sp>
      <p:pic>
        <p:nvPicPr>
          <p:cNvPr id="3074" name="Picture 2" descr="D:\Mis documentos\PROYECTO\fotoseccdelgcolumnas\Palomos\m42rollo4foto1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550756"/>
            <a:ext cx="6620167" cy="43561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074" name="Picture 2" descr="D:\Mis documentos\PROYECTO\fotoseccdelgcolumnas\estacionminas\m6rollo5foto3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714356"/>
            <a:ext cx="6357982" cy="4197394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1500166" y="5643578"/>
            <a:ext cx="40661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dirty="0" smtClean="0"/>
              <a:t>Contacto cóncavo-convexo</a:t>
            </a:r>
            <a:endParaRPr lang="es-CO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14348" y="5857892"/>
            <a:ext cx="7072362" cy="500066"/>
          </a:xfrm>
        </p:spPr>
        <p:txBody>
          <a:bodyPr>
            <a:noAutofit/>
          </a:bodyPr>
          <a:lstStyle/>
          <a:p>
            <a:r>
              <a:rPr lang="es-CO" sz="2800" dirty="0" smtClean="0"/>
              <a:t>Cemento carbonatado basal</a:t>
            </a:r>
            <a:endParaRPr lang="es-CO" sz="2800" dirty="0"/>
          </a:p>
        </p:txBody>
      </p:sp>
      <p:pic>
        <p:nvPicPr>
          <p:cNvPr id="6146" name="Picture 2" descr="D:\Mis documentos\PROYECTO\fotoseccdelgcolumnas\Palomos\m40rollo4foto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214422"/>
            <a:ext cx="7072362" cy="4670428"/>
          </a:xfrm>
          <a:prstGeom prst="rect">
            <a:avLst/>
          </a:prstGeom>
          <a:noFill/>
        </p:spPr>
      </p:pic>
      <p:sp>
        <p:nvSpPr>
          <p:cNvPr id="4" name="3 CuadroTexto"/>
          <p:cNvSpPr txBox="1"/>
          <p:nvPr/>
        </p:nvSpPr>
        <p:spPr>
          <a:xfrm>
            <a:off x="1285852" y="500042"/>
            <a:ext cx="53308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600" b="1" dirty="0" err="1" smtClean="0"/>
              <a:t>Neoformaciones</a:t>
            </a:r>
            <a:r>
              <a:rPr lang="es-CO" sz="3600" b="1" dirty="0" smtClean="0"/>
              <a:t> minerales</a:t>
            </a:r>
            <a:endParaRPr lang="es-CO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5214950"/>
            <a:ext cx="7358114" cy="571504"/>
          </a:xfrm>
        </p:spPr>
        <p:txBody>
          <a:bodyPr>
            <a:normAutofit fontScale="90000"/>
          </a:bodyPr>
          <a:lstStyle/>
          <a:p>
            <a:r>
              <a:rPr lang="es-CO" dirty="0" smtClean="0"/>
              <a:t>Cemento de poros de óxido de hierro</a:t>
            </a:r>
            <a:endParaRPr lang="es-CO" dirty="0"/>
          </a:p>
        </p:txBody>
      </p:sp>
      <p:pic>
        <p:nvPicPr>
          <p:cNvPr id="1026" name="Picture 2" descr="D:\Mis documentos\PROYECTO\fotoseccdelgcolumnas\Palomos\m37rollo3foto3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571480"/>
            <a:ext cx="6643734" cy="43926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5715000"/>
            <a:ext cx="8229600" cy="1143000"/>
          </a:xfrm>
        </p:spPr>
        <p:txBody>
          <a:bodyPr>
            <a:normAutofit/>
          </a:bodyPr>
          <a:lstStyle/>
          <a:p>
            <a:r>
              <a:rPr lang="es-CO" sz="2800" dirty="0" smtClean="0"/>
              <a:t>Cemento pelicular de óxido de hierro, cemento carbonatado de poros</a:t>
            </a:r>
            <a:endParaRPr lang="es-CO" sz="2800" dirty="0"/>
          </a:p>
        </p:txBody>
      </p:sp>
      <p:pic>
        <p:nvPicPr>
          <p:cNvPr id="5122" name="Picture 2" descr="D:\Mis documentos\PROYECTO\fotoseccdelgcolumnas\partidas venecia\m61 35A#_U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95227"/>
            <a:ext cx="3680225" cy="2453483"/>
          </a:xfrm>
          <a:prstGeom prst="rect">
            <a:avLst/>
          </a:prstGeom>
          <a:noFill/>
        </p:spPr>
      </p:pic>
      <p:pic>
        <p:nvPicPr>
          <p:cNvPr id="5123" name="Picture 3" descr="D:\Mis documentos\PROYECTO\fotoseccdelgcolumnas\partidas venecia\m61 36A#_U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2714620"/>
            <a:ext cx="4143372" cy="276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271</Words>
  <Application>Microsoft Office PowerPoint</Application>
  <PresentationFormat>Presentación en pantalla (4:3)</PresentationFormat>
  <Paragraphs>24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3" baseType="lpstr">
      <vt:lpstr>Arial</vt:lpstr>
      <vt:lpstr>Calibri</vt:lpstr>
      <vt:lpstr>Tema de Office</vt:lpstr>
      <vt:lpstr>Diagénesis</vt:lpstr>
      <vt:lpstr>Presentación de PowerPoint</vt:lpstr>
      <vt:lpstr>Presentación de PowerPoint</vt:lpstr>
      <vt:lpstr>Transformaciones del espacio inersticial</vt:lpstr>
      <vt:lpstr>Deformación mecánica de micas</vt:lpstr>
      <vt:lpstr>Presentación de PowerPoint</vt:lpstr>
      <vt:lpstr>Cemento carbonatado basal</vt:lpstr>
      <vt:lpstr>Cemento de poros de óxido de hierro</vt:lpstr>
      <vt:lpstr>Cemento pelicular de óxido de hierro, cemento carbonatado de poros</vt:lpstr>
      <vt:lpstr>Quartz Cements</vt:lpstr>
      <vt:lpstr>Presentación de PowerPoint</vt:lpstr>
      <vt:lpstr>Presentación de PowerPoint</vt:lpstr>
      <vt:lpstr>Metasomatismo  y corrosión de Q Y Fp por carbonatos.</vt:lpstr>
      <vt:lpstr>Metasomatismo y corrosión de Q por carbonatos, cemento pelicular de clorita</vt:lpstr>
      <vt:lpstr>Metasomatismo de chert por carbonatos</vt:lpstr>
      <vt:lpstr>Metasomatismo de feldespato por sericita</vt:lpstr>
      <vt:lpstr>Metasomatismo  y corrosión de Q Y Fp por carbonatos.</vt:lpstr>
      <vt:lpstr>Metasomatismo y corrosión de Q por carbonatos, cemento pelicular de clorita</vt:lpstr>
      <vt:lpstr>Porosidad de disolución</vt:lpstr>
      <vt:lpstr>Neomorfismo agradante de cemento carbonatado basal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Transformaciones del espacio inersticial</dc:title>
  <dc:creator>Carlos Guzmán</dc:creator>
  <cp:lastModifiedBy>Carlos Guzmán</cp:lastModifiedBy>
  <cp:revision>10</cp:revision>
  <dcterms:created xsi:type="dcterms:W3CDTF">2011-03-03T16:42:13Z</dcterms:created>
  <dcterms:modified xsi:type="dcterms:W3CDTF">2015-03-09T01:53:40Z</dcterms:modified>
</cp:coreProperties>
</file>