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4" r:id="rId3"/>
    <p:sldId id="256" r:id="rId4"/>
    <p:sldId id="279" r:id="rId5"/>
    <p:sldId id="285" r:id="rId6"/>
    <p:sldId id="276" r:id="rId7"/>
    <p:sldId id="282" r:id="rId8"/>
    <p:sldId id="283" r:id="rId9"/>
    <p:sldId id="257" r:id="rId10"/>
    <p:sldId id="28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2" r:id="rId27"/>
    <p:sldId id="274" r:id="rId28"/>
    <p:sldId id="287" r:id="rId29"/>
    <p:sldId id="281" r:id="rId30"/>
    <p:sldId id="275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569A-B526-4CBD-BFB5-BE8136865F29}" type="datetimeFigureOut">
              <a:rPr lang="es-AR" smtClean="0"/>
              <a:pPr/>
              <a:t>23/03/2010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7D21-EE91-4091-963A-DEAFDA18AA5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tipos de contac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45251"/>
            <a:ext cx="6929486" cy="5182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 de poros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1285860"/>
            <a:ext cx="963879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08-Interparticl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9951" y="1600200"/>
            <a:ext cx="56840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09-Interparticl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205510"/>
            <a:ext cx="6084270" cy="4920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3-Intergranular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705" y="1600200"/>
            <a:ext cx="67425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4-Intraparticler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714356"/>
            <a:ext cx="7018554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2-Inter-%26-Intra-particl-%26-Shelter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376" y="1214422"/>
            <a:ext cx="7372219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5-Intercrystalin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599" y="642918"/>
            <a:ext cx="6748609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6-Intercrystallin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3501" y="1600200"/>
            <a:ext cx="70169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24-Fenestral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776" y="1071546"/>
            <a:ext cx="6439003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25-Fenestral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8467" y="1785926"/>
            <a:ext cx="5255235" cy="3429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variactipocontactoprof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626" y="1142984"/>
            <a:ext cx="5888456" cy="5163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18-Moldic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979" y="1071546"/>
            <a:ext cx="6480279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20-Moldic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21-Moldic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7957" y="1600200"/>
            <a:ext cx="6668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32-Vug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7201435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33-Vug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29-Fractur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0741" y="1600200"/>
            <a:ext cx="58025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030-Fracture-Poro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240" y="1600200"/>
            <a:ext cx="68575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relacporospermseleccenter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82" y="1357298"/>
            <a:ext cx="855703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3 Marcador de contenido" descr="relacporospermselecctamgr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43955"/>
            <a:ext cx="6858048" cy="5871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escanear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60793"/>
            <a:ext cx="8401080" cy="3140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orient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05"/>
            <a:ext cx="9144000" cy="673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empaquetamporosid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806011" cy="3410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Marcador de contenido" descr="matrizclastosoport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6735" y="2071678"/>
            <a:ext cx="7636996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omponentes roca ter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7120464" cy="4824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leydar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7446344" cy="3189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escanear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20416"/>
            <a:ext cx="3863304" cy="5805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escanear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833" y="1571612"/>
            <a:ext cx="4896439" cy="4124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Marcador de contenido" descr="porosidad -Cockette-Pray-Classif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Angelical</cp:lastModifiedBy>
  <cp:revision>8</cp:revision>
  <dcterms:created xsi:type="dcterms:W3CDTF">2009-03-25T13:59:03Z</dcterms:created>
  <dcterms:modified xsi:type="dcterms:W3CDTF">2010-03-24T03:39:26Z</dcterms:modified>
</cp:coreProperties>
</file>