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7" r:id="rId2"/>
    <p:sldId id="284" r:id="rId3"/>
    <p:sldId id="256" r:id="rId4"/>
    <p:sldId id="279" r:id="rId5"/>
    <p:sldId id="285" r:id="rId6"/>
    <p:sldId id="276" r:id="rId7"/>
    <p:sldId id="282" r:id="rId8"/>
    <p:sldId id="283" r:id="rId9"/>
    <p:sldId id="257" r:id="rId10"/>
    <p:sldId id="286" r:id="rId11"/>
    <p:sldId id="258" r:id="rId12"/>
    <p:sldId id="259" r:id="rId13"/>
    <p:sldId id="260" r:id="rId14"/>
    <p:sldId id="261" r:id="rId15"/>
    <p:sldId id="262" r:id="rId16"/>
    <p:sldId id="263" r:id="rId17"/>
    <p:sldId id="264" r:id="rId18"/>
    <p:sldId id="265" r:id="rId19"/>
    <p:sldId id="266" r:id="rId20"/>
    <p:sldId id="267" r:id="rId21"/>
    <p:sldId id="268" r:id="rId22"/>
    <p:sldId id="269" r:id="rId23"/>
    <p:sldId id="270" r:id="rId24"/>
    <p:sldId id="271" r:id="rId25"/>
    <p:sldId id="273" r:id="rId26"/>
    <p:sldId id="272" r:id="rId27"/>
    <p:sldId id="274" r:id="rId28"/>
    <p:sldId id="287" r:id="rId29"/>
    <p:sldId id="281" r:id="rId30"/>
    <p:sldId id="275" r:id="rId31"/>
  </p:sldIdLst>
  <p:sldSz cx="9144000" cy="6858000" type="screen4x3"/>
  <p:notesSz cx="6858000" cy="9144000"/>
  <p:defaultTextStyle>
    <a:defPPr>
      <a:defRPr lang="es-A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49" d="100"/>
          <a:sy n="49" d="100"/>
        </p:scale>
        <p:origin x="-14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30569A-B526-4CBD-BFB5-BE8136865F29}" type="datetimeFigureOut">
              <a:rPr lang="es-AR" smtClean="0"/>
              <a:pPr/>
              <a:t>23/03/2010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607D21-EE91-4091-963A-DEAFDA18AA53}" type="slidenum">
              <a:rPr lang="es-AR" smtClean="0"/>
              <a:pPr/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30569A-B526-4CBD-BFB5-BE8136865F29}" type="datetimeFigureOut">
              <a:rPr lang="es-AR" smtClean="0"/>
              <a:pPr/>
              <a:t>23/03/2010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607D21-EE91-4091-963A-DEAFDA18AA53}" type="slidenum">
              <a:rPr lang="es-AR" smtClean="0"/>
              <a:pPr/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30569A-B526-4CBD-BFB5-BE8136865F29}" type="datetimeFigureOut">
              <a:rPr lang="es-AR" smtClean="0"/>
              <a:pPr/>
              <a:t>23/03/2010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607D21-EE91-4091-963A-DEAFDA18AA53}" type="slidenum">
              <a:rPr lang="es-AR" smtClean="0"/>
              <a:pPr/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30569A-B526-4CBD-BFB5-BE8136865F29}" type="datetimeFigureOut">
              <a:rPr lang="es-AR" smtClean="0"/>
              <a:pPr/>
              <a:t>23/03/2010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607D21-EE91-4091-963A-DEAFDA18AA53}" type="slidenum">
              <a:rPr lang="es-AR" smtClean="0"/>
              <a:pPr/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30569A-B526-4CBD-BFB5-BE8136865F29}" type="datetimeFigureOut">
              <a:rPr lang="es-AR" smtClean="0"/>
              <a:pPr/>
              <a:t>23/03/2010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607D21-EE91-4091-963A-DEAFDA18AA53}" type="slidenum">
              <a:rPr lang="es-AR" smtClean="0"/>
              <a:pPr/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30569A-B526-4CBD-BFB5-BE8136865F29}" type="datetimeFigureOut">
              <a:rPr lang="es-AR" smtClean="0"/>
              <a:pPr/>
              <a:t>23/03/2010</a:t>
            </a:fld>
            <a:endParaRPr lang="es-A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607D21-EE91-4091-963A-DEAFDA18AA53}" type="slidenum">
              <a:rPr lang="es-AR" smtClean="0"/>
              <a:pPr/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30569A-B526-4CBD-BFB5-BE8136865F29}" type="datetimeFigureOut">
              <a:rPr lang="es-AR" smtClean="0"/>
              <a:pPr/>
              <a:t>23/03/2010</a:t>
            </a:fld>
            <a:endParaRPr lang="es-AR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607D21-EE91-4091-963A-DEAFDA18AA53}" type="slidenum">
              <a:rPr lang="es-AR" smtClean="0"/>
              <a:pPr/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30569A-B526-4CBD-BFB5-BE8136865F29}" type="datetimeFigureOut">
              <a:rPr lang="es-AR" smtClean="0"/>
              <a:pPr/>
              <a:t>23/03/2010</a:t>
            </a:fld>
            <a:endParaRPr lang="es-AR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607D21-EE91-4091-963A-DEAFDA18AA53}" type="slidenum">
              <a:rPr lang="es-AR" smtClean="0"/>
              <a:pPr/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30569A-B526-4CBD-BFB5-BE8136865F29}" type="datetimeFigureOut">
              <a:rPr lang="es-AR" smtClean="0"/>
              <a:pPr/>
              <a:t>23/03/2010</a:t>
            </a:fld>
            <a:endParaRPr lang="es-AR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607D21-EE91-4091-963A-DEAFDA18AA53}" type="slidenum">
              <a:rPr lang="es-AR" smtClean="0"/>
              <a:pPr/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30569A-B526-4CBD-BFB5-BE8136865F29}" type="datetimeFigureOut">
              <a:rPr lang="es-AR" smtClean="0"/>
              <a:pPr/>
              <a:t>23/03/2010</a:t>
            </a:fld>
            <a:endParaRPr lang="es-A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607D21-EE91-4091-963A-DEAFDA18AA53}" type="slidenum">
              <a:rPr lang="es-AR" smtClean="0"/>
              <a:pPr/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AR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30569A-B526-4CBD-BFB5-BE8136865F29}" type="datetimeFigureOut">
              <a:rPr lang="es-AR" smtClean="0"/>
              <a:pPr/>
              <a:t>23/03/2010</a:t>
            </a:fld>
            <a:endParaRPr lang="es-A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607D21-EE91-4091-963A-DEAFDA18AA53}" type="slidenum">
              <a:rPr lang="es-AR" smtClean="0"/>
              <a:pPr/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30569A-B526-4CBD-BFB5-BE8136865F29}" type="datetimeFigureOut">
              <a:rPr lang="es-AR" smtClean="0"/>
              <a:pPr/>
              <a:t>23/03/2010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607D21-EE91-4091-963A-DEAFDA18AA53}" type="slidenum">
              <a:rPr lang="es-AR" smtClean="0"/>
              <a:pPr/>
              <a:t>‹Nº›</a:t>
            </a:fld>
            <a:endParaRPr lang="es-A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A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AR"/>
          </a:p>
        </p:txBody>
      </p:sp>
      <p:pic>
        <p:nvPicPr>
          <p:cNvPr id="4" name="3 Marcador de contenido" descr="tipos de contactos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071538" y="1245251"/>
            <a:ext cx="6929486" cy="5182434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Imagen" descr="tipos de porosidad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285784" y="1285860"/>
            <a:ext cx="9638792" cy="378621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AR"/>
          </a:p>
        </p:txBody>
      </p:sp>
      <p:pic>
        <p:nvPicPr>
          <p:cNvPr id="4" name="3 Marcador de contenido" descr="008-Interparticle-Porosity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729951" y="1600200"/>
            <a:ext cx="5684098" cy="452596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AR"/>
          </a:p>
        </p:txBody>
      </p:sp>
      <p:pic>
        <p:nvPicPr>
          <p:cNvPr id="4" name="3 Marcador de contenido" descr="009-Interparticle-Porosity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285853" y="1205510"/>
            <a:ext cx="6084270" cy="492065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AR"/>
          </a:p>
        </p:txBody>
      </p:sp>
      <p:pic>
        <p:nvPicPr>
          <p:cNvPr id="4" name="3 Marcador de contenido" descr="013-Intergranular-Porosity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200705" y="1600200"/>
            <a:ext cx="6742589" cy="452596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AR"/>
          </a:p>
        </p:txBody>
      </p:sp>
      <p:pic>
        <p:nvPicPr>
          <p:cNvPr id="4" name="3 Marcador de contenido" descr="014-Intraparticler-Porosity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357290" y="714356"/>
            <a:ext cx="7018554" cy="5483245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AR"/>
          </a:p>
        </p:txBody>
      </p:sp>
      <p:pic>
        <p:nvPicPr>
          <p:cNvPr id="4" name="3 Marcador de contenido" descr="012-Inter-%26-Intra-particl-%26-Shelter-Porosity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596376" y="1214422"/>
            <a:ext cx="7372219" cy="4911741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AR"/>
          </a:p>
        </p:txBody>
      </p:sp>
      <p:pic>
        <p:nvPicPr>
          <p:cNvPr id="4" name="3 Marcador de contenido" descr="015-Intercrystaline-Porosity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608599" y="642918"/>
            <a:ext cx="6748609" cy="5483245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AR"/>
          </a:p>
        </p:txBody>
      </p:sp>
      <p:pic>
        <p:nvPicPr>
          <p:cNvPr id="4" name="3 Marcador de contenido" descr="016-Intercrystalline-Porosity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063501" y="1600200"/>
            <a:ext cx="7016997" cy="452596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AR"/>
          </a:p>
        </p:txBody>
      </p:sp>
      <p:pic>
        <p:nvPicPr>
          <p:cNvPr id="4" name="3 Marcador de contenido" descr="024-Fenestral-Porosity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015776" y="1071546"/>
            <a:ext cx="6439003" cy="5054617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AR"/>
          </a:p>
        </p:txBody>
      </p:sp>
      <p:pic>
        <p:nvPicPr>
          <p:cNvPr id="4" name="3 Marcador de contenido" descr="025-Fenestral-Porosity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388467" y="1785926"/>
            <a:ext cx="5255235" cy="3429041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R"/>
          </a:p>
        </p:txBody>
      </p:sp>
      <p:pic>
        <p:nvPicPr>
          <p:cNvPr id="4" name="3 Marcador de contenido" descr="variactipocontactoprofund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469626" y="1142984"/>
            <a:ext cx="5888456" cy="5163067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AR"/>
          </a:p>
        </p:txBody>
      </p:sp>
      <p:pic>
        <p:nvPicPr>
          <p:cNvPr id="4" name="3 Marcador de contenido" descr="018-Moldic-Porosity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992979" y="1071546"/>
            <a:ext cx="6480279" cy="5054617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AR"/>
          </a:p>
        </p:txBody>
      </p:sp>
      <p:pic>
        <p:nvPicPr>
          <p:cNvPr id="4" name="3 Marcador de contenido" descr="020-Moldic-Porosity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169020" y="1600200"/>
            <a:ext cx="6805959" cy="452596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AR"/>
          </a:p>
        </p:txBody>
      </p:sp>
      <p:pic>
        <p:nvPicPr>
          <p:cNvPr id="4" name="3 Marcador de contenido" descr="021-Moldic-Porosity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237957" y="1600200"/>
            <a:ext cx="6668085" cy="452596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AR"/>
          </a:p>
        </p:txBody>
      </p:sp>
      <p:pic>
        <p:nvPicPr>
          <p:cNvPr id="4" name="3 Marcador de contenido" descr="032-Vug-Porosity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285852" y="500042"/>
            <a:ext cx="7201435" cy="5626121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AR"/>
          </a:p>
        </p:txBody>
      </p:sp>
      <p:pic>
        <p:nvPicPr>
          <p:cNvPr id="4" name="3 Marcador de contenido" descr="033-Vug-Porosity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156179" y="1600200"/>
            <a:ext cx="6831642" cy="452596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AR"/>
          </a:p>
        </p:txBody>
      </p:sp>
      <p:pic>
        <p:nvPicPr>
          <p:cNvPr id="4" name="3 Marcador de contenido" descr="029-Fracture-Porosity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670741" y="1600200"/>
            <a:ext cx="5802517" cy="452596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AR"/>
          </a:p>
        </p:txBody>
      </p:sp>
      <p:pic>
        <p:nvPicPr>
          <p:cNvPr id="4" name="3 Marcador de contenido" descr="030-Fracture-Porosity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143240" y="1600200"/>
            <a:ext cx="6857520" cy="452596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AR"/>
          </a:p>
        </p:txBody>
      </p:sp>
      <p:pic>
        <p:nvPicPr>
          <p:cNvPr id="4" name="3 Marcador de contenido" descr="relacporospermseleccenterram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83982" y="1357298"/>
            <a:ext cx="8557030" cy="500066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R" dirty="0"/>
          </a:p>
        </p:txBody>
      </p:sp>
      <p:pic>
        <p:nvPicPr>
          <p:cNvPr id="4" name="3 Marcador de contenido" descr="relacporospermselecctamgrano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28662" y="743955"/>
            <a:ext cx="6858048" cy="5871486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R"/>
          </a:p>
        </p:txBody>
      </p:sp>
      <p:pic>
        <p:nvPicPr>
          <p:cNvPr id="4" name="3 Marcador de contenido" descr="escanear0005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85720" y="2260793"/>
            <a:ext cx="8401080" cy="3140671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AR"/>
          </a:p>
        </p:txBody>
      </p:sp>
      <p:pic>
        <p:nvPicPr>
          <p:cNvPr id="4" name="3 Imagen" descr="orientacion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61305"/>
            <a:ext cx="9144000" cy="673538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AR"/>
          </a:p>
        </p:txBody>
      </p:sp>
      <p:pic>
        <p:nvPicPr>
          <p:cNvPr id="4" name="3 Marcador de contenido" descr="empaquetamporosidad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500166" y="1643050"/>
            <a:ext cx="6806011" cy="3410757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AR"/>
          </a:p>
        </p:txBody>
      </p:sp>
      <p:pic>
        <p:nvPicPr>
          <p:cNvPr id="5" name="4 Marcador de contenido" descr="matrizclastosoportado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816735" y="2071678"/>
            <a:ext cx="7636996" cy="3643338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R"/>
          </a:p>
        </p:txBody>
      </p:sp>
      <p:pic>
        <p:nvPicPr>
          <p:cNvPr id="4" name="3 Marcador de contenido" descr="componentes roca terrig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214414" y="1142984"/>
            <a:ext cx="7120464" cy="4824614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AR"/>
          </a:p>
        </p:txBody>
      </p:sp>
      <p:pic>
        <p:nvPicPr>
          <p:cNvPr id="4" name="3 Marcador de contenido" descr="leydarcy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714348" y="1928802"/>
            <a:ext cx="7446344" cy="3189256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R"/>
          </a:p>
        </p:txBody>
      </p:sp>
      <p:pic>
        <p:nvPicPr>
          <p:cNvPr id="4" name="3 Marcador de contenido" descr="escanear0002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214546" y="320416"/>
            <a:ext cx="3863304" cy="5805748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R"/>
          </a:p>
        </p:txBody>
      </p:sp>
      <p:pic>
        <p:nvPicPr>
          <p:cNvPr id="4" name="3 Marcador de contenido" descr="escanear0003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851833" y="1571612"/>
            <a:ext cx="4896439" cy="4124941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AR"/>
          </a:p>
        </p:txBody>
      </p:sp>
      <p:pic>
        <p:nvPicPr>
          <p:cNvPr id="5" name="4 Marcador de contenido" descr="porosidad -Cockette-Pray-Classification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987376" y="1600200"/>
            <a:ext cx="5169247" cy="452596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40</TotalTime>
  <Words>0</Words>
  <Application>Microsoft Office PowerPoint</Application>
  <PresentationFormat>Presentación en pantalla (4:3)</PresentationFormat>
  <Paragraphs>0</Paragraphs>
  <Slides>30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30</vt:i4>
      </vt:variant>
    </vt:vector>
  </HeadingPairs>
  <TitlesOfParts>
    <vt:vector size="31" baseType="lpstr">
      <vt:lpstr>Tema de Office</vt:lpstr>
      <vt:lpstr>Diapositiva 1</vt:lpstr>
      <vt:lpstr>Diapositiva 2</vt:lpstr>
      <vt:lpstr>Diapositiva 3</vt:lpstr>
      <vt:lpstr>Diapositiva 4</vt:lpstr>
      <vt:lpstr>Diapositiva 5</vt:lpstr>
      <vt:lpstr>Diapositiva 6</vt:lpstr>
      <vt:lpstr>Diapositiva 7</vt:lpstr>
      <vt:lpstr>Diapositiva 8</vt:lpstr>
      <vt:lpstr>Diapositiva 9</vt:lpstr>
      <vt:lpstr>Diapositiva 10</vt:lpstr>
      <vt:lpstr>Diapositiva 11</vt:lpstr>
      <vt:lpstr>Diapositiva 12</vt:lpstr>
      <vt:lpstr>Diapositiva 13</vt:lpstr>
      <vt:lpstr>Diapositiva 14</vt:lpstr>
      <vt:lpstr>Diapositiva 15</vt:lpstr>
      <vt:lpstr>Diapositiva 16</vt:lpstr>
      <vt:lpstr>Diapositiva 17</vt:lpstr>
      <vt:lpstr>Diapositiva 18</vt:lpstr>
      <vt:lpstr>Diapositiva 19</vt:lpstr>
      <vt:lpstr>Diapositiva 20</vt:lpstr>
      <vt:lpstr>Diapositiva 21</vt:lpstr>
      <vt:lpstr>Diapositiva 22</vt:lpstr>
      <vt:lpstr>Diapositiva 23</vt:lpstr>
      <vt:lpstr>Diapositiva 24</vt:lpstr>
      <vt:lpstr>Diapositiva 25</vt:lpstr>
      <vt:lpstr>Diapositiva 26</vt:lpstr>
      <vt:lpstr>Diapositiva 27</vt:lpstr>
      <vt:lpstr>Diapositiva 28</vt:lpstr>
      <vt:lpstr>Diapositiva 29</vt:lpstr>
      <vt:lpstr>Diapositiva 30</vt:lpstr>
    </vt:vector>
  </TitlesOfParts>
  <Company>Windows XP Colossus Edition 2 Reloaded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Colossus User</dc:creator>
  <cp:lastModifiedBy>Angelical</cp:lastModifiedBy>
  <cp:revision>8</cp:revision>
  <dcterms:created xsi:type="dcterms:W3CDTF">2009-03-25T13:59:03Z</dcterms:created>
  <dcterms:modified xsi:type="dcterms:W3CDTF">2010-03-24T03:39:26Z</dcterms:modified>
</cp:coreProperties>
</file>