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66" r:id="rId4"/>
    <p:sldId id="264" r:id="rId5"/>
    <p:sldId id="268" r:id="rId6"/>
    <p:sldId id="265" r:id="rId7"/>
    <p:sldId id="258" r:id="rId8"/>
    <p:sldId id="267" r:id="rId9"/>
    <p:sldId id="259" r:id="rId10"/>
    <p:sldId id="260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472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702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7895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811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5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152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038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2822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92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072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288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D49B6-4D9B-4425-8DA3-2F8A82C80E88}" type="datetimeFigureOut">
              <a:rPr lang="es-CO" smtClean="0"/>
              <a:t>15/10/2020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CE92-42E7-4742-AC99-EB9A05878D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158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93027" y="2774225"/>
            <a:ext cx="12582177" cy="4734634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2050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79" y="635363"/>
            <a:ext cx="5090615" cy="599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38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89183" y="3892965"/>
            <a:ext cx="15709345" cy="8621518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5122" name="3 Imagen" descr="carta p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4" y="2072102"/>
            <a:ext cx="10279138" cy="332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40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83705" y="1764272"/>
            <a:ext cx="9035029" cy="4022953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6146" name="7 Imagen" descr="semipro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86" y="0"/>
            <a:ext cx="5209684" cy="691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85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67507" y="2349450"/>
            <a:ext cx="13115517" cy="5436959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7170" name="6 Imagen" descr="paramestadisticESPA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456" y="0"/>
            <a:ext cx="8352143" cy="656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46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70" y="710130"/>
            <a:ext cx="9382539" cy="5753444"/>
          </a:xfrm>
        </p:spPr>
      </p:pic>
    </p:spTree>
    <p:extLst>
      <p:ext uri="{BB962C8B-B14F-4D97-AF65-F5344CB8AC3E}">
        <p14:creationId xmlns:p14="http://schemas.microsoft.com/office/powerpoint/2010/main" val="3283917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2FDB7-BAA4-47AA-9F13-474FF629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5270F74-2AF5-4290-907E-E96FA9FE7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8" y="935770"/>
            <a:ext cx="4641273" cy="5293560"/>
          </a:xfrm>
        </p:spPr>
      </p:pic>
    </p:spTree>
    <p:extLst>
      <p:ext uri="{BB962C8B-B14F-4D97-AF65-F5344CB8AC3E}">
        <p14:creationId xmlns:p14="http://schemas.microsoft.com/office/powerpoint/2010/main" val="4158512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61B74-D1EC-47BC-B167-2A9314F25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15E4D7-0D0B-4295-8B34-39A6A0B4B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Untitled Document">
            <a:extLst>
              <a:ext uri="{FF2B5EF4-FFF2-40B4-BE49-F238E27FC236}">
                <a16:creationId xmlns:a16="http://schemas.microsoft.com/office/drawing/2014/main" id="{C2DC9FD8-C937-41CD-8FAC-039EA9B80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59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B589A-643C-4D79-B703-692A8569C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46134B4-1AC0-48F6-BDDB-F3181610C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5" y="468385"/>
            <a:ext cx="6179633" cy="6179633"/>
          </a:xfrm>
        </p:spPr>
      </p:pic>
    </p:spTree>
    <p:extLst>
      <p:ext uri="{BB962C8B-B14F-4D97-AF65-F5344CB8AC3E}">
        <p14:creationId xmlns:p14="http://schemas.microsoft.com/office/powerpoint/2010/main" val="194452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75FFC2-85F1-4F30-A871-68BC8BD9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Gilson WS Tyler® Ro Tap® 8in Sieve Shaker (SS 30)">
            <a:hlinkClick r:id="" action="ppaction://media"/>
            <a:extLst>
              <a:ext uri="{FF2B5EF4-FFF2-40B4-BE49-F238E27FC236}">
                <a16:creationId xmlns:a16="http://schemas.microsoft.com/office/drawing/2014/main" id="{8D22F9F4-0B38-4C4B-8D62-EC6BCF7C08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1582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20F90-CCC5-42F0-BB50-31C9207A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293DDB9-CBE4-4C0A-B47F-D5637F50EA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636843"/>
              </p:ext>
            </p:extLst>
          </p:nvPr>
        </p:nvGraphicFramePr>
        <p:xfrm>
          <a:off x="2271713" y="1343026"/>
          <a:ext cx="6043020" cy="5033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3108">
                  <a:extLst>
                    <a:ext uri="{9D8B030D-6E8A-4147-A177-3AD203B41FA5}">
                      <a16:colId xmlns:a16="http://schemas.microsoft.com/office/drawing/2014/main" val="1853582843"/>
                    </a:ext>
                  </a:extLst>
                </a:gridCol>
                <a:gridCol w="1203108">
                  <a:extLst>
                    <a:ext uri="{9D8B030D-6E8A-4147-A177-3AD203B41FA5}">
                      <a16:colId xmlns:a16="http://schemas.microsoft.com/office/drawing/2014/main" val="2222440769"/>
                    </a:ext>
                  </a:extLst>
                </a:gridCol>
                <a:gridCol w="1203778">
                  <a:extLst>
                    <a:ext uri="{9D8B030D-6E8A-4147-A177-3AD203B41FA5}">
                      <a16:colId xmlns:a16="http://schemas.microsoft.com/office/drawing/2014/main" val="49583032"/>
                    </a:ext>
                  </a:extLst>
                </a:gridCol>
                <a:gridCol w="1203778">
                  <a:extLst>
                    <a:ext uri="{9D8B030D-6E8A-4147-A177-3AD203B41FA5}">
                      <a16:colId xmlns:a16="http://schemas.microsoft.com/office/drawing/2014/main" val="2121856797"/>
                    </a:ext>
                  </a:extLst>
                </a:gridCol>
                <a:gridCol w="1229248">
                  <a:extLst>
                    <a:ext uri="{9D8B030D-6E8A-4147-A177-3AD203B41FA5}">
                      <a16:colId xmlns:a16="http://schemas.microsoft.com/office/drawing/2014/main" val="3096032584"/>
                    </a:ext>
                  </a:extLst>
                </a:gridCol>
              </a:tblGrid>
              <a:tr h="491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TAMIZ  (intervalo en mm)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INTERVALO EN UNIDADES Ø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PESO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% EN PESO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% ACUMULADO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670198957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4218775787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69732190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2041579386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855795641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1029916447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1941755133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2519937758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1772618239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767634949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1709980069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3732236924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799479251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3012465340"/>
                  </a:ext>
                </a:extLst>
              </a:tr>
              <a:tr h="324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TOTAL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-------------------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>
                          <a:effectLst/>
                        </a:rPr>
                        <a:t> 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 </a:t>
                      </a:r>
                      <a:endParaRPr lang="es-CO" sz="9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 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55" marR="53155" marT="0" marB="0"/>
                </a:tc>
                <a:extLst>
                  <a:ext uri="{0D108BD9-81ED-4DB2-BD59-A6C34878D82A}">
                    <a16:rowId xmlns:a16="http://schemas.microsoft.com/office/drawing/2014/main" val="28251109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C998253-0991-4601-AC28-9C9AC70BF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625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4175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4"/>
            <a:ext cx="23626092" cy="10257079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3074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6349"/>
            <a:ext cx="10313209" cy="630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05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5F2B6-54DF-4DA6-9C29-18B41904A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D4D119-41B2-4E3D-9641-AA1D1CD9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 descr="Grain Size Analysis | SpringerLink">
            <a:extLst>
              <a:ext uri="{FF2B5EF4-FFF2-40B4-BE49-F238E27FC236}">
                <a16:creationId xmlns:a16="http://schemas.microsoft.com/office/drawing/2014/main" id="{FDA74521-EFA6-4CE1-ABE3-1B8D69FC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86" y="1094509"/>
            <a:ext cx="9563332" cy="43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26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35626" y="1858962"/>
            <a:ext cx="10515600" cy="4351338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4098" name="2 Imagen" descr="TERMINOSGRANULOMFOL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89" y="38100"/>
            <a:ext cx="508635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6377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100</Words>
  <Application>Microsoft Office PowerPoint</Application>
  <PresentationFormat>Panorámica</PresentationFormat>
  <Paragraphs>89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Guzmán</dc:creator>
  <cp:lastModifiedBy>Usuario</cp:lastModifiedBy>
  <cp:revision>13</cp:revision>
  <dcterms:created xsi:type="dcterms:W3CDTF">2016-09-01T13:45:37Z</dcterms:created>
  <dcterms:modified xsi:type="dcterms:W3CDTF">2020-10-16T02:21:44Z</dcterms:modified>
</cp:coreProperties>
</file>