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7" r:id="rId2"/>
    <p:sldId id="256" r:id="rId3"/>
    <p:sldId id="257" r:id="rId4"/>
    <p:sldId id="258" r:id="rId5"/>
    <p:sldId id="259" r:id="rId6"/>
    <p:sldId id="287" r:id="rId7"/>
    <p:sldId id="298" r:id="rId8"/>
    <p:sldId id="299" r:id="rId9"/>
    <p:sldId id="312" r:id="rId10"/>
    <p:sldId id="300" r:id="rId11"/>
    <p:sldId id="292" r:id="rId12"/>
    <p:sldId id="294" r:id="rId13"/>
    <p:sldId id="293" r:id="rId14"/>
    <p:sldId id="262" r:id="rId15"/>
    <p:sldId id="264" r:id="rId16"/>
    <p:sldId id="267" r:id="rId17"/>
    <p:sldId id="272" r:id="rId18"/>
    <p:sldId id="266" r:id="rId19"/>
    <p:sldId id="289" r:id="rId20"/>
    <p:sldId id="269" r:id="rId21"/>
    <p:sldId id="268" r:id="rId22"/>
    <p:sldId id="270" r:id="rId23"/>
    <p:sldId id="288" r:id="rId24"/>
    <p:sldId id="265" r:id="rId25"/>
    <p:sldId id="271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313" r:id="rId34"/>
    <p:sldId id="280" r:id="rId35"/>
    <p:sldId id="281" r:id="rId36"/>
    <p:sldId id="284" r:id="rId37"/>
    <p:sldId id="282" r:id="rId38"/>
    <p:sldId id="285" r:id="rId39"/>
    <p:sldId id="283" r:id="rId40"/>
    <p:sldId id="286" r:id="rId41"/>
    <p:sldId id="290" r:id="rId42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864FC-A828-48E3-A578-11B174E1977A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C1654-00F9-42E2-B8D7-13520E3FBE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6E242-D85E-4D84-8993-221FC1683BC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929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2053-51D2-458A-AA3A-C8E542A92F3A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5CC8-0380-4D30-A971-62F37DE2D21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hhPzpq8nM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FC405-37DC-479B-BC0C-80B9846DC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E750CA-0EC6-4FA2-864A-3333684C5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792088"/>
          </a:xfrm>
        </p:spPr>
        <p:txBody>
          <a:bodyPr>
            <a:normAutofit/>
          </a:bodyPr>
          <a:lstStyle/>
          <a:p>
            <a:r>
              <a:rPr lang="es-419" sz="4000" b="1" dirty="0"/>
              <a:t>DELTAS</a:t>
            </a:r>
            <a:endParaRPr lang="es-CO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599C44-D63A-4873-8FC2-E69187A13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7" y="2420889"/>
            <a:ext cx="8403224" cy="13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1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C49BB9-718C-4703-AC1A-1A1B78EF6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" y="836712"/>
            <a:ext cx="8892480" cy="49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9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naturaleza, texto&#10;&#10;Descripción generada automáticamente">
            <a:extLst>
              <a:ext uri="{FF2B5EF4-FFF2-40B4-BE49-F238E27FC236}">
                <a16:creationId xmlns:a16="http://schemas.microsoft.com/office/drawing/2014/main" id="{4531DD47-B012-4EE7-9F06-35F5762F0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7391"/>
            <a:ext cx="8136904" cy="62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7370E18-C2EA-4542-8BE1-96AB30EE6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604837"/>
            <a:ext cx="90582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385CC7D-6DD4-4B5E-9458-FC5A4B2B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34"/>
            <a:ext cx="9144000" cy="5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delasconstructdestru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0"/>
            <a:ext cx="8715404" cy="622334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omparactiposdelt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"/>
            <a:ext cx="5676426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6" name="5 Marcador de contenido" descr="deltaconstrudest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700" y="1142984"/>
            <a:ext cx="7548051" cy="498317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ambde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22"/>
            <a:ext cx="8501090" cy="61771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aracfrentesdeltaic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2" y="1000108"/>
            <a:ext cx="8111077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vencionescomparacfrentesdeltaic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4024331" cy="6146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Imagen" descr="tiposdeltasgalloway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47720"/>
            <a:ext cx="7324752" cy="50911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ltadomo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15135"/>
            <a:ext cx="7000924" cy="46277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latdomar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86500"/>
            <a:ext cx="7643865" cy="52401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aracfrentesdeltaic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2" y="1000108"/>
            <a:ext cx="8111077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vencionescomparacfrentesdeltaic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290"/>
            <a:ext cx="4024331" cy="61462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latdomr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685781"/>
            <a:ext cx="8207556" cy="55293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am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96763"/>
            <a:ext cx="7143800" cy="53719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ambdelt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00108"/>
            <a:ext cx="7058184" cy="53176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cdelatdomr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33789"/>
            <a:ext cx="8059340" cy="55241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cdeltadomo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61870"/>
            <a:ext cx="7858180" cy="58535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cdeltdomar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0" y="571480"/>
            <a:ext cx="7920170" cy="5670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tiposdeltasgallow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678" y="1285860"/>
            <a:ext cx="7470660" cy="503074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plazamlobulosdel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" y="919016"/>
            <a:ext cx="7435047" cy="522462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gradacdel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80402"/>
            <a:ext cx="7991475" cy="63775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gradacdelta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-188003"/>
            <a:ext cx="7929586" cy="704600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7E1AA-0F47-4265-841D-7258E241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3EFE5-5157-48A3-B6BF-6FE1A274D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https://www.youtube.com/watch?v=NhhPzpq8nMY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4874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fandel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01434"/>
            <a:ext cx="8024867" cy="527077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ndeltatiplat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3" y="1285860"/>
            <a:ext cx="8432146" cy="450059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2557"/>
            <a:ext cx="7286676" cy="62759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ndeltatital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867571"/>
            <a:ext cx="7643866" cy="548145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2557"/>
            <a:ext cx="7286676" cy="62759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ndeltatigilb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06" y="714356"/>
            <a:ext cx="84823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modificatiposdeltasincluygranul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14355"/>
            <a:ext cx="8001056" cy="569330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2557"/>
            <a:ext cx="7286676" cy="627594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 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286776" cy="6215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lasifortonrea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68543"/>
            <a:ext cx="8440681" cy="62894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lasificacpost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38" y="1428736"/>
            <a:ext cx="7810489" cy="49906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ontrolmorfologiadeltas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908720"/>
            <a:ext cx="8932350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rtesdel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5233"/>
            <a:ext cx="6715172" cy="67475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astic shorelines and deltas - ScienceDirect">
            <a:extLst>
              <a:ext uri="{FF2B5EF4-FFF2-40B4-BE49-F238E27FC236}">
                <a16:creationId xmlns:a16="http://schemas.microsoft.com/office/drawing/2014/main" id="{382BE06A-6A93-493D-B029-8FA6D0E05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8" r="47635" b="67109"/>
          <a:stretch/>
        </p:blipFill>
        <p:spPr bwMode="auto">
          <a:xfrm>
            <a:off x="2483768" y="548680"/>
            <a:ext cx="5131807" cy="51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0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</Words>
  <Application>Microsoft Office PowerPoint</Application>
  <PresentationFormat>Presentación en pantalla (4:3)</PresentationFormat>
  <Paragraphs>3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Heaven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Angelical</dc:creator>
  <cp:lastModifiedBy>User</cp:lastModifiedBy>
  <cp:revision>14</cp:revision>
  <dcterms:created xsi:type="dcterms:W3CDTF">2009-03-29T23:41:41Z</dcterms:created>
  <dcterms:modified xsi:type="dcterms:W3CDTF">2024-06-11T21:48:50Z</dcterms:modified>
</cp:coreProperties>
</file>