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257" r:id="rId2"/>
    <p:sldId id="258" r:id="rId3"/>
    <p:sldId id="259" r:id="rId4"/>
    <p:sldId id="286" r:id="rId5"/>
    <p:sldId id="287" r:id="rId6"/>
    <p:sldId id="288" r:id="rId7"/>
    <p:sldId id="291" r:id="rId8"/>
    <p:sldId id="261" r:id="rId9"/>
    <p:sldId id="290" r:id="rId10"/>
    <p:sldId id="260" r:id="rId11"/>
    <p:sldId id="263" r:id="rId12"/>
    <p:sldId id="299" r:id="rId13"/>
    <p:sldId id="310" r:id="rId14"/>
    <p:sldId id="300" r:id="rId15"/>
    <p:sldId id="266" r:id="rId16"/>
    <p:sldId id="314" r:id="rId17"/>
    <p:sldId id="267" r:id="rId18"/>
    <p:sldId id="323" r:id="rId19"/>
    <p:sldId id="292" r:id="rId20"/>
    <p:sldId id="264" r:id="rId21"/>
    <p:sldId id="374" r:id="rId22"/>
    <p:sldId id="375" r:id="rId23"/>
    <p:sldId id="376" r:id="rId24"/>
    <p:sldId id="265" r:id="rId25"/>
    <p:sldId id="293" r:id="rId26"/>
    <p:sldId id="312" r:id="rId27"/>
    <p:sldId id="294" r:id="rId28"/>
    <p:sldId id="268" r:id="rId29"/>
    <p:sldId id="379" r:id="rId30"/>
    <p:sldId id="380" r:id="rId31"/>
    <p:sldId id="279" r:id="rId32"/>
    <p:sldId id="311" r:id="rId33"/>
    <p:sldId id="298" r:id="rId34"/>
    <p:sldId id="313" r:id="rId35"/>
    <p:sldId id="270" r:id="rId36"/>
    <p:sldId id="281" r:id="rId37"/>
    <p:sldId id="381" r:id="rId38"/>
    <p:sldId id="285" r:id="rId39"/>
    <p:sldId id="382" r:id="rId40"/>
    <p:sldId id="383" r:id="rId41"/>
    <p:sldId id="384" r:id="rId42"/>
    <p:sldId id="385" r:id="rId43"/>
    <p:sldId id="386" r:id="rId44"/>
    <p:sldId id="289" r:id="rId45"/>
    <p:sldId id="315" r:id="rId46"/>
    <p:sldId id="296" r:id="rId47"/>
    <p:sldId id="278" r:id="rId48"/>
    <p:sldId id="273" r:id="rId49"/>
    <p:sldId id="297" r:id="rId50"/>
    <p:sldId id="271" r:id="rId51"/>
    <p:sldId id="277" r:id="rId52"/>
    <p:sldId id="326" r:id="rId53"/>
    <p:sldId id="272" r:id="rId54"/>
    <p:sldId id="275" r:id="rId55"/>
    <p:sldId id="276" r:id="rId56"/>
    <p:sldId id="305" r:id="rId57"/>
    <p:sldId id="304" r:id="rId58"/>
    <p:sldId id="306" r:id="rId59"/>
    <p:sldId id="301" r:id="rId60"/>
    <p:sldId id="302" r:id="rId61"/>
    <p:sldId id="308" r:id="rId62"/>
    <p:sldId id="316" r:id="rId63"/>
    <p:sldId id="317" r:id="rId64"/>
    <p:sldId id="318" r:id="rId65"/>
  </p:sldIdLst>
  <p:sldSz cx="9144000" cy="6858000" type="screen4x3"/>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6" d="100"/>
          <a:sy n="66" d="100"/>
        </p:scale>
        <p:origin x="1422" y="48"/>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1914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1-03-18T19:50:17.029"/>
    </inkml:context>
    <inkml:brush xml:id="br0">
      <inkml:brushProperty name="width" value="0.05292" units="cm"/>
      <inkml:brushProperty name="height" value="0.05292" units="cm"/>
      <inkml:brushProperty name="color" value="#FF0000"/>
    </inkml:brush>
  </inkml:definitions>
  <inkml:trace contextRef="#ctx0" brushRef="#br0">16043 11142 212 0,'-4'-3'191'0,"-2"1"-44"16,4 1-49-16,1-1-38 0,-2-1-24 15,1 2-16-15,2-1-19 0,0 1-29 16,2 1-37-16,-2-2-63 0,4 0-77 16,3 2-20-16</inkml:trace>
</inkml:ink>
</file>

<file path=ppt/ink/ink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1-04-15T19:48:25.983"/>
    </inkml:context>
    <inkml:brush xml:id="br0">
      <inkml:brushProperty name="width" value="0.05292" units="cm"/>
      <inkml:brushProperty name="height" value="0.05292" units="cm"/>
      <inkml:brushProperty name="color" value="#FF0000"/>
    </inkml:brush>
  </inkml:definitions>
  <inkml:trace contextRef="#ctx0" brushRef="#br0">8839 3369 122 0,'2'-2'202'0,"-2"2"16"16,2-1 1-16,-1-1-3 0,-1 2-24 15,3 0-20-15,-1 0-22 0,0 0-8 0,-1 0 3 16,2 0 12-16,1 0 8 16,-3 2 1-16,3-2-11 0,-4 0-18 0,0 0-15 15,4 0-16-15,-3 0-10 0,-1 0-13 16,0 1-12-16,0-1-8 0,0 0-13 16,0 2-10-16,0-1-7 0,0-1-4 15,0 0-2-15,0 2-2 0,0-2-3 0,0 1 4 16,2 1 7-16,0-1 2 0,-1 1 2 15,2 1 1-15,-1 0 2 0,0 1 5 16,-1-1-4-16,2 2 2 0,-1-1-1 0,1 2 0 16,-1 1-4-16,2 0-4 15,-1 0-6-15,-1 2-3 0,0 0-2 0,-1 2 2 16,2 1-4-16,-3 0 1 0,2 0-4 16,-2 1-1-16,0-1 0 0,0 0-3 15,-2 2 2-15,2-4 0 0,0 0-3 0,0 0-2 16,0-3-3-16,0 1-1 0,0-4-2 15,-2 1-2-15,2-1 1 0,0-1-1 16,0-1 1-16,2-2 1 0,-2 0 4 16,2 0-2-16,-2-3-4 0,3 0-3 0,-1-2 0 15,1-1 1-15,-1 0 1 0,-1-2 1 16,-1-1-1-16,0-4-2 0,0-1 0 16,-1 1 3-16,-1-2-3 0,-3-1-3 0,2-1 6 15,-2-1 1-15,2 3 4 16,-2 0 6-16,-1-2 5 0,1 4 2 0,-1 1 7 15,2 0 4-15,0 2 4 0,-3 1 0 16,7 2 2-16,-4-1-1 0,3 1 3 16,-1 3-1-16,2-1-2 0,0 2-1 0,2 1-5 15,1-1-4-15,-1 1-7 0,7 0-3 16,-3 1-5-16,4 1-3 0,2 0-1 16,1 1 0-16,2 1-2 0,1-2 3 15,3 2-4-15,-1-1-2 0,2 1 0 0,2 0-3 16,4 0 2-16,-4-2-4 0,2 1 2 15,4 1-3-15,-1 0 0 0,-2-1 1 16,2-1 2-16,-5 2 17 0,-1-1 14 16,-1-1 7-16,-2 1-14 0,-3-1-9 15,-5 0-7-15,2 0-3 0,-6 0-3 0,1 0-2 16,-2 0 0-16,-2 0 2 0,1 0-1 16,-4 0 2-16,3 0 0 0,-2 0-1 15,2 3 2-15,-3-3-2 0,0 3-1 16,-3-1 1-16,3 2 0 0,-4 1 1 0,4 0 0 15,-5 2 0-15,0 4-21 0,0-1-13 16,-1 1-5-16,-3 3 17 0,4 1 10 16,-2-1 7-16,-1 4 2 0,-2 0 4 15,3 2 1-15,-3-1 4 0,1 2 4 16,-2 0 7-16,3 3 1 0,-2-4 0 0,1 1-2 16,1 3 1-16,0-5-1 0,-2 2-2 15,5 0-3-15,-2-2-1 0,1-2-1 16,1 0 0-16,-2-2-3 0,6-1 0 0,-2-2-1 15,2 1-2-15,-1-4 1 0,2 0-1 16,0-2-1-16,0 1-1 0,0-4-2 16,0 1-1-16,0-1-1 0,0-3 2 15,0 2 1-15,0 0 0 0,0-2-1 0,0-1 0 16,0 1-2-16,0 1-3 16,0-2-3-16,0-2-8 0,0 1-14 0,0-3-23 15,0 1-29-15,0 1-29 0,0-3-33 16,0-2-60-16,0-1-92 0,0-1-119 15,2-2-127-15,-1 1-160 0,3-3-86 0,6-1 58 16,0 1 199-16,-1 1 208 0</inkml:trace>
  <inkml:trace contextRef="#ctx0" brushRef="#br0" timeOffset="448.19">9522 3410 154 0,'5'-12'405'0,"3"2"-12"0,-5 0-40 15,0 1-44-15,0 1-33 0,-3 2-34 16,0 1-30-16,-1 2-12 0,-2 3 7 0,-2 1 23 16,-4 6 15-16,-1 1 0 0,0 5-30 15,-2 5-43-15,-1 4-36 0,-1 1-31 16,1 4-14-16,-1 2-10 0,5 2-4 15,2-1-4-15,3 0-6 0,1-2-7 16,6 0-6-16,0-2-6 0,3-1-6 0,4-1-4 16,4-3-5-16,-1-5-6 0,2-2-5 15,3-2-4-15,-1-4-5 0,3-3-2 16,-3-3-1-16,1-4 2 0,0-3 2 16,1-3-4-16,-1-4-2 0,0-3-4 0,-1-3-2 15,-1-1-2-15,-2-4 0 0,-2-2 0 16,-1-1-1-16,-2-3 2 0,-4-1 1 15,0 0-1-15,-4-1 1 0,-1 1-1 16,-3 1 1-16,-2 4-3 0,-2 0-2 0,-4 3 0 16,-1 3 1-16,-6 2-1 0,1 4-5 15,-6 2-5-15,-4 3-18 0,0 4-28 16,-3 1-62-16,0 3-116 0,-2 0-199 16,-4 0-366-16,1 0-189 0,1 0 38 15,4 2 315-15,6-2 248 0</inkml:trace>
  <inkml:trace contextRef="#ctx0" brushRef="#br0" timeOffset="1833.3">8950 4435 241 0,'-1'1'309'16,"-1"-1"14"-16,2 0-14 0,-2 0-28 15,2 0-35-15,0-1-27 0,0 1-21 0,0-1-17 16,0 1-17-16,0-2-16 16,0 2-21-16,2 0-17 0,1 0-14 0,2-1-6 15,3 1-9-15,-2-2-8 0,2 1-8 16,3-1-8-16,-1 1-3 0,1-1-3 16,1 1-5-16,-2-1-6 0,1 0-4 0,1 1-2 15,-2 1-4-15,0 0-2 0,0 0-5 16,2 0-8-16,-3 0-6 0,0 3-3 15,-1 0-2-15,1 2-2 0,-3 1 0 16,1 1 0-16,-2 1 1 0,0 2 0 0,-3 1 2 16,3-1 1-16,-4 2 1 0,-1 2 1 15,-3 1 0-15,0 0 3 0,-2-1 1 16,-2 3-1-16,-5-2 0 0,2 2-3 16,-1 0 0-16,-1-1 7 0,-3 0-1 15,1 1 2-15,0-1-4 0,-3 1 2 0,2-2-1 16,-2-3-3-16,3 1-3 0,-2-2 4 15,5-1 0-15,-3-3-2 0,6 2-1 16,-1-1-2-16,3-1 1 0,-1 0-2 16,2-3 0-16,0 1 1 0,4-2 7 0,-1-1 3 15,2 2 8-15,0-1 2 0,3-2-2 16,2 1-3-16,0-2-2 0,4 0-6 16,1 0-3-16,1 0-2 0,5 0 1 0,-2 0-1 15,5 0 1-15,1 0-1 16,-1 0-1-16,3 0-2 0,0-2-1 0,-1 1-2 15,0 1 3-15,-3-2-2 0,-3 2-2 16,-1-1-1-16,-3-1-1 0,-3 2 3 16,-4 0 1-16,3 0 0 0,-4 0-3 0,-1 0 0 15,-1-2-2-15,-1 1-9 0,-1 0-15 16,-1-1-25-16,-1 1-50 0,0-2-74 16,-2-2-101-16,2-1-126 0,2-1-173 15,2-3-162-15,2-2 0 0,5-1 153 0,0-2 228 16</inkml:trace>
  <inkml:trace contextRef="#ctx0" brushRef="#br0" timeOffset="2735.43">9484 4325 225 0,'-3'0'405'0,"0"-2"-28"0,1 0-64 15,-1 1-59-15,3-2-56 0,0 2-39 16,2-2-32-16,1 1-22 0,3-1-15 16,4-1-8-16,1 1-7 0,0 2-9 15,4 0-7-15,0-2-5 0,0 0-4 16,0 3-6-16,-2-2-2 0,-1 1-7 0,-5-1-4 16,2 2-3-16,-1-2-5 0,-5 1-3 15,0 1-4-15,-3 0-5 0,-3-1-5 16,-6-1-3-16,1 2-1 0,-3 0-1 15,-2 2 1-15,-3-1-1 0,2-1-2 0,0 3-1 16,-2-1 0-16,3-1 1 0,2 1-2 16,0 1 3-16,2 1-2 0,1-1 1 15,-1 0 1-15,2 0 3 0,-1 1-3 0,2 0 2 16,-2 0-2-16,3 0 2 0,0 1 0 16,1-3-2-16,1 4 0 0,-2-2 3 15,0 1 3-15,1 1 8 0,0 0 18 16,-1 0 19-16,2 0 14 0,0-1 7 15,1 5 7-15,0-3-2 0,1 3-11 16,-2-1-13-16,3 1-10 0,-3-1-7 0,3 1 0 16,0-1-4-16,0 0-1 0,0 0 2 15,0-2 0-15,3 0 9 0,-1-1 4 16,-1-1 6-16,2 0 3 0,-1 0-1 0,0-2-7 16,1-2-8-16,0 2-8 0,2-2-4 15,-2 1-7-15,3-2-7 0,1 0-2 16,0-2-4-16,2 1-4 0,1 1 0 15,0-3 1-15,1 2-2 0,2-1 1 16,-1 1-2-16,2-1 0 0,-1 1-1 0,0 1 2 16,1-2-2-16,-1 2 0 0,-1 2-2 15,3-1 2-15,-3 2 0 0,1 0 2 16,2 3-1-16,-5-1 0 0,1 2 1 16,0 1 0-16,-1 1 1 0,0-1 1 0,0 4 1 15,-3-1 2-15,-1 1 3 0,-3-1 2 16,0 4 0-16,-2-1 0 0,-1-2 3 15,-1-1 3-15,-3 1 2 0,-1-1 2 16,-2-3-1-16,-6 4 0 0,3-3-2 16,-6-4-1-16,0 2-3 0,-3-3 1 0,0-2-3 15,-1 2-2-15,-1-3-4 0,4-1-1 16,-2 0-3-16,3-1 2 0,0-1-5 16,3 0 4-16,-1 1-4 0,5-1-2 0,-1 2-18 15,3-2-47-15,0 2-96 0,2-3-154 16,-2 0-241-16,0-1-283 0,4-1-62 15,0 0 148-15,6 0 295 0,5 5 178 16</inkml:trace>
  <inkml:trace contextRef="#ctx0" brushRef="#br0" timeOffset="4334.88">9548 5128 69 0,'0'-2'420'0,"0"2"23"15,0-1-20-15,-2 0-51 0,2-2-54 16,-2 3-45-16,2-3-31 0,0 3-20 16,0-2-26-16,2 2-34 0,0-1-38 0,1-1-33 15,2-1-20-15,1 3-14 0,3-1-5 16,3-1-3-16,0 2-3 0,1-1-4 15,1 1-7-15,2-2-5 0,4 1-8 16,-2 1-7-16,-1-2-3 0,-4 1-5 0,-1 1-3 16,-4-2-2-16,-3 2-1 0,-2 0 0 15,-4 0-2-15,-4 0-4 0,-2 0-8 16,-3 0-1-16,-3 0-5 0,0 0-3 16,-4 0-6-16,4 2-2 0,-4-2-1 0,7 3 4 15,-4-2 2-15,4 1 3 0,2-1 1 16,-1 1 3-16,5-1 2 0,-3 2 8 15,2-3 4-15,2 2 1 0,1-1 0 16,1-1 1-16,-2 0-1 0,2 0 2 0,-1 2-1 16,2-2 4-16,0 0 2 0,0 0-2 15,-2 0 2-15,2 0-3 0,0 0-2 16,0 0 3-16,0 0-2 0,0 1 3 16,-1 1 4-16,-1-2 1 0,1 3 7 15,-1-1-1-15,-1 3 0 0,3 0 1 0,-2 0 4 16,0 0 4-16,-1 2 0 0,2 0-1 15,-1 0-1-15,-1 1-2 0,-1-1 0 16,0 2 0-16,1-1 3 0,-2 1 0 16,2-1 3-16,0 1-4 0,0-2-1 0,-1 1-5 15,3-3-1-15,-1 1-4 0,0-1-2 16,0-1-3-16,0-1-3 0,2 0 2 16,-1-1-1-16,-1 1 0 0,2-3 0 0,0 3 0 15,0-3 0-15,0 1 3 0,0-1 8 16,2 0 8-16,-1 0-2 0,1 0-5 15,2 0-2-15,-1-1-5 0,1 1-1 16,0-3-2-16,1 3-1 0,0-2-1 16,2 1-3-16,0-2 0 0,1 1 0 15,-1 0 0-15,-1 1 0 0,3 1 0 0,-1-1 0 16,2-1 0-16,0 2 0 0,-2 0 0 16,2 0 0-16,1 0 0 0,-1 2 0 15,-2-1 0-15,1 0 0 0,0 1 1 0,1 1-1 16,0 2 0-16,-1-2 0 0,-1 1-1 15,-2 2 1-15,2-2 0 0,-1 4 3 16,-1 0 1-16,-3 1 6 0,-3 0 3 16,3 1 3-16,-6 1 4 0,3 2 0 15,-5-1 4-15,0 0 0 0,-2 0 1 0,-3 2 5 16,0-2-2-16,-3-2-1 0,3 0-1 16,-2 2-2-16,-1-5-1 0,0-1-2 15,-1-1-2-15,2 0-1 0,-1-2-4 16,0 0 1-16,3-1-1 0,-1-1 3 0,2-1-2 15,2 0-2-15,-2-1-1 0,3 1-1 16,2-3-1-16,0 1-2 0,0 1-2 16,1-1-3-16,0-1-1 0,1 1-2 0,1 1-1 15,-1-1-2-15,-2 2-4 0,-1-2-17 16,2 2-36-16,-4-1-74 0,-1-1-108 16,-1 0-153-16,-1-1-228 0,1 1-218 15,-5-1-16-15,4-1 176 0,1-1 267 16,-2 2 161-16</inkml:trace>
  <inkml:trace contextRef="#ctx0" brushRef="#br0" timeOffset="10776.78">9176 6145 201 0,'0'-5'389'0,"0"0"-35"15,0-2-75-15,-2 4-48 0,2-4-37 16,-1 2-22-16,1 0-13 0,0 1-14 16,0 0-15-16,1 1-17 0,-1 2-21 15,0-1-14-15,0 1-18 0,0 1-10 16,0 0-14-16,2 0-7 0,-2 0 8 0,2 1 22 15,-2 4 34-15,0 0 24 0,0 2 14 16,-2 3 5-16,2 1 1 0,-2 2-9 16,1-1-16-16,-2 5-20 0,-2-3-18 15,2 3-15-15,2-2-8 0,-4 1-8 0,5-1-5 16,-2 0-6-16,0-1-6 0,1-2-3 16,-1-1-8-16,2-1-6 0,0-1-1 15,-1-2-4-15,-1 0 2 0,2-2-4 0,-2 2 0 16,2-5-2-16,0 1-6 15,0 1-18-15,0-3-33 0,0 1-43 0,0 0-56 16,0-2-64-16,0 0-85 0,0-4-117 16,-1-1-171-16,1-3-116 0,0-1 40 15,0-3 177-15,0-2 192 0</inkml:trace>
  <inkml:trace contextRef="#ctx0" brushRef="#br0" timeOffset="11032.6">9135 6094 306 0,'-1'-10'529'0,"-1"-1"-54"16,2 3-91-16,0-2-54 0,0 5-32 16,0-2-25-16,0 2-34 0,2 3-40 15,1 0-27-15,3 2-17 0,0 2-10 16,1 3-16-16,3-1-23 0,5 4-24 0,-4-1-23 16,3 0-15-16,-1 2-10 0,3-1-10 15,-5 1-7-15,-1-1-5 0,5 0 3 16,-7-1 2-16,-1 2 0 0,3-6-13 15,-5 4-24-15,-2-4-43 0,2 1-58 0,-2-1-63 16,1 0-64-16,-1-1-53 0,-1-1-49 16,2 1-60-16,0-4-93 0,1 1-84 15,2-2 30-15,1-2 129 0,2 1 167 16</inkml:trace>
  <inkml:trace contextRef="#ctx0" brushRef="#br0" timeOffset="11268.49">9459 6024 60 0,'3'-5'384'0,"-1"2"-3"0,1-2-48 16,-3 3-56-16,2 0-48 0,-2 1-28 16,-2 1 1-16,1 1 11 0,-3 2 9 15,-2 5-9-15,0 0-23 0,-5 4-23 16,1 3-27-16,1-2-16 0,-4 0-25 0,2 2-19 16,1 0-18-16,-2 1-19 0,4-1-12 15,-2-1-13-15,0 0-12 0,3-1-8 16,-1-3-3-16,2 2-10 0,-3-2-29 15,5-3-47-15,1-1-60 0,0-1-58 16,1-1-58-16,-1-1-59 0,3-1-79 0,0-2-142 16,0 0-41-16,2-5 65 0,-1 1 180 15</inkml:trace>
  <inkml:trace contextRef="#ctx0" brushRef="#br0" timeOffset="11544.88">9383 5970 205 0,'2'-9'381'0,"-1"4"-31"0,2 0-55 16,-1 3-38-16,0 0-14 0,-1 5-5 0,2 3-6 15,2 1-10-15,0 5-20 0,1 3-19 16,1-1-13-16,-1 3-14 0,0 0-17 16,-1 3-21-16,3-2-15 0,-2 0-13 0,-1 1-8 15,0-2-13-15,-2 0-14 0,-1-4-13 16,-1 1-12-16,2-2-10 0,-3-2-7 15,3-1-5-15,-3-1 0 0,0-1-4 16,0-2-1-16,-3 1-21 16,3-2-41-16,0-1-68 0,0 0-74 0,0 0-81 0,3-1-95 15,-3-1-113-15,0-1-159 0,7-1-12 16,0-2 103-16,5 1 217 0</inkml:trace>
  <inkml:trace contextRef="#ctx0" brushRef="#br0" timeOffset="11901.57">9816 6186 145 0,'7'-5'521'0,"-2"0"-35"0,-1-2-99 0,-2 1-76 16,-2-1-46-16,-2 1-21 0,1 1-7 16,-2 1-8-16,-1 1-18 0,-1 0-21 15,-1 0-25-15,-3 3-17 0,1 3-15 16,-2 0-17-16,2 1-19 0,-2 4-18 0,3-1-14 15,2 2-11-15,-2 0-9 0,2 0-5 16,3 2-2-16,1-3-8 0,1 1-2 16,1-1-1-16,1-3 0 0,2 1 2 0,-1-3-5 15,4-1-5-15,-2 0-5 0,0 0-6 16,1-2-1-16,1-2-1 0,0 2-4 16,-4-2 2-16,2 1-4 0,-3 1 0 15,2-1-4-15,-4-1-4 0,2 2-12 16,-2 0-17-16,0 0-22 0,0 0-25 15,0 0-25-15,0 2-25 0,0-1-39 0,0 2-42 16,0-1-52-16,0 1-54 0,3-2-61 16,-2 1-70-16,-1-2-92 0,5 1-31 15,1-1 65-15,1 0 154 0</inkml:trace>
  <inkml:trace contextRef="#ctx0" brushRef="#br0" timeOffset="12177.02">10038 5946 32 0,'6'-10'448'15,"2"5"18"-15,-4 0-38 0,0 4-39 0,2 4-20 16,-3 4-18-16,1 4-19 0,-3 2-22 16,2 3-33-16,0 4-46 0,-1 1-51 15,1-1-48-15,-1 4-35 0,-1-2-26 16,1-1-20-16,-2 1-15 0,3-2-12 0,-3 0-7 15,-3-2-4-15,3-1-5 16,-2-4-4-16,1-1 2 0,-1-2-2 0,0 1-12 16,-1-4-32-16,0 1-67 0,2-3-98 15,-1 2-116-15,-1-2-127 0,1-1-166 16,2-4-135-16,0 0 20 0,0 0 171 0,7 0 217 16</inkml:trace>
  <inkml:trace contextRef="#ctx0" brushRef="#br0" timeOffset="12620.84">10496 6212 447 0,'5'-5'523'0,"1"-2"-83"15,-5 2-110-15,1-2-60 0,-2 3-24 16,0-2-6-16,0 2-10 0,-2 1-16 15,1 0-26-15,-5 0-27 0,1 1-18 0,-3 2-4 16,0 2 4-16,-3 1-9 0,-1 0-23 16,-1 2-21-16,-1 0-20 0,2 2-13 15,-1 1-13-15,1-1-7 0,4 2-7 16,-1-1-6-16,1-3-3 0,5 1-1 16,-1-1-1-16,3 0 4 0,2-2-4 0,3 0-1 15,-1 0-7-15,5-2-3 0,1-1-4 16,1 0-2-16,0-2 0 0,0-1 0 15,1 0-1-15,-1 0-1 0,-1-2-2 16,-1 2 1-16,0 0 1 16,-3 0 0-16,0 2-4 0,-1-1 1 0,-1 1-3 0,-1-1 3 15,0 2-3-15,-1 2 3 0,3-1 3 16,-3 1-1-16,1 1 2 0,1 1-1 16,0 0 3-16,0 1 0 0,5 0-1 15,-3-1-1-15,0-1-10 0,1 2-28 0,0-2-66 16,0-1-110-16,1-2-164 0,-4 0-279 15,2-2-210-15,-4-3-10 0,1 0 219 16,0-2 258-16,-4-1 156 0</inkml:trace>
  <inkml:trace contextRef="#ctx0" brushRef="#br0" timeOffset="15596.96">14585 6075 48 0,'-1'-2'179'0,"-1"2"34"0,0 0 27 15,-1 0 22-15,-3 2-3 0,1-1-20 16,1-1-33-16,-3 3-34 0,1-1-24 0,-1-1-8 16,1 2-5-16,-3 0 0 0,2 2 3 15,-1-2-4-15,-1 1-7 0,1 2-5 16,2-1-6-16,-1 0-4 0,-2 0 0 15,3 2-10-15,-1-3-9 0,4 1-16 0,-2-2-13 16,4 2-10-16,-4-3-6 0,4 1-9 16,-1-2-4-16,2 1-5 0,0 1 4 15,2-3 1-15,-1 1 8 0,4-1-1 16,-2 2-5-16,2-1-9 0,1-1-11 16,1 0-6-16,3 0-2 0,-2 0-2 0,4 0-4 15,-2 1 0-15,2 1-3 0,0-2 0 16,1 2 0-16,0-1 1 0,1-1-1 15,-3 2 2-15,-1 1 3 0,5-2-2 0,-4 3 3 16,0 1 0-16,-1 0 3 0,-1 0 3 16,2 4 4-16,-3-2 0 0,-2 1 6 15,1 2 3-15,-2-1 4 0,1 1 1 16,-5 2 0-16,2-2 0 0,-1 2-3 0,-2 0-3 16,0-2-3-16,-2-1-3 0,2 0 2 15,-3-1-1-15,0 0-2 0,-1-1 1 16,1 2 1-16,-4-4-1 0,1 0-3 15,-2 0-3-15,-3 0-1 0,1-3-1 16,1-1-3-16,-4 1-2 0,4-1-2 0,-4-1 2 16,2 0-2-16,1 0-2 0,-3-1 0 15,3-1-1-15,0 1 0 0,0-1-4 16,3-1-10-16,1 2-14 0,-1-2-22 16,2 3-33-16,3-1-62 0,-2-1-90 0,4-3-113 15,0 0-120-15,4 0-153 0,1-4-135 16,4 1 25-16,-1-1 163 0,2 0 220 15</inkml:trace>
  <inkml:trace contextRef="#ctx0" brushRef="#br0" timeOffset="16000.78">14935 6094 199 0,'6'-8'406'0,"-2"1"-34"15,-2 0-56-15,0-2-44 0,3 3-19 0,-4-1-11 16,1 3-11-16,-1-1-23 0,-1 2-27 16,2 1-34-16,0 2-32 0,-2 0-27 15,0 0-4-15,0 0 24 0,0 2 35 0,-4 5 17 16,0 1-7-16,-1 2-25 0,-2 0-27 15,2 3-23-15,-4 2-12 0,3 0-13 16,-4 2-6-16,3 0-7 0,0-1-1 16,-1 2-6-16,0-2-6 0,-1 1-6 0,3 0-6 15,-1-2-5-15,1-1-3 0,-1 1-2 16,2-3-2-16,1-2-2 0,1 0 3 16,0-1-1-16,-1-2-7 0,3 1-13 15,-1-1-25-15,2-3-30 0,0-1-40 0,0-1-49 16,3 1-55-16,1-3-69 0,-1 0-80 15,4-3-89-15,-2-2-100 0,3 1-88 16,-1-4 38-16,-1-1 133 0,3 0 184 16</inkml:trace>
  <inkml:trace contextRef="#ctx0" brushRef="#br0" timeOffset="16437.37">14999 6084 69 0,'2'-11'330'0,"-1"3"13"15,3-2-18-15,-4 3-27 0,1 0-26 16,1 2-23-16,-2 0-32 0,0 0-31 16,0 3-34-16,0 0-31 0,3 1-20 15,-1 2 6-15,-1 2 18 0,2 1 15 0,1 3-2 16,2 2-6-16,-3-1-9 0,2 5 0 16,-4 0-2-16,1 2-8 0,3 2-16 15,-2 0-18-15,-1 3-14 0,2-2-11 16,1 0-11-16,-1 1-8 0,0-2-7 15,-3-2-4-15,1 1-7 0,3-1-3 0,-2-3-5 16,-1 0-2-16,1-4-2 0,-2 0-3 16,3-1 0-16,-4-2-6 0,2-1-18 15,-2 0-34-15,0-1-51 0,-2-1-58 16,-2-2-72-16,0 0-71 0,-3-2-57 0,-1-1-18 16,-3-1 24-16,-3-2 60 0,6 0 78 15,-4 0 88-15,7 0 82 0,-3-2 63 16,1 0 46-16,1 1 25 0,1 2 27 0,2-2 19 15,2 3 8-15,1 1-2 0,0-2-6 16,3 3-14-16,3-1-11 0,3 1-19 16,3-1-22-16,2 2-22 0,2-1-17 15,1 2-23-15,-1 0-38 0,1 0-62 16,-2 0-88-16,-2-2-118 0,-3 1-166 0,3 0-91 16,-1-1 32-16,0 1 153 0</inkml:trace>
  <inkml:trace contextRef="#ctx0" brushRef="#br0" timeOffset="18012.27">15447 6138 100 0,'-5'4'306'15,"0"2"29"-15,-1-3 2 0,4 0-23 16,-1 0-36-16,1-1-47 0,1-1-35 0,-2 0-28 16,3 1-12-16,3-2-3 0,0 2 0 15,2-1-9-15,1-1-18 0,5 0-21 16,2 0-22-16,-3-1-19 0,7-1-17 16,-1 2-15-16,-1-2-10 0,1 1-9 0,0 1-4 15,-2-1-4-15,-1-1-4 16,-2 2-3-16,-3-1-14 0,-2 1-23 0,0-2-42 15,-2 1-53-15,-1-1-67 0,-2-1-83 16,1 0-99-16,0-1-123 0,-2 0-71 16,6-3 46-16,-3 2 141 0</inkml:trace>
  <inkml:trace contextRef="#ctx0" brushRef="#br0" timeOffset="18324.56">15639 6072 76 0,'-1'-4'354'0,"-1"3"23"0,-1 0-11 0,1-2-26 16,1 2-34-16,1-1-32 0,0 2-33 15,0-2-31-15,0 2-31 0,0-1-33 16,3-1-32-16,0 2-26 0,2 0-18 16,0 0-8-16,0 0 0 0,4 0-2 15,0 2-1-15,1-1 1 0,0 1 0 0,2 1 1 16,-1 0 0-16,3 1-3 0,-1-1-2 16,-2 3-7-16,3-1-10 0,-4-1-9 15,0 1-3-15,-3-1-6 0,0 2-3 16,-4 0 4-16,2 1 3 0,-5-2 4 0,0 2-3 15,0-3-3-15,-5 4-1 0,2-3-6 16,-3 1-3-16,-2 0-3 0,0 0-4 16,-1-1-3-16,0 1-3 0,-2-2-9 0,3-1-22 15,1 2-37-15,-1-3-48 0,1 1-56 16,1 1-60-16,1-3-52 0,0-1-61 16,0 0-90-16,5 0-157 0,3-1-56 15,4-3 71-15,2-3 192 0</inkml:trace>
  <inkml:trace contextRef="#ctx0" brushRef="#br0" timeOffset="18847.89">16063 5908 102 0,'6'-3'248'16,"-2"1"20"-16,0-1-2 0,0-1-8 16,-4 3-13-16,0 1-19 0,0-2-30 15,0 0-29-15,-2 2-24 0,0 0-24 16,2 0-17-16,-1 0-10 0,-2 0 1 16,1 0 13-16,-3 4 9 0,0 1 8 0,-1-2 1 15,0 4 1-15,0 0-2 0,-4 1 3 16,4 2-2-16,-2 1-3 0,2-1-15 15,1 0-16-15,0 4-16 0,2-2-11 16,-3 3-9-16,1 0-4 0,-1 1-10 0,4 1-2 16,-3 0-7-16,2-1-3 0,1 0-2 15,1 3-2-15,2-2-3 0,1-1-2 16,1 0-3-16,3-2-5 0,1 3 1 16,1-4-3-16,3-1-2 0,-2 0 0 0,4-2-4 15,-4-1-3-15,3 0-6 0,-2-2 1 16,0-2 3-16,0 0 2 0,-4-2 0 15,3-1 0-15,-2-2 0 0,-3-2 4 16,2 1-4-16,-2-4 0 0,-2 1-2 0,0-3-1 16,-2-1-1-16,-2 1-2 0,0 0-5 15,-2-2-8-15,-2 0-4 0,2 1-5 16,-4 0-8-16,-2 0-20 0,2 1-27 16,0-2-42-16,-4 4-48 0,2-3-60 0,-1 4-63 15,-1-4-87-15,1 2-129 0,1-1-151 16,8-1-3-16,1 1 124 0,2-1 213 15</inkml:trace>
  <inkml:trace contextRef="#ctx0" brushRef="#br0" timeOffset="19251.32">16294 5953 26 0,'3'-6'422'0,"0"2"-4"16,0-1-65-16,-3-1-59 0,1 2-47 15,-1 1-31-15,-1 0-20 0,-2 1-14 0,0 4-4 16,0 1 2-16,-2 1 6 0,-3 3-7 16,1 4-12-16,0 3-13 0,2 0-11 15,2 2-12-15,2 0-20 0,-3 1-17 0,4-3-17 16,0 1-19-16,0 0-11 0,4 1-8 15,0-4-3-15,1-2-6 0,4 0-3 16,1-1-6-16,0-4-7 0,0 0-2 16,2-2-5-16,-3-1 0 0,4-2-3 0,-5-2-3 15,0-1 1-15,1-4-3 0,-3 2 0 16,1-2-5-16,-6-5-9 0,3 1-9 16,-6-3-15-16,-1 0-13 0,-4-1-13 15,1-2-21-15,-5 0-26 0,1 1-35 16,-3 1-34-16,0 1-32 0,-2 2-35 0,1 2-40 15,1-1-70-15,3 4-124 0,-2-1-110 16,2 1 10-16,-2 1 135 0,4 1 175 16</inkml:trace>
  <inkml:trace contextRef="#ctx0" brushRef="#br0" timeOffset="19653.23">16619 5724 28 0,'4'0'207'0,"-3"0"17"0,-1 1 25 15,-1 0 26-15,-1 1-5 0,0 1-20 0,-2 0-32 16,0 1-29-16,1 3-30 0,-3-2-27 16,3 2-16-16,-2-1-16 0,4 1-10 15,-1-1-12-15,0 2-2 0,2-2-4 0,2-2 0 16,0 2-4-16,0-3-6 0,4 0-2 16,-2-1-8-16,2 1-7 0,-2-3-7 15,2 0-5-15,-2 0-1 0,0-3-2 16,-1 1-5-16,0 0-5 0,-3-1-5 0,0 2-11 15,-1-2-14-15,-2 0-24 16,-3 0-40-16,2 0-55 0,-2 0-74 0,-1 0-101 16,1 0-167-16,3 0-141 0,-2 0-3 15,0 0 140-15,1-1 188 0</inkml:trace>
  <inkml:trace contextRef="#ctx0" brushRef="#br0" timeOffset="20082.43">16830 5631 218 0,'1'-3'308'0,"3"1"-9"16,-4 1-21-16,1-1-29 0,-1-1-28 15,0 3-36-15,0-2-30 0,0 1-23 16,0 1-23-16,0 0-19 0,-1 0 9 16,1 3 34-16,-4 0 40 0,3 5 18 0,-4-1 0 15,2 4-10-15,-5 3-6 0,3 1-10 16,-1 2-14-16,-1 3-25 0,3 1-22 15,-4 0-20-15,2 3-14 0,-2-1-13 16,1 1-7-16,2 1-11 0,-1-2-6 16,2 1-3-16,0-2-7 0,3-1-4 0,-1-3-5 15,2-1-3-15,-1 0-3 0,1-3-4 16,0-1-15-16,0-1-33 0,0-1-73 16,1-1-122-16,2-2-168 0,1-3-237 0,2 0-186 15,3-2 4-15,4-3 187 0,3 2 251 16</inkml:trace>
  <inkml:trace contextRef="#ctx0" brushRef="#br0" timeOffset="20305.12">17026 6145 192 0,'6'11'660'0,"-1"-2"48"0,-2-3-109 16,2-1-141-16,0 0-96 0,1-2-49 16,5-1-32-16,3-2-53 0,5 0-59 15,0-2-50-15,3-1-38 0,-1-2-28 0,1 1-18 16,-5 0-11-16,0-3-3 0,-5 2-2 15,-3-1-3-15,0 1-6 0,-5 0-6 16,-4-2-6-16,-7 2-10 0,-2 0-15 16,-5 0-20-16,-5 3-37 0,0-1-71 15,-3 1-102-15,0 2-126 0,-2 0-167 0,5-2-206 16,3 1-27-16,2 1 131 0,5 0 253 16,1-2 158-16</inkml:trace>
  <inkml:trace contextRef="#ctx0" brushRef="#br0" timeOffset="21503.56">14992 6621 162 0,'1'-2'440'0,"-1"-1"-26"0,0 2-81 15,0-1-90-15,0 0-51 0,-1 2-10 16,-4 2 19-16,0 3 8 0,-1 1-6 16,-3 3-27-16,-1 1-24 0,2 2-26 15,1 3-22-15,-2 0-19 0,4 0-22 0,-1 0-14 16,-1 0-13-16,4 0-8 0,-2-1-8 16,3-2-6-16,0-2-7 0,1 0-1 15,1-2-4-15,0 0-20 0,1 0-31 16,-1-3-46-16,4-2-46 0,-2-1-55 0,1-1-62 15,2-2-78-15,3-2-93 0,0-4-111 16,1 0-10-16,1-3 90 0,0-2 167 16</inkml:trace>
  <inkml:trace contextRef="#ctx0" brushRef="#br0" timeOffset="21695.51">15061 6588 271 0,'6'-10'423'0,"-1"0"-34"15,-2 3-68-15,1 0-63 0,4 4-29 16,-3 3-3-16,2 3 2 0,1 4-15 0,-2 2-23 15,3 3-22-15,-2 3-22 0,1-1-23 16,2 3-17-16,-1 0-25 0,0 0-21 16,-1-1-19-16,1-1-14 0,-1-2-9 15,1-3-11-15,-5 2-24 0,1-3-51 0,-1-4-72 16,-4 1-80-16,0-1-92 0,-4-4-134 16,-1-1-182-16,1-1-29 0,-5-2 105 15,-3-2 217-15</inkml:trace>
  <inkml:trace contextRef="#ctx0" brushRef="#br0" timeOffset="21831.6">15059 6709 145 0,'-4'2'395'0,"2"-2"-21"16,7 2-57-16,-1 0-57 0,3-1-42 15,3 3-28-15,8-3-26 0,-2 1-35 16,3-1-36-16,5-1-36 0,-2 1-36 16,2 2-60-16,-2-3-90 0,-2 0-141 0,-1 0-193 15,2 0-78-15,-2-3 50 0,-5 2 177 16</inkml:trace>
  <inkml:trace contextRef="#ctx0" brushRef="#br0" timeOffset="22262.39">15491 6699 133 0,'0'1'536'0,"0"-1"-27"0,0 0-115 15,5 0-118-15,-1 0-66 0,6 0-18 16,4 0 2-16,2 0-12 0,5 2-30 0,2-1-41 16,1-1-37-16,-1 1-28 0,1 1-17 15,2-2-14-15,-5 0-17 0,-2 2-13 16,-3-2-10-16,-3 0-5 0,1-2-4 16,-6 2 0-16,0-2-1 0,-4 1 8 0,-3-2 7 15,2-1 10-15,-6 1 3 0,2-2 3 16,-1-1 8-16,-1 2 12 0,0 1 13 15,1 0 4-15,0 1 1 0,2-3-5 16,0 5-6-16,0 0-8 0,4 0 4 16,-3 0 4-16,6 5 7 0,-2-2 7 0,4 2 3 15,-1 1 4-15,-2 0 7 0,1 3-4 16,2-2-3-16,-5 0-4 0,1 3-4 16,-2-1-2-16,1-1-3 0,-4 0 2 15,0 0-1-15,-4-1-10 0,0-1-7 0,-3 2-4 16,0-4-14-16,-1 1-36 0,0 0-59 15,0-1-77-15,-1-1-81 0,4-2-112 16,-2-1-175-16,7 0-119 0,3-3 27 16,2 0 175-16,6-2 180 0</inkml:trace>
  <inkml:trace contextRef="#ctx0" brushRef="#br0" timeOffset="22579.5">16186 6603 178 0,'0'-8'571'0,"-2"1"-30"0,-2 1-120 0,3-1-105 15,-1 3-66-15,2 3-38 0,0-3-15 16,0 4 3-16,2 4 6 0,-1 0-10 16,-1 2-25-16,4 4-30 0,-4 1-24 15,2 3-20-15,0 0-9 0,-1 2-13 16,-1 1-8-16,0-1-13 0,0 0-10 0,2 1-7 15,-2-3-6-15,0 1-5 0,-2-1-6 16,2-2-6-16,-1 0-4 0,1-4-3 16,-2 2-3-16,2-3-2 0,-2-2-7 15,2 0-13-15,0-1-28 0,0-1-47 0,-1-1-57 16,-2-1-76-16,2-2-84 0,-1-1-96 16,-2-3-92-16,0-3-86 0,2 0-54 15,1-3 65-15,2 1 135 0,1-2 172 16</inkml:trace>
  <inkml:trace contextRef="#ctx0" brushRef="#br0" timeOffset="22906.75">16199 6598 253 0,'3'-10'312'15,"1"0"-7"-15,-3 2-12 0,2-1-14 0,1 4-9 16,0-1-12-16,-1 2-9 0,0-1-9 16,1 2-16-16,-3 0-16 0,1 2-23 15,-1 1-6-15,-1 0 7 0,2 1 7 16,-2 2-13-16,-2 2-30 0,1 1-26 15,-2 1-21-15,-2 0-14 0,-2 4-5 0,-2 0-3 16,0 1-2-16,-3 0-8 0,-2 1-4 16,-4 1-2-16,1 0-2 0,-1 1-4 15,2-4-8-15,0 1-9 0,2-1-6 16,6-4-4-16,-2 0-6 0,4 0-1 0,0-3-7 16,2 0-1-16,3-2-3 0,-1 0-1 15,2-1-3-15,0 1-2 0,3-2-1 16,1 0-3-16,4 0-1 0,1-2-7 0,0 1-14 15,1-1-27-15,0 0-42 0,2-2-49 16,-1 1-67-16,1 0-103 0,-3-4-147 16,1 2-200-16,3-4-218 0,-2-2-17 15,2 0 159-15,3 1 284 0,-2-5 176 16</inkml:trace>
  <inkml:trace contextRef="#ctx0" brushRef="#br0" timeOffset="23190.56">16406 6566 300 0,'-6'2'693'0,"-3"1"-28"0,-3 1-119 16,1 3-104-16,-3 3-64 0,3 1-50 15,-1 4-50-15,2 0-60 0,3 1-54 16,3 0-42-16,0 4-32 0,4-2-23 16,4-1-11-16,0 0-9 0,6-3-3 0,2 1-2 15,1-3 0-15,3-2-1 0,2 0-5 16,0-3-6-16,-2-2-6 0,1-2-2 15,-4-3-3-15,1-3-3 0,-1 0-2 16,-2-4-7-16,-3 0-2 0,-2-2-4 0,-1-1-3 16,2-4-10-16,-6 2-20 0,-1-4-32 15,0 0-41-15,-1 2-65 0,-3-2-90 16,0 2-118-16,-1-3-129 0,-2 3-170 16,1-1-104-16,2 2 43 0,0 1 198 15,1 1 210-15</inkml:trace>
  <inkml:trace contextRef="#ctx0" brushRef="#br0" timeOffset="23535.18">16749 6496 426 0,'-5'-1'488'0,"1"-1"-83"0,-1 0-111 15,-2 2-72-15,1 0-26 0,2 4 2 16,-3-3-2-16,4 3-8 0,0 1-13 16,1 0-19-16,2 0-23 0,2 3-22 0,3-2-14 15,-1 0 0-15,4 2 4 0,5-2 8 16,0-2-3-16,1-1-13 0,2 0-21 16,-1-1-14-16,0-2-13 0,0 0-6 0,-3 0-3 15,-3-2-4-15,0-3-3 0,-4 1-8 16,0 0-8-16,-3-2-3 0,-7 0-7 15,-2 0-1-15,-3 1-10 0,-3-1-19 16,-4 2-34-16,0-2-59 0,0 2-77 16,0 1-97-16,-2 3-119 0,0-4-172 15,6 4-141-15,0-1 17 0,0 1 168 0,4-2 210 16</inkml:trace>
  <inkml:trace contextRef="#ctx0" brushRef="#br0" timeOffset="24007.12">17020 6517 317 0,'1'5'553'0,"1"1"-54"16,-2 0-72-16,-2 1-22 0,1 2-7 15,-3 2 1-15,-1 2-33 0,1 3-61 16,-4 0-69-16,2 2-54 0,-1 1-37 16,1 3-26-16,-1-2-22 0,0 1-16 0,0-2-20 15,3 1-14-15,-4 0-17 16,3-1-8-16,-1 0-11 0,3-2-13 0,-1-2-31 16,1 0-42-16,3-2-52 0,2 2-56 15,3-3-59-15,1 1-49 0,8-1-19 16,1-2 14-16,2 1 47 0,5-4 66 0,-1-1 65 15,5 1 61-15,0-5 52 0,4 2 50 16,-3-4 45-16,2 0 38 0,1-4 41 16,-3-1 33-16,0 1 30 0,-3-2 3 15,-5-1-19-15,-2 0-33 0,-6 0-31 0,-1-2-23 16,-4 2-27-16,-5-1-21 16,-2 0-18-16,-8 0-14 0,1-1-11 0,-7 1-11 15,-3 2-9-15,-3 0-7 0,0 3-7 16,-1 2-15-16,0-1-37 0,0 4-58 15,3-1-96-15,0 2-144 0,3 0-197 0,2 0-279 16,3-1-78-16,0-2 100 0,2 2 292 16,-1 0 199-16</inkml:trace>
  <inkml:trace contextRef="#ctx0" brushRef="#br0" timeOffset="41011.28">10415 7490 114 0,'0'5'300'0,"3"-5"12"0,-3 2-9 16,0-2-12-16,0-2-22 0,0 2-26 0,0 0-22 16,0-3-20-16,2 1-13 0,-2 0-9 15,1 0-5-15,1 1-8 0,-2 1-11 16,2-2-7-16,-1 2-8 0,1-1-4 15,1 0-3-15,-1 1-3 0,0 0-10 16,-2-3-16-16,1 3-12 0,-1 0-16 0,0 0-11 16,0 0-11-16,0 0-9 0,2 0-7 15,-1 0-4-15,1 0-4 0,1-4-4 16,-2 3-1-16,2-1 1 0,-1 1 1 16,1-3 1-16,-1 2 3 0,0-1 3 0,-1 3 6 15,1-3-1-15,1 1-1 0,-1 2-1 16,-1-3-4-16,-1 2 0 0,2 1 0 15,-2-2-3-15,0 1 0 0,1 1-1 0,-1-2-2 16,0 1-3-16,0 1 1 0,0 0-2 16,0 0-2-16,2 0-5 0,-2 0-1 15,0 0-3-15,2 0-2 0,-2 0-1 16,0-2-1-16,0 2-2 0,0 0 1 16,0 0-1-16,0 0-1 0,0 0 0 15,0 0 3-15,0 0 1 0,0 0 2 0,2-1-2 16,-2 1 1-16,0 0 2 0,0 0-2 15,0 0 1-15,0 0-1 0,0 0 0 16,0 0-3-16,0 0 1 0,2 0-4 0,-2 0-2 16,1 0 1-16,-1 0-3 0,0 0 2 15,0 0-1-15,0 0 1 0,0 0-1 16,0 0 1-16,0 0-2 0,0 0-2 16,0 0 1-16,0 0 1 0,0 0 3 15,0 0-2-15,0 0-1 0,0 0 0 0,0 0 0 16,0 0 0-16,0 0 0 0,0 0 0 15,2 0 2-15,-2 0-2 0,0 0-2 16,0 0 2-16,0 0 0 0,2 0 0 16,-2 0 0-16,0 0 0 0,0 0 2 0,0 0-2 15,0 0-2-15,0 0 2 0,0 0 0 16,0 0 0-16,0 0 0 0,0 0 2 16,0 0-2-16,0 0 2 0,0 0-2 0,0 0 0 15,0 0-2-15,0 0 0 0,0 0 2 16,0 0-1-16,0 0 2 0,0 0-1 15,0 0 0-15,0 0 0 0,0 0 0 16,0 0 0-16,0 0-1 0,0 0 1 16,0 0 0-16,0 0 0 0,0 0 1 0,0 0-1 15,0 0 2-15,0 0-2 0,0 0 0 16,0 0 0-16,0 0 0 0,0 0-2 16,0 0 1-16,0 0 0 0,0 0 2 15,0 0 0-15,0 0-1 0,0 0 2 0,0 0 0 16,0 0-1-16,0 0-2 0,0 0-1 15,0 0 0-15,0 0 4 0,0 0 0 16,0 0-1-16,0 0-1 0,0 0 0 16,0 0-1-16,1 0-1 0,-1 0 5 15,0 0-3-15,0 0 0 0,0 0 0 0,0 0-3 16,0 0 3-16,0 0 0 0,0 0 0 16,0 0-2-16,0 0-1 0,0 0-7 15,0-2-17-15,0 2-17 0,0 0-25 0,0 0-22 16,0 0-17-16,0 0-22 0,2 0-23 15,0 0-22-15,-1 0-29 0,2 0-26 16,1 0-19-16,0 0-9 0,2 0-5 16,-1 0 5-16,2 0 20 0,-3 0 27 15,3 0 36-15,-2 0 38 0,1 0 38 16,-3 0 35-16,0 0 32 0,2-1 25 0,-2-1 22 16,-1 2 12-16,-1-1 4 0,1-1 1 15,-1 2 1-15,-1-2 1 0,2 2 1 16,-2-1 4-16,0 0 0 0,2 1 1 0,-2-2 2 15,0 1 4-15,0 1 5 0,-2 0 8 16,2-2 7-16,0 1 5 0,0 1 0 16,0 0 3-16,0 0 1 0,0 0 1 15,0 0 1-15,-2 0-1 0,2 0 2 0,0 0-5 16,0 0-5-16,0 0-4 0,0 0 0 16,0 0 1-16,0 0-1 0,0 0-4 15,0 0-6-15,0 0-4 0,0 0-4 16,0 0-6-16,0 0-4 0,0 0-1 15,0 0-5-15,0 0-3 0,0 0-5 0,-1 0-6 16,-1 0-3-16,2 0-5 0,0 0-3 16,0 0 0-16,0 0-3 0,0 0 0 15,0 0-2-15,0 0-2 0,0 0 2 16,0 0-3-16,0-2-2 0,-1 2-4 0,-1 0-3 16,2 0-2-16,0 0-2 0,-2 0-3 15,1-1-3-15,-2-1 2 0,1-1 4 16,-1 1 6-16,0 2 4 0,1-2 3 0,0 0 1 15,-2 1 1-15,4-1 1 0,-2 1 5 16,-1 0 4-16,2-2 9 0,-1-2 4 16,0 2 4-16,1-1 5 0,-1 2 4 15,2-1-1-15,-1 0 2 0,1-1-1 16,-2 2 3-16,-1 0-1 0,3 1-1 0,3-1-1 16,-3 1 0-16,2 1-1 0,-2-2 2 15,0 1 1-15,0 1 0 0,0 0 1 16,0 0 1-16,0-2-1 0,0 2-3 15,0 0 1-15,0 0-4 0,0 0 1 0,1 0-6 16,-1 0 1-16,2 0-4 0,-1 0 0 16,-1 0-2-16,0 0-1 0,0 0-1 15,0 0-2-15,0 0-2 0,0 0-1 16,0 0 1-16,0 2 0 0,0-2-4 16,2 1 0-16,-2-1-4 0,2 2-1 0,-1-2 3 15,-1 3 4-15,0 1 3 0,0 4 0 16,0 1 2-16,0-1 0 0,0 4 3 15,0-2 4-15,0 3 0 0,0-1 1 0,0 2 0 16,0 0 0-16,0-2-2 0,-1 2-2 16,1-2-1-16,-2 0 1 0,2 0 0 15,-2 1 1-15,2-3 3 0,-1-1-1 16,-1 0 1-16,1 1-1 0,-4-2-1 0,5 1-2 16,-2-1-1-16,0 0-4 0,-1 0-1 15,-1 0-1-15,2-1-4 0,1 0 0 16,-1-1-2-16,-1 2 0 0,3-2 0 15,-2 0-1-15,2 0-1 0,-1-2 0 16,-1 1 0-16,2-2 3 0,-1-1-2 0,1 1-1 16,0 1-3-16,0-3 2 0,0 1-2 15,0-1 1-15,0 1-2 0,0-2 1 16,0 2-2-16,0-2 3 0,0 0 1 16,0 0 2-16,0 3-2 0,0-3 0 0,0 0-1 15,0 0 1-15,0 0-2 0,0 0 1 16,0 0 0-16,0 0-1 0,0 0 2 15,0 0-2-15,0 0 2 0,0 0-1 16,0 0-4-16,0 0 3 0,0 0-3 16,0 0-1-16,0 0 1 0,0 0 3 0,0 0-1 15,0 0-2-15,0 0 1 0,0 0-3 16,0 0 3-16,0 0 1 0,0 0-1 16,0 0 1-16,0 0 1 0,0 0-2 0,0 0 0 15,0 0-1-15,1 0 2 0,-1 0-1 16,0 0-2-16,0 0 0 0,0 0 2 15,0 0 0-15,0 0-1 0,0 0 0 16,0 0-2-16,0 0 1 0,0 0-1 0,0 0 1 16,0 0 3-16,0 0-2 0,0 0 0 15,0 0-1-15,0 0 2 0,0 0-2 16,0 0 1-16,0 0-2 0,0 0 0 16,0 0-1-16,0 0 0 0,0 0 1 15,0 0 0-15,0 0-2 0,-1-3-2 0,1 3-9 16,-2 0-13-16,0-2-25 0,2 2-31 15,-3-2-36-15,1 1-40 0,2-2-43 16,-3-1-41-16,1-3-41 0,-2 0-43 16,1-1-42-16,-2-2-33 0,1-3-30 0,0 2-16 15,1-1 21-15,0-2 69 0,1 1 103 16,-2 4 111-16,2-2 89 0,1 1 70 16,-1 2 35-16,1 1 21 0,1-3 9 15,0 3 8-15,0 1 5 0,1-1 10 16,-1 1 0-16,3-2 3 0,-1 2-2 0,1 0 3 15,0-1-1-15,-2 2-5 0,1-2-11 16,1 1-12-16,-1-1-9 0,0 2-4 16,-1 0-12-16,2 1-12 0,1-1-11 0,-3 2-12 15,-1-1-4-15,2 1-4 0,-1 0-2 16,-1 1-1-16,0-1-2 16,0 2 2-16,2-1-1 0,-2 0 3 0,2 0 1 15,-2 0 0-15,2 1 1 0,-2-2 3 0,3 0 5 16,-1 1 9-16,0-3 6 15,-1 3 5-15,3-1 1 0,-1-1 1 0,0 1 4 16,3-2 5-16,0 2-1 0,1-2 4 16,-1 1 1-16,-1 1 6 0,1 1 3 15,2-1 1-15,-3 2-3 0,4-2-3 0,-4 0-8 16,3 0-6-16,0 1-7 0,-2 1-3 16,2-1-3-16,-3 1-3 0,4-1-2 15,-4 0-4-15,2 1 3 0,1 0-3 16,-1-1-2-16,-2 1-1 0,5 1 14 0,-6-2 6 15,1 1 4-15,1 1-10 0,-1-2-8 16,1 2-7-16,-2 0-2 0,2-1-2 16,0 1-2-16,0-2-1 0,-1 2-2 15,-2 0-2-15,1 0 0 0,0 0 1 0,-2 0-1 16,0 0 0-16,-1 0-2 0,0 0 1 16,1 0 1-16,-2 0-1 0,2 0-3 15,-2 0-1-15,3 0 2 0,-3 0 0 16,1-3-1-16,-1 3-1 0,0 0 1 0,0 0 2 15,0 0 1-15,0 0 3 0,0 0 1 16,0 0 1-16,-1 0 1 0,-2 0-1 16,3 0-1-16,-2 0 0 0,2 0-1 15,-2 0 0-15,1 0 0 0,0 0-1 16,-3 0-3-16,0 0-1 0,0 0-15 0,-2 3-6 16,-2-3-6-16,2 0 10 0,0 2 5 15,-1-1 3-15,2-1 4 0,-2 2 2 16,0-2 1-16,3 1 0 0,-3 1-2 15,2-1 1-15,-1 1 0 0,2-1 3 0,-4 0-1 16,4 1-2-16,1-2 1 0,-2 2 0 16,2-1-1-16,-3 2-2 0,1-3 4 15,2 2-1-15,1-2-1 0,-1 1-1 16,0 1 2-16,0-2-1 0,3 0-2 0,-2 0-1 16,2 0 2-16,-1 0-2 0,1 0 2 15,0 0 0-15,0 0 2 0,0 1-2 16,0-1 1-16,0 0 1 0,0 2 0 15,0-2 5-15,0 0-2 0,0 0 5 0,0 0-3 16,0 0 1-16,0 0-2 0,0 0 0 16,0 0-1-16,0 0-2 0,0 0 3 15,0 0-3-15,0 0 0 0,0 0-1 16,0 0 3-16,0 0-4 0,1 0 0 0,-1 0-2 16,0 0 4-16,0 0-2 0,0 0-1 15,0 0-1-15,0 0 3 0,0 0-1 16,0 0 0-16,0 0-2 0,0 0 2 15,0 0 1-15,0 0 0 0,0 0-2 16,0 0-1-16,0 0 0 0,0 0 2 0,0 0-1 16,0 0-1-16,0 0 1 0,0 0 0 15,0 0 1-15,0 0 0 0,0 0-1 16,0 0-2-16,0 0 1 0,0 0-1 16,0 0 1-16,2 0-3 0,-2 0 1 0,0 0-2 15,3 0 2-15,-3 0-1 0,0 0 1 16,2 0-1-16,-1 0 1 0,2 0-1 15,-1 1 3-15,3 1-1 0,1-2-1 16,0 0 1-16,-4 0 0 0,3 0 1 0,-2 0 0 16,-2 0-2-16,0 0 2 0,3 0 2 15,-4 0 0-15,2 0 1 0,-2 0-3 16,0 0 0-16,0 0 0 0,0 0 0 16,0 0 3-16,0 0-1 0,0 0 1 0,0 0 0 15,-2 0-1-15,2 0-2 0,-1 0 3 16,-2 0-2-16,3 0-1 0,0 0 2 15,0-2-1-15,0 2 2 0,-1 0 0 16,1 0-1-16,0-1-2 0,0 1 0 0,0 0 0 16,0 0 3-16,-1 0-1 0,-1 0 1 15,2 0 1-15,-1 0-3 0,-1 0-1 16,-1 0 1-16,1 0-1 0,-1 0 0 16,-3 0-1-16,3 0 2 0,-2 0 1 15,2 0 1-15,-2 0-2 0,0 1-1 0,-1 1 0 16,1-2 2-16,-1 0-1 0,1 0 0 15,-1 1 0-15,4-1 1 0,-3 1 0 16,1 1-2-16,2-2-3 0,-1 2 1 16,0-2-2-16,0 0 4 0,0 3 0 0,1-3 3 15,-1 0-2-15,1 3-1 0,0-3 1 16,1 1 0-16,-1 0 0 0,-2-1 1 16,2 4-2-16,1-3 3 0,-1 2 0 0,1 1 0 15,-1-1-2-15,0-2 4 16,-1 3 1-16,0 0 2 0,1 1 0 0,-1 0 1 15,0-1-3-15,1 2 2 0,-2 0 2 16,1 0-2-16,0 0 0 0,-1 2-1 16,1 1 0-16,2-1-2 0,-3-1 1 0,2 0 0 15,1 1 1-15,-1-1-2 0,-1-1 0 16,3 0 0-16,-1 2-2 0,-2-2 1 16,3 0 2-16,-2 0-1 0,1-2 1 15,-1 0 0-15,2 3-1 0,-1-2 0 0,1 0-1 16,0-2-1-16,0 0 0 0,0 2-2 15,-2-3 2-15,2 2 0 0,0-1 1 16,0 0 0-16,0 0 2 0,0 0 0 0,2 1-2 16,-2-1 1-16,1-1-1 15,-1 4 0-15,2-4 0 0,-1 3 0 0,-1-2-2 16,2 1 3-16,-2 0 0 0,4 0-1 16,-2 0-2-16,-1 1 0 0,-1 0-1 15,2-2 0-15,-2 1 0 0,1-1 2 16,1 2-2-16,-2-2 2 0,2 0-1 0,0 0-1 15,-2 0 2-15,1-2 0 0,-1 1 0 16,2-1-2-16,-1 1 0 0,-1 1-1 16,0-3 0-16,2 3 1 0,-2-2-1 0,2 0 3 15,-2 1-3-15,0 0 1 16,1-1-1-16,-1 2 0 0,2-2 2 0,-1 2 1 16,-1-3-2-16,2 3 2 0,-2-2-1 15,2 2 1-15,0-3 0 0,-2 1 0 16,2 1-1-16,-1-2 1 0,-1 2 1 0,0-2-1 15,0 0-1-15,2 3 1 0,-2-3 1 16,0 0-1-16,2 0-3 0,-2 0 5 16,0 2 0-16,0-2 0 0,0 0-2 15,0 0 0-15,0 0-2 0,0 0 1 0,0 0 0 16,1 0 1-16,-1 0-1 0,0 0 0 16,0 0-2-16,0 0 0 0,0 0 2 15,0 0 0-15,0 0-1 0,0 0 1 16,0 0-1-16,0 0 0 0,0 0 2 15,0 0-1-15,0 0-1 0,0 0-1 0,0 0 1 16,0 0-1-16,0 0 0 0,0 0 1 16,0 0 1-16,0 0-2 0,0 0-2 15,0 0 2-15,0 0 0 0,0 0 0 0,0 0 2 16,0 0-4-16,0 0 4 0,0 0 0 16,0 0-1-16,0 0-1 0,0 0 0 15,0 0 2-15,0 0-1 0,0 0-1 16,2 0 0-16,-2 0 0 0,0 0 0 0,0 0 2 15,0 0-2-15,0 0 2 16,0-2-2-16,0 2 1 0,0 0 0 0,0 0 2 16,0 0-3-16,0 0 2 0,0 0 0 15,0 0 0-15,0 0 0 0,0 0 1 16,0 0-2-16,0 0 0 0,0 0 0 0,0 0-1 16,0 0 0-16,0 0 0 0,0 0 0 15,0 0 3-15,0 0-1 0,-2 0 5 16,2 0-1-16,0 0 2 0,0 0-1 15,-1 0-1-15,-1-3-1 0,2 3-2 0,-2 0-2 16,2-2-2-16,-1 2-1 0,-1-2 2 16,2 1-1-16,-4-1-4 0,2 0-4 15,1-1-5-15,-1-4-2 0,1 1-3 16,1-1-1-16,-2-2-1 0,2 0 0 16,0-2 2-16,2 0 3 0,-2-1 1 0,1-4 4 15,2 1 2-15,-1-2 2 0,0-1 3 16,2 2-1-16,-1 0 3 0,0 1-1 15,1-2 1-15,-3 4 2 0,2-1-2 0,-1 1 0 16,1 4 0-16,-1 0 2 0,-1-1 0 16,1 2-2-16,-2 3 0 0,2-2 2 15,0 2 4-15,-2 3-2 0,2-4 0 16,-1 4-2-16,-1-1 2 0,2 1-1 0,-2 0 0 16,0 1-1-16,0 0 0 0,0 1 0 15,0-3 2-15,0 3 0 0,0 0-1 16,0 0-1-16,0 0 2 0,0 3-2 15,0-3 2-15,0 2 1 0,0 3 4 16,0 2-1-16,-2 3 7 0,2 2 2 0,-3 1 6 16,-1 5 2-16,2 0 4 0,1 3 4 15,-1-1 0-15,-1 1-1 0,1 0-5 16,1 0 0-16,-1 0-3 0,1-4-3 16,1 2-4-16,-2-4-2 0,0-2-4 0,2-2-4 15,-1-2 0-15,1-1-1 0,0-3-2 16,-2-1 2-16,2 2-1 0,0-5-1 15,0 2 4-15,-2-3 0 0,2 1 6 16,-1-1 7-16,-1 0 2 0,2-1-3 16,-2-3-5-16,2-4-5 0,0-1-5 0,0-3-1 15,2-3-1-15,-2-2-1 0,2-3 0 16,-1-2-6-16,1 0-1 0,1-6-1 16,1 3-1-16,-3-2 2 0,2 0-1 0,1 2 3 15,-1 1 2-15,-2 2-1 0,1 0 1 16,2 6 1-16,-2 1 1 0,-1 5-1 15,-1 1 1-15,2 1 0 0,-2 1 2 16,2 2-2-16,-2 2-2 0,0 1 1 0,0 0-3 16,0 1 1-16,0 1 0 0,0 0 3 15,0 3 0-15,0 2 1 0,-2 0 1 16,-1 7 0-16,-3-2 1 0,1 3 0 16,0 2 2-16,1 2 2 0,-1 3 5 15,0 0 0-15,-1 0 5 0,1 1-2 0,0 0 4 16,1 0-2-16,0-2 0 0,1 1-5 15,1-2 0-15,-1 0-1 0,-1-3 1 16,2-3-4-16,1 3-1 0,-1-3-2 0,2-2 3 16,-1 1 0-16,1-4 1 0,-2-1 0 15,0 0 0-15,2-1 0 0,0-2-3 16,0 0 0-16,0 0 2 0,0-2 0 16,0 0-1-16,0-1 3 0,0 2 1 15,2 0 1-15,-2-2 5 0,2 1 0 16,-2-1-3-16,1 0-1 0,-1 2 0 0,3-1 0 15,-1-1-4-15,5 0-2 0,2 1-1 16,2 2-1-16,1-3 1 0,-1 0-2 16,5 3 0-16,-3-3-5 0,2 1 1 0,1-1 1 15,2 1 0-15,-2 1 0 0,1-2 14 16,2 1 11-16,-2-1 7 0,-1 2-10 16,2-2-3-16,-1 0-3 0,-4 0-3 15,1 0-4-15,-2 0 0 0,-2 0 0 0,-2 0-1 16,-1 0-1-16,-2 2-3 0,-1-2 1 15,0 0-2-15,0 0 0 0,-3 0-1 16,3 0-1-16,-3 0 2 0,-1 0-2 16,3 0 2-16,-3 0 1 0,0 0-2 15,0 0 2-15,-3 0-4 0,3 0 2 0,0 0-5 16,-1 0-1-16,1 0-5 0,-3 0-10 16,2 0-16-16,1 0-19 0,-1-2-27 15,-1 2-29-15,0-2-33 0,2 1-31 16,-1 1-21-16,-2-3-23 0,3 2-41 0,0-2-81 15,0-4-113-15,0-3-118 0,4 1-103 16,1-5-103-16,4-1-13 0,-1-1 109 16,4 0 207-16,3 2 184 0</inkml:trace>
  <inkml:trace contextRef="#ctx0" brushRef="#br0" timeOffset="41455.25">11022 7428 189 0,'5'-5'493'0,"0"-1"-2"0,-2 2-65 0,0-2-70 16,-3-1-40-16,2 3-20 0,0 1-12 16,-2 0-11-16,0 2-15 0,0-2-17 15,0 0-27-15,0 3-32 0,0-2-35 0,0 2-33 16,0 0-23-16,-4 2-8 0,1-2-5 16,0 3-4-16,-2 0 2 0,-1 3-2 15,-2-2 0-15,3 4-4 0,-1 0 0 16,-2 2 1-16,5 2 3 0,-5 0 0 15,5 0-7-15,1 1-4 0,1 1-6 0,1-1 0 16,1-1-4-16,2 0-1 0,1-1-3 16,3 2-1-16,1-2-3 0,3-1-3 15,2-2-6-15,1-1-3 0,2-1-8 16,2 0-3-16,-1-1-8 0,0-4-3 0,1-1-3 16,-1 0-1-16,0-3-3 0,2-1 1 15,-4-1 0-15,0-3-2 0,-2 0-2 16,2-2-2-16,-6-2-2 0,4-1-1 15,-5-2 2-15,-1 2-4 0,-4-2 0 0,-1 1-3 16,-2-1-7-16,-2 1-2 0,-3 3-8 16,-1-1-5-16,-1 1-12 0,-2 4-13 15,0 0-23-15,-2 0-26 0,0 3-32 16,0 0-37-16,-2 2-53 0,4 2-86 0,1 0-118 16,-4 1-143-16,6 0-143 0,6-1-133 15,0 0 41-15,5 0 171 0,8 0 248 16</inkml:trace>
  <inkml:trace contextRef="#ctx0" brushRef="#br0" timeOffset="41789.58">11517 7332 84 0,'0'-8'548'0,"0"2"37"0,-2-1-100 15,2 2-124-15,-1 1-79 0,-1-1-40 16,2 2-13-16,0 2-12 0,0-1-21 16,0 2-31-16,2 0-39 0,-1 2-30 0,-1-1-6 15,0 2 23-15,2 2 27 0,-2 1 14 16,2 6-15-16,-2 0-22 0,0 3-18 16,-2 1-16-16,2 0-12 0,-2 3-11 0,2-2-10 15,0 0-7-15,0 0-9 0,0-2-7 16,0-1-6-16,-1-2-9 0,1 1-3 15,0-4-3-15,0 0-10 0,0-2-19 16,0 1-34-16,-2-3-56 0,2 0-82 0,0-2-108 16,0 1-120-16,0-4-118 15,0 0-140-15,0 0-97 0,2-7 51 0,-1 2 174 16,-1-3 217-16</inkml:trace>
  <inkml:trace contextRef="#ctx0" brushRef="#br0" timeOffset="42258.12">11485 7403 236 0,'-3'-8'525'0,"0"-1"-3"0,0 1-69 16,-1 1-74-16,2-1-46 0,0 2-21 0,2-1-19 15,0 2-22-15,2 0-37 0,1 0-43 16,3 1-38-16,-1 1-38 0,1-4-25 16,1 4-17-16,1-2-11 0,2 3-9 0,0-3-6 15,0 2-4-15,5 2-3 0,-2-4-3 16,0 2-2-16,1 2-3 0,2-1-1 15,-4 1-3-15,2-1-4 0,-2 2-4 16,1 0-2-16,-4 0-6 0,4 2 0 16,-3-1-5-16,0 2-1 0,0 2 1 15,-3 0 2-15,3 2 8 0,-2 3 5 0,0 2 4 16,-2 0 5-16,0 3 6 0,-3 0 4 16,1 1 1-16,-3 0 1 0,1 0-1 15,-2 1 3-15,-2-3-3 0,1 2 3 0,-1-3 2 16,-1 1 1-16,-2-3 1 0,-1 2 1 15,0-3-2-15,-3 0 1 0,1-2-3 16,-1 0-3-16,-2 0-4 0,0-3-7 16,-1 1-3-16,-1 0-5 0,0-1-6 15,-1-1-6-15,3-1-4 0,-3 0-2 0,2-1-3 16,0 1 1-16,4-2-2 0,0-1-2 16,-1 1 0-16,2-1-4 0,1 0-12 15,1 0-23-15,0 0-27 0,2-1-31 0,-1 1-37 16,4-1-47-16,-2 1-67 0,4-3-109 15,-2 0-142-15,6-3-151 0,-1-2-171 16,3-1-46-16,3 1 106 0,4-1 242 16,0-1 204-16</inkml:trace>
  <inkml:trace contextRef="#ctx0" brushRef="#br0" timeOffset="42673.25">12072 7407 138 0,'8'-7'613'0,"-2"3"57"16,-4-1-90-16,-2 0-122 0,0 2-92 16,-4 3-47-16,0-2-19 0,-1 4-25 15,0-2-39-15,1 6-48 0,-4 0-41 16,3-1-16-16,-3 5-10 0,2 0-6 0,1 1-20 16,2 1-13-16,0-2-8 0,3 2-8 15,0 1-18-15,0-3-13 0,6 0-11 16,0-1 10-16,4 0 4 0,2-1 1 15,3-3-3-15,2 2-5 0,3-4-2 0,0-2-5 16,3-1-2-16,1-1-2 0,-2-5-3 16,2 2 0-16,0-3-2 0,-1 0 1 15,-3-4 0-15,0-3 0 0,-1 2-4 0,-4-2 0 16,1-1-4-16,-3-2-2 0,-5 0-4 16,1 2 2-16,-4 1-1 0,-2-1 1 15,-1 1 1-15,-5 2-1 0,-2-1-2 16,-3 2-1-16,-3 1-2 0,-3 2 0 15,-3 1 0-15,-3-1-1 0,-2 3 0 0,0 3-6 16,0 0-18-16,1 2-37 0,0 2-57 16,3-1-71-16,2 2-107 0,1 2-187 15,0-2-297-15,1-2-227 0,5 1 18 16,0-2 245-16,3 1 291 0,6-1 179 0</inkml:trace>
  <inkml:trace contextRef="#ctx0" brushRef="#br0" timeOffset="44370.48">12730 7429 102 0,'-2'2'317'0,"-1"-2"30"15,-1 1 8-15,2-1-14 0,0 0-35 16,1 0-36-16,1 1-38 0,0-1-29 0,0 2-18 15,1-2-9-15,1 2-2 0,2-2-3 16,-1 1 2-16,4-1 12 0,0 0 6 16,6 0-10-16,2 0-35 0,2 0-37 0,0-1-31 15,-1-1-24-15,-4 2-13 16,1-2-10-16,-3 0-7 0,-4 2-7 0,1-2-6 16,-3 1-4-16,-1 1-5 0,0-2-5 15,-1 1-22-15,0 1-42 0,-2-2-71 16,1 2-89-16,-1-1-116 0,3-1-141 0,1-1-175 15,2-1-113-15,3-1 54 0,1 0 184 16,1-2 208-16</inkml:trace>
  <inkml:trace contextRef="#ctx0" brushRef="#br0" timeOffset="44970.86">13439 7282 261 0,'13'-3'483'16,"-4"0"8"-16,1 0-52 0,-4 0-65 16,0 0-34-16,-2 1-20 0,-3 0-24 0,1 1-34 15,-2-1-39-15,0 2-43 0,-2 0-38 16,1 0-29-16,-3 0-15 0,-3 2-13 15,-1-1-11-15,-4 1-10 0,0 3-7 0,-1-3-20 16,-2 2-14-16,2 1-9 0,2-1 10 16,-2 2 3-16,2-1-1 0,5-2-1 15,-4 1-5-15,4-1-1 0,1-1-4 16,0 1 2-16,2 1-1 0,2-3 0 0,-3 3-2 16,4-3 2-16,0-1-4 0,2 2-3 15,0-2-3-15,-1 1 1 0,1-1-1 16,1 4 0-16,1-4-1 0,3 3 14 15,1-2 8-15,3 2 4 0,0 0-10 16,0 1-8-16,0 1-3 0,0-1-2 0,2 2-1 16,-2 0 0-16,-1 2 2 0,0-1 3 15,-1 1 4-15,-3-1 4 0,-1 0 5 16,-1 0 7-16,-1 1 4 0,1-3 5 0,-4 3 3 16,0-3 2-16,-2 0 1 0,-1 0 0 15,-2 1-3-15,1-3-4 0,-3 1-6 16,-1-2-7-16,2 1-7 0,-2 0-6 15,0-2-3-15,0 2-5 0,0-1-15 0,-3 1-9 16,2-2-5-16,1-1 11 0,-3 1 6 16,1 2 1-16,2-3 0 0,-1 0-1 15,4 0 0-15,2 0-5 0,-2 0-11 16,4-3-25-16,-1 2-28 0,0 1-36 16,4-1-42-16,0 1-67 0,-1-3-99 0,6-1-119 15,1-1-131-15,4-3-149 0,4-1-96 16,3 0 65-16,1 2 196 0,1-1 217 15</inkml:trace>
  <inkml:trace contextRef="#ctx0" brushRef="#br0" timeOffset="45397.25">13964 7348 296 0,'0'-3'553'0,"-1"0"-25"0,-3-1-110 16,0 1-116-16,2 1-64 0,-4 1-19 16,1 1 7-16,0-1 7 0,-1 1-9 0,1 1-27 15,0 0-28-15,-1 2-26 0,-1 1-17 16,-2 1-2-16,3 0-12 0,0 2-14 16,-3-1-21-16,4 2-10 0,-2-1-7 15,4-2-3-15,-2 2-4 0,3-1-1 16,2 1-1-16,0 0 1 0,2-2 4 0,4 3 0 15,1-2 2-15,4 0-9 0,1 2-8 16,4-2-8-16,2-2-9 0,2 1-6 16,2-2-4-16,-2 0-4 0,1-3-4 0,0 0-1 15,-3 0-1-15,-1-3-2 0,-3 0 2 16,0 1-1-16,-4-2 0 0,-1-2-1 16,1 0-1-16,-4-1-1 0,-3-1 0 15,-1 0 0-15,-2 1-3 0,-2 0-8 16,-1-3-13-16,-3 0-17 0,-4 4-23 0,4-2-30 15,-2 2-49-15,1 1-74 0,-2 0-114 16,0 2-149-16,4-2-194 0,-2 2-173 16,4 1 17-16,-2 0 173 0,5 2 258 15,0 0 155-15</inkml:trace>
  <inkml:trace contextRef="#ctx0" brushRef="#br0" timeOffset="45691.13">14408 7331 162 0,'0'-6'614'0,"2"4"31"0,-2-1-96 0,0 1-150 16,0 0-123-16,-2 2-62 0,2 0-8 16,-1 2 21-16,-3 3 14 0,1 3-14 15,-2 1-36-15,1 5-43 0,-4 1-35 16,3 2-23-16,-1 3-16 0,-1-3-14 15,2 0-9-15,0-1-11 0,0 1-11 0,0-2-7 16,0-2-8-16,2-2-3 0,-2-1-4 16,3-3-6-16,-2 3-17 0,1-6-31 15,1 2-63-15,-1-2-85 0,3-4-105 16,-2 0-115-16,2 0-134 0,-1-4-144 0,1 0-65 16,1-2 86-16,-1-4 191 0,2 3 188 15</inkml:trace>
  <inkml:trace contextRef="#ctx0" brushRef="#br0" timeOffset="46081.11">14332 7403 239 0,'2'-12'561'0,"1"2"18"0,-1-3-77 16,1 1-97-16,1 1-84 0,1-2-43 15,2 1-26-15,0 0-17 0,3 0-24 16,0 1-24-16,4 1-33 0,-3 0-29 16,3-2-25-16,-1 2-21 0,2 3-14 0,-2-2-11 15,2 4-6-15,-2-1-4 0,-3 2-5 16,2 1-6-16,-2 0-6 0,-3 1-8 15,-2 1-6-15,2-1-2 0,-4 2-4 0,2 0 4 16,-2 2 3-16,-1-1 5 0,3 2 2 16,-4 2 2-16,2-1-2 0,-2 2-1 15,3 0 2-15,-4 2 1 0,3-1 0 16,-3 0 2-16,-3 3 1 0,2 0 4 0,-3-2 1 16,0 2 1-16,-1-2-1 0,-2 0-2 15,1 1-2-15,-3-1 0 16,-1 2-3-16,-22 10 39 15,21-14-49-15,-12 3 8 16,10-4-15-16,2-2-3 0,0-2-1 0,0 1 1 16,5-1-3-16,-2-1-1 0,1 1-5 15,1 1-10-15,1-2-27 0,2 0-32 16,1 0-51-16,-1 0-68 0,3 0-99 16,0 0-130-16,2-3-182 0,1 0-219 0,2-1-66 15,7-1 118-15,1 1 261 0,4 0 200 16</inkml:trace>
  <inkml:trace contextRef="#ctx0" brushRef="#br0" timeOffset="46491.38">14822 7325 406 0,'3'-2'649'0,"-3"-1"-21"15,-3-2-128-15,2 1-116 0,-3 1-76 16,0 1-39-16,2-1-25 0,-1 3-24 15,2 0-33-15,-3 0-37 0,-1 3-38 16,2-1-27-16,-1 1-17 0,-4 4-7 0,3-1-4 16,0 2 0-16,0 0 2 15,2 0-2-15,0 1 1 0,1 0-3 0,2 2 0 16,2-2-3-16,1 4-1 0,0-2-3 16,4-1-2-16,1 1-5 0,4-1-5 15,0-2-5-15,3-1-4 0,1 1-6 16,1-4-6-16,0-1-3 0,-2-1-4 0,0-2 2 15,-2 0 5-15,0-3 5 0,0-3 2 16,-5 0 1-16,1-2-4 0,0-1-8 16,-4-1-1-16,-1-1-4 0,-3-2 0 0,-2 1-4 15,-1 0-1-15,-3 0-3 0,-4-1-2 16,-2 2-3-16,-1-1-6 0,-3 1-5 16,-4 2-12-16,0 0-16 0,-3 3-18 0,0 2-25 15,1-1-20-15,0 4-42 0,0-1-79 16,1 4-143-16,1-1-173 0,2 1-228 15,4 1-104-15,2-2 76 0,5 1 240 16,6 1 219-16</inkml:trace>
  <inkml:trace contextRef="#ctx0" brushRef="#br0" timeOffset="46820.43">15164 7281 484 0,'3'-8'806'0,"-1"2"-90"15,2 1-175-15,-2-1-172 0,0 0-111 0,-1 2-57 16,1 1-32-16,0 1-30 0,-2 1-31 16,0 2-30-16,0 3-9 0,-2 1 0 15,0 5 6-15,-3 2-2 0,1 1-1 0,-1 4-6 16,-2-1-8-16,2 2-7 0,-2 0-5 15,-1 0-6-15,1-1-8 0,3 0-5 16,-3-3-10-16,0 1-5 0,2-3-4 16,0-1-4-16,2-3-5 0,0 0-14 15,-1-1-30-15,4-3-44 0,-2-1-62 16,1-1-77-16,1 0-88 0,0-2-108 0,0-2-144 16,3-2-169-16,2 0-19 0,0-4 128 15,0 0 235-15</inkml:trace>
  <inkml:trace contextRef="#ctx0" brushRef="#br0" timeOffset="47355.03">15134 7308 70 0,'-2'-6'482'0,"2"0"2"16,-2-2-62-16,2 3-78 0,-1 0-45 0,-1-1-11 16,2 1-7-16,0 3-17 0,0-3-35 15,2 2-49-15,-1-1-47 0,1 1-39 16,1 1-23-16,1-1-10 0,4-1-4 15,-3 1-2-15,0 1-3 0,0-1-3 0,2-1-1 16,-1 3 1-16,-1 0 0 0,2-1-2 16,-2 2-4-16,0-1-1 0,1-1-8 15,-1 1-5-15,3-1-7 0,-2-1-2 16,2 3-6-16,0-1 0 0,0 1-3 16,-2 1-1-16,1-1-2 0,-1 3 0 0,3-1 0 15,-1 1 0-15,-1 0 2 0,-1-1 3 16,2 2 3-16,-2-1 5 0,0 2 6 15,1 0 4-15,-2 2-1 0,1-2 6 0,-5 2 1 16,-1 0 3-16,2-1 2 0,-4 1 0 16,1 1-1-16,-4 1 3 0,1 0 2 15,-3 0 2-15,0 2 0 0,0-2-1 16,-2-1 0-16,0 0-4 0,1-1-5 0,-1 1 0 16,4-1-6-16,-1-2-4 0,1 1-6 15,0-2-5-15,2-1-4 0,2 0 1 16,-3 1-2-16,3-1 3 0,1-2 2 15,0-1 1-15,0 1 0 0,1 1-4 16,3-2 1-16,-3 1-4 0,2 1-2 0,0 0-1 16,4 0-5-16,-1 1 0 0,5-3-1 15,-3 3-1-15,0-1-2 0,-1-1-4 16,0 1-11-16,1-2-22 0,0 1-27 16,0 1-38-16,1-2-44 0,1 0-52 0,-2 0-65 15,3 0-95-15,-5-2-119 16,2-1-146-16,0 0-184 0,1-3-23 0,0 2 120 15,-1-2 257-15,-2-1 178 0</inkml:trace>
  <inkml:trace contextRef="#ctx0" brushRef="#br0" timeOffset="47794.8">15461 7302 482 0,'-2'-3'669'0,"-3"1"-5"0,1 1-98 15,1-1-108-15,1 1-82 0,2-1-64 16,2 1-57-16,1-1-66 0,5 2-58 0,-2-1-44 16,4-1-29-16,4 2-18 0,-1-2-11 15,5 0-10-15,-2 0-6 0,3 1-6 16,-3-2-1-16,3 1-4 0,-5 1 0 16,-1-1 1-16,-2-1-3 0,-5 1 1 15,0 0-1-15,-1 1-1 0,-3-1-3 0,-1 0 1 16,-1 1-2-16,0 0 1 0,0-2 2 15,0 3 0-15,0 0 1 0,0-3-3 16,0 3 2-16,0 0 0 0,0 0 1 16,-1 3 4-16,-1-3 3 0,-1 5 4 0,0 2 7 15,-2 0 4-15,1 2 9 0,-4 0 8 16,4 3 11-16,0-1 3 0,-3 1-1 16,1 3-4-16,1-2-3 0,1 0-4 15,0 0-4-15,-2-1-8 0,3 0-8 0,-2 0-8 16,1-4-2-16,0 1-3 0,0-1-2 15,2-1-3-15,-1-1-6 0,-2-1-16 16,3 1-27-16,1-2-38 0,-3-1-49 16,2 0-74-16,0-2-104 0,1-1-132 0,1-1-198 15,0 0-187-15,3-6-3 0,3-1 174 16,0 2 258-16,1-3 155 0</inkml:trace>
  <inkml:trace contextRef="#ctx0" brushRef="#br0" timeOffset="48078.37">15905 7267 217 0,'8'-9'706'15,"1"0"65"-15,-2 0-104 0,-1 2-138 0,0 1-115 16,-4 0-88-16,4 1-70 0,-2 1-66 16,0 1-57-16,-2 3-46 0,0 0-22 15,-1 3-7-15,-1 3-1 0,0 3-1 16,-1 4-4-16,-1 3-5 0,-4 0-4 15,2 2-2-15,-2 0-3 0,3-1-6 0,-6 3-5 16,4-3-6-16,-2-1-5 0,1 1-7 16,3-5-1-16,-3 1-2 0,2-2-6 15,1-4-17-15,2 1-29 0,-1-2-46 16,0-2-62-16,2-2-81 0,0 1-94 0,0-3-111 16,2 0-134-16,0-3-158 0,2-2-45 15,4-1 101-15,-3-1 218 0,4-2 178 16</inkml:trace>
  <inkml:trace contextRef="#ctx0" brushRef="#br0" timeOffset="48441.82">16006 7260 55 0,'7'-14'520'0,"-3"4"63"15,0 1-38-15,0 0-70 0,1 3-52 16,-4 0-51-16,1 1-48 0,3 2-57 0,-2 2-49 16,-1 1-39-16,2 3-27 0,-2 3-17 15,1 3-20-15,0 1-19 0,3 3-14 16,-1 2-7-16,2 4-2 0,-1-1-6 15,0 0-7-15,0 2-9 0,2-1-6 0,-1-1-11 16,0-2-10-16,1-1-8 0,0 0-4 16,-4-3-6-16,2-2-6 0,-2 0-26 15,0-4-37-15,-2-1-59 0,0-1-81 16,-2-1-99-16,-4 0-105 0,3-3-98 16,-6-3-86-16,1 0-71 0,-4-2-23 0,-1 1 78 15,-2-4 182-15,3 2 240 0,0 0 221 16,0 0 197-16,2 3 152 0,-1-2 89 15,4 0 3-15,1 2-54 0,0 2-69 16,1-2-50-16,5 3-56 0,1 0-54 0,3-3-60 16,2 2-44-16,6 1-33 0,0-1-33 15,2-1-54-15,1 2-74 0,-2 0-95 16,-3 0-108-16,3-1-126 0,-6-3-164 0,1-1-75 16,1 2 65-16,-3-2 185 15,2 1 165-15</inkml:trace>
  <inkml:trace contextRef="#ctx0" brushRef="#br0" timeOffset="48683.43">16276 7238 198 0,'0'-5'530'0,"2"0"5"16,-2 2-77-16,2 2-48 0,-2 2-1 16,1 2 15-16,-1 3-20 0,2 3-57 0,-1 1-79 15,3 4-67-15,-3 2-50 0,1 3-30 16,-1-1-18-16,-1 2-14 0,2-2-16 15,0 2-14-15,-2-2-19 0,1-1-13 16,-1-1-9-16,2-2-5 0,-1-1-5 16,-1 1-12-16,3-3-31 0,-3-2-51 0,0-2-82 15,1 0-117-15,-1-3-157 0,0 0-191 16,0-4-227-16,0 0-17 0,2-4 146 16,0 0 286-16,0 0 173 0</inkml:trace>
  <inkml:trace contextRef="#ctx0" brushRef="#br0" timeOffset="49219.01">16340 7316 133 0,'-4'-10'533'0,"4"0"-21"0,-3-1-100 16,1 1-92-16,-2 0-34 0,4 2 2 15,-1 1 9-15,1 2-20 0,1-2-47 16,1 3-56-16,2-1-54 0,-1 3-41 0,2 0-28 15,-2 1-12-15,2-1-4 0,0 1-2 16,0-1 9-16,1 2 8 0,-1 0 9 0,-1 0 6 16,3 0 0-16,-2 0-4 15,0 2-3-15,-1-1-6 0,2-1-7 0,-1 3-6 16,2-1-4-16,-3 0-1 0,1 2-4 16,-2-1 0-16,3 1-2 0,-3 2-2 15,2 1-4-15,-1 0-4 0,0 0 2 0,0 1 0 16,-3-2 2-16,2 1 2 0,0 1 1 15,-3-1 2-15,2-2 0 0,-2 3-2 16,0-3-1-16,0 2 0 0,0-3 0 16,-2 2 2-16,-1-2-2 0,3 1-2 0,-4 1 2 15,0-2 2-15,0 2-2 16,-1-1 0-16,-2 1-1 0,-2-1-1 0,0 2-1 16,-1-3-1-16,-1 1-3 0,0-1-4 15,0 0-3-15,-2 0-4 0,2-1 0 16,0 0-1-16,-2-1-2 0,2 0 1 0,0 1-1 15,2-3 0-15,-1 0-1 0,-1 0-1 16,3 0-3-16,0 0 2 0,0 0 0 16,-1 0 0-16,1 0-1 0,3 0 0 15,0 0-1-15,0 0 4 0,0-3-1 0,2 3-4 16,0 0-13-16,2-2-28 0,0 2-43 16,1 0-68-16,1 0-116 0,0 0-185 15,3-2-264-15,3 0-230 0,2-1 4 0,4 2 206 16,5 0 290-16,2-2 176 15</inkml:trace>
  <inkml:trace contextRef="#ctx0" brushRef="#br0" timeOffset="49595.55">17033 7396 557 0,'-10'-7'902'0,"-2"1"-81"15,-1 0-177-15,-2 1-171 16,0 1-115-16,2 2-74 0,-3-1-55 0,3 3-52 16,2 0-37-16,-1 3-32 0,4 2-22 15,-1 2-18-15,6 1-13 0,2 4-9 16,2 0-5-16,6 0-2 0,2-1-5 0,5 2-5 16,1-1-5-16,4-2-4 0,2 0-2 15,0-5-2-15,5 0-1 0,0-3 4 16,0 0 6-16,0-4 6 0,-2-2 11 15,0-1 8-15,-3-3 3 0,-2-4 2 0,-4 1-3 16,-2-4-1-16,-4 0-6 16,-4-2-9-16,-5-3-9 0,-3 0-7 0,-8 2-7 15,-2-3-8-15,-7 1-2 0,-5 3-3 16,-5 2-1-16,-4 3-1 0,-3 1-13 16,-2 5-33-16,-3 1-51 0,2 5-83 0,2 2-131 15,0 3-241-15,1 0-443 0,6 5-160 16,4-3 95-16,2 4 414 0,2-4 254 15</inkml:trace>
  <inkml:trace contextRef="#ctx0" brushRef="#br0" timeOffset="54043.17">19469 2426 393 0,'0'-7'498'0,"0"-2"-72"0,0-1-116 15,0-1-83-15,0 2-36 0,0-1 2 16,2 3 17-16,0-1 10 0,-2 1 2 0,1 3-8 16,-1-2-14-16,2 3-27 0,-2 0-26 15,3 2-24-15,-1-2-19 0,-1 3-14 0,1-2-14 16,-1 2-9-16,0 0-10 0,3 0-12 15,-3 0-11-15,-1 2-6 0,2-1-1 0,-2 4 9 16,-2-1 10-16,1 4 6 0,-4 4-1 16,2 2-2-16,-3 0 2 0,-1 4 3 15,-1 4-1-15,-1-1-1 0,3-1-4 16,-1 2-6-16,-1 2-6 0,2-1-7 0,-3 0-7 16,6-1-4-16,-1-2-4 0,1-1-3 15,1-3-3-15,1-1-1 0,-1-1-3 16,2-4-3-16,0 1 1 0,0-3-2 15,0-2-5-15,0-2-12 0,2 1-20 16,-1-3-32-16,1 0-38 0,1-1-53 0,2-2-65 16,2-1-90-16,2-2-104 0,-1-2-123 15,-2-1-142-15,2-2-75 0,1-1 64 16,-3 0 187-16,0 0 198 0</inkml:trace>
  <inkml:trace contextRef="#ctx0" brushRef="#br0" timeOffset="54346.82">19444 2496 141 0,'-5'-8'503'0,"2"1"2"0,-2-3-63 15,0 5-78-15,1-1-44 0,1 1-26 16,0 0-12-16,3 0-15 0,0 3-25 16,0 1-29-16,0-1-38 0,0 0-37 15,5 2-37-15,-2 0-27 0,-1 2-22 0,5 1-5 16,-1 1-3-16,1 1 0 0,2 0 0 15,0 1-1-15,3 1-3 0,-3-1-2 16,3 2 1-16,0-1-5 0,0 0-6 16,0 1-8-16,-3-1-6 0,2-2-4 0,-1 2-3 15,-2-2-3-15,-3 0-3 0,4-2 1 16,-5 0-5-16,1 0-15 0,-2-2-29 16,2 0-48-16,-1 3-64 0,-1-4-80 15,1 0-99-15,-2-2-113 0,-1-1-140 0,2 0-149 16,-1-1 5-16,0-2 137 0,-2 0 233 15</inkml:trace>
  <inkml:trace contextRef="#ctx0" brushRef="#br0" timeOffset="54680.52">19852 2336 63 0,'4'-7'436'0,"-4"-1"-8"0,0 3-72 0,-1-1-85 16,-2 1-54-16,0 0-21 0,0 2 10 16,0-1 23-16,-4 4 21 0,1 4 13 15,-5 1 1-15,0 3-15 0,3 2-31 0,-5 4-39 16,0 0-35-16,0 5-29 0,-1 0-23 16,2 2-16-16,-4 0-11 0,5 1-9 15,-1-3-8-15,0 0-7 0,4-1-11 16,-1 1-10-16,1-2-6 0,3-2-4 0,0-1-4 15,1 0-3-15,-2-6-3 0,3 4-9 16,1-4-15-16,0-2-23 0,2 0-29 16,0-2-33-16,0 1-43 0,4-3-55 15,-3-2-76-15,7 0-89 0,-2-2-108 0,2-4-105 16,0-2-92-16,5 1 44 0,-4-1 138 16,1-2 194-16</inkml:trace>
  <inkml:trace contextRef="#ctx0" brushRef="#br0" timeOffset="54951.09">19808 2380 178 0,'6'-10'342'15,"-1"0"-10"-15,-2 1-29 0,1 2-31 0,0-1-23 16,-3 3-22-16,1 2-24 0,-1 0-12 16,3 4 7-16,-1 2 22 0,0 3 17 0,0 3-4 15,2 3-10-15,-1 5-22 0,0 1-29 16,-3 1-30-16,-1 4-30 0,0-1-20 15,0 2-16-15,0 0-13 0,-1 0-13 16,-1-1-14-16,0-2-6 0,-2 1-11 0,3-2-5 16,-1-1-7-16,0 0-2 0,-1-3-1 15,3-1-16-15,-1-3-24 0,1-2-45 16,1-1-64-16,-1-3-91 0,3-2-124 0,2-2-162 16,3-2-215-16,0-2-63 0,5-5 99 15,1-2 242-15,-1-2 180 0</inkml:trace>
  <inkml:trace contextRef="#ctx0" brushRef="#br0" timeOffset="55121.32">20083 2601 362 0,'6'1'796'0,"-3"2"-13"15,1 0-176-15,-4 2-182 0,0 2-119 16,-2 4-48-16,0-1-22 0,-1 2-26 16,0 0-43-16,-2-2-43 0,2 3-42 0,0-1-29 15,-1-2-31-15,1 1-40 0,2-1-60 16,-2-3-87-16,1 2-133 0,1-6-178 15,-2-3-284-15,-2 0-110 0,0-7 71 16,0 2 275-16,0-2 203 0</inkml:trace>
  <inkml:trace contextRef="#ctx0" brushRef="#br0" timeOffset="55249.17">20064 2554 403 0,'4'-19'816'0,"1"1"-55"0,-2 2-227 0,2-1-204 15,2 3-132-15,-3 1-82 0,3 3-55 16,0-2-55-16,1 3-73 0,0 1-94 15,2 0-132-15,-1 2-189 0,4 2-168 16,1 0-4-16,1 4 150 0,0 2 195 0</inkml:trace>
  <inkml:trace contextRef="#ctx0" brushRef="#br0" timeOffset="55491.61">20520 2518 239 0,'-6'4'783'16,"-3"0"103"-16,-7 0-131 0,-5-4-187 15,-1 3-150-15,-5 0-101 0,2 0-63 16,3 0-38-16,-2 1-33 0,5 0-37 16,5 2-33-16,2-2-29 0,5 0-21 0,1 3-17 15,6 2-10-15,3-1-9 0,2 1-8 16,4 1-8-16,4-3-4 0,0 2-2 16,2-3-12-16,5 0-20 0,-2-2-31 15,4 0-36-15,-4-3-42 0,2-1-61 0,-3 0-78 16,-4-3-102-16,0 0-117 0,0-3-141 15,-5 0-165-15,2-3 6 0,0 2 146 16,-4-1 253-16</inkml:trace>
  <inkml:trace contextRef="#ctx0" brushRef="#br0" timeOffset="55784.57">20712 2532 56 0,'1'0'558'0,"3"0"75"16,-4 0-115-16,0 1-144 0,0 1-92 16,0 2-21-16,0 2 9 0,0 2 6 0,1 2-11 15,-1 0-29-15,0 2-44 0,0-4-42 16,-1 4-36-16,1-1-21 0,-2-1-10 16,0 0-8-16,2-2-5 0,-1-1-6 15,1-2-2-15,-2-1-2 0,2-1-1 16,2-1-6-16,-1-2-10 0,3 0-15 0,2-5-13 15,2 0-11-15,3-4-18 0,2 1-26 16,1-2-41-16,2-4-68 0,1 2-95 16,-1-2-128-16,1-3-160 0,-1 2-220 15,0-2-108-15,-2 4 69 0,-3 0 231 0,2 1 219 16</inkml:trace>
  <inkml:trace contextRef="#ctx0" brushRef="#br0" timeOffset="56735.15">21436 2239 159 0,'3'-9'309'0,"0"1"-16"16,-1-4-34-16,1 3-27 0,-2 1-18 16,3 0-14-16,-3-1-16 0,2 2-10 0,-1-1-5 15,0 2 5-15,-1 1 0 0,3 0-3 16,-4 2-4-16,2-1-13 0,0 1-15 0,-1 1-16 15,1 2-13-15,0-2-8 0,-2 2-12 16,0 0-12-16,0 0-13 0,4 0-6 16,-4 2 0-16,4-2 8 0,-4 2 6 0,1 1 1 15,3 2-12-15,-3 2-10 0,1-2-8 16,-1 3 0-16,3 0-1 0,-2 5 2 16,1-1-10-16,-1 5 2 0,0 0 2 15,-2 3-2-15,3 1-13 0,-2 0 4 0,-1 1 0 16,2 0 4-16,-2 2-14 0,0-1 19 15,0 0-4-15,0-1 9 0,2 0-21 16,-2-3 0-16,1 0-15 0,-1-2 4 16,4 0 0-16,-4-4 1 0,1 0-3 0,2-1-2 15,0-3-2-15,-2-2 0 0,1 2-2 16,-2-6-2-16,2 2 0 0,-1 0-1 16,-1-2-10-16,0-2-17 0,0 2-29 0,2-3-36 15,-2 0-58-15,2 0-88 0,-2-3-131 16,-2-2-160-16,0-4-220 0,-3-3-95 15,1 0 71-15,-3 1 234 0,1 0 211 16</inkml:trace>
  <inkml:trace contextRef="#ctx0" brushRef="#br0" timeOffset="56918.84">21417 2461 653 0,'-8'-4'1018'0,"0"2"-123"0,3-1-258 16,2 1-235-16,0-1-138 15,1 1-62-15,2 0-25 0,2 2-24 0,1-1-36 16,5-3-35-16,5 1-29 0,-1 3-22 15,4-2-22-15,2 0-14 0,0 2-11 16,3 0-6-16,-3-1-24 0,-1 1-42 16,-3-2-66-16,2 2-100 0,-3-2-148 0,0-3-212 15,0-2-221-15,1 0-19 0,-2 0 159 16,0-2 272-16,-2 1 164 0</inkml:trace>
  <inkml:trace contextRef="#ctx0" brushRef="#br0" timeOffset="57534.58">22033 2161 155 0,'-3'0'369'0,"2"-1"-29"16,-4-2-75-16,3 1-61 0,1 0-28 0,-1 1-9 15,0 0-4-15,2 0-8 0,2-1-24 16,1 1-27-16,0-3-30 0,4 3-20 0,-1-3-15 16,3 4-6-16,0-3-1 0,1 1-4 15,3 0 3-15,-3 2 1 0,-1-3 1 0,2 1 1 16,-3 2-7-16,-1-5 2 0,-5 5 6 15,3 0 10-15,-3-2 13 0,-1 1 11 16,1 1 4-16,-2-2-2 0,-2 0-10 0,1 2-9 16,-4-1-5-16,3 1 2 0,-2 0 8 15,-1 1 8-15,-1 1 12 0,1 0 14 16,-5 1 13-16,4 2 12 0,-2 0 5 0,-1 2-9 16,-2 5-14-16,1-2-13 0,2 1-11 15,-3 3-7-15,2 2-9 0,1 0-9 16,-3 0-10-16,1 2-5 0,1 2-4 0,1 1-3 15,2 0-3-15,-1 0-1 0,1-2 0 16,3 3 1-16,-2-3 1 0,3 1-1 16,-1 1 1-16,3-4-3 0,0 0-1 15,3-1-1-15,0 0 1 0,1-4-5 0,2 2-1 16,1-2-3-16,0-1-1 0,3-1-1 16,0-2-3-16,2 0-2 0,1-1-2 15,1-2-1-15,2 0 1 0,-4 0-2 0,6-1-1 16,-6-1-7-16,4-1-8 0,-1-1-16 15,-2-1-17-15,-1-1-21 0,2-1-31 16,-3-1-43-16,-1-2-54 0,0 0-76 16,-3-2-95-16,1-5-122 0,-5-1-164 0,0-2-112 15,-3-3 47-15,-1 1 183 0,-3-2 211 16</inkml:trace>
  <inkml:trace contextRef="#ctx0" brushRef="#br0" timeOffset="57697.52">21991 2370 466 0,'-19'0'828'15,"7"2"-91"-15,3-2-187 0,1 1-194 16,1-1-140-16,5 2-70 0,2-1-26 0,0-1 2 16,5 1 0-16,2 2-20 0,7-3-31 15,2 0-28-15,7 0-35 0,0 2-41 0,4-1-62 16,0-1-86-16,-2 0-122 0,-1-3-167 16,0 3-240-16,-2-7-57 0,-6 2 102 0,6 0 259 15,-8-2 160-15</inkml:trace>
  <inkml:trace contextRef="#ctx0" brushRef="#br0" timeOffset="58074.65">22536 2367 193 0,'-2'-2'696'16,"-3"0"76"-16,-4-1-120 0,0-1-170 0,-4 1-134 15,-3-2-78-15,0 3-29 0,-2-1-20 16,2-1-35-16,0 3-41 0,-1-1-44 15,4 2-34-15,-1 2-28 0,2 1-13 0,4 2-11 16,0 0-2-16,3 0-4 0,1 2-1 16,4 2-2-16,4-1-2 0,1 0-1 15,2 0-2-15,2 3 1 0,1-2-1 0,4 1 3 16,-1-1-3-16,1 3 2 0,0-2 1 16,2 0 3-16,-3 1 4 0,1-3 5 15,-1 2 3-15,-4 0 5 0,2-3 1 16,-5 2 0-16,1-1 6 0,-4-3 6 15,-2-1 7-15,-2-1 4 0,-4 1-3 0,-1 0-6 16,-2-1-7-16,-3 0-10 0,0-2-9 16,-3 2-5-16,3-3-8 0,-2 1-14 15,3 1-26-15,3-2-38 0,2 0-46 16,0 0-65-16,2 0-110 0,3 0-167 0,4-3-227 16,5 0-184-16,3 0 17 0,6-1 199 15,4 0 258-15,-3 2 156 0</inkml:trace>
  <inkml:trace contextRef="#ctx0" brushRef="#br0" timeOffset="58429.14">22989 2396 299 0,'-3'-10'511'0,"0"1"-48"16,-1 2-109-16,1 0-104 0,1 0-60 16,0 4-25-16,0 1 9 0,-1-1 17 0,0 6 23 15,2 1 5-15,-3 1-8 0,0 3-18 16,0 1-21-16,-1 2-19 0,1 1-10 16,-1 2-12-16,2 2-14 0,-1 1-23 15,2 0-15-15,-1 1-19 0,-3 1-14 0,6 0-8 16,-2-1-8-16,0-3-9 0,2 0-7 15,-1 0-3-15,1-3-2 0,0 0-4 16,1-3-8-16,-1-2-15 0,2 1-19 16,0-3-33-16,-2-2-50 0,6-1-70 0,-3 0-91 15,2-4-95-15,-1-3-98 0,3 0-93 16,0-3-82-16,0-1 1 0,-1 0 104 16,-1-1 171-16</inkml:trace>
  <inkml:trace contextRef="#ctx0" brushRef="#br0" timeOffset="58714.74">22983 2535 3 0,'2'-12'470'0,"-2"-1"155"0,-2 1 19 0,0-1-81 15,0 1-98-15,2 0-88 0,0 1-59 16,0-1-40-16,0 2-46 0,2 1-56 0,2 0-47 16,0 2-38-16,1-1-20 0,1 2-20 15,3 0-17-15,1 3-10 0,1-2-5 16,4 2-3-16,-2 1-3 0,-1 0-2 0,4 1-2 16,-2 1 1-16,0 1-1 0,-1 1 1 15,0 1-3-15,-4 1 4 0,-1 1 3 16,1-1 5-16,-4 2 9 0,0 0 8 0,-3 0 6 15,-1 0 5-15,-2 0 3 0,-3 1 1 16,0 0 0-16,-6-2-2 0,1 2-11 16,2-1-9-16,-2-2-11 0,-4 1-5 15,2-2-5-15,-1 1-8 0,2-1-12 0,1-1-27 16,-1-1-41-16,4 0-50 0,2 3-76 16,2-4-107-16,0 1-157 0,4-2-214 15,0 1-207-15,4-4 0 0,4 3 181 16,0 0 277-16,3-1 169 0</inkml:trace>
  <inkml:trace contextRef="#ctx0" brushRef="#br0" timeOffset="60285.12">23646 2082 186 0,'0'-5'282'0,"0"1"-22"0,0-2-23 0,0 2 4 16,0-3 10-16,0 2 6 0,0 0-5 15,0 2-19-15,0-1-24 0,0 1-32 0,0 2-31 16,0-2-23-16,1 3-17 0,-1-1-10 15,0 1-3-15,0 1 3 0,0 1 22 16,0 2 23-16,0 2 18 0,-1 3 6 0,1 5-13 16,-4-1-22-16,3 5-25 0,-2 0-12 15,-2 1-11-15,3 3-7 0,1-1-8 16,-1 2-5-16,-1-2-9 0,1-2-7 0,1 0-5 16,-4 1-3-16,5-2-5 0,-1-2-5 15,1 1-10-15,0-2-7 0,0-1-1 16,1-4-2-16,-1 0 0 0,3 1-2 0,-1-2-2 15,1-3-6-15,-2-1-10 0,4 0-25 16,-3 0-40-16,4-5-64 0,1 2-96 16,0-4-133-16,0-3-161 0,-1-4-200 15,-1-2-117-15,0 0 55 0,-4-2 209 0,-1-1 228 16</inkml:trace>
  <inkml:trace contextRef="#ctx0" brushRef="#br0" timeOffset="60451.56">23588 2251 294 0,'-9'-1'714'0,"1"2"-10"0,2-1-139 15,1 0-153-15,1 0-115 0,2 2-50 16,4-1-1-16,0 1 8 0,5-1-18 16,-1 2-55-16,5-2-59 0,3 2-46 0,2 1-29 15,3-1-21-15,0-3-18 0,-1 5-31 16,-1-5-51-16,-3 2-78 0,-1-2-119 16,-5-2-167-16,-3-3-252 0,-5-2-154 15,-4 0 34-15,-2 0 223 0,-6-2 229 0</inkml:trace>
  <inkml:trace contextRef="#ctx0" brushRef="#br0" timeOffset="61464.65">19988 3175 12 0,'5'-7'426'0,"-4"-1"20"0,3 2-49 15,-4-1-67-15,3 2-53 0,-3 1-21 16,1-1-5-16,-1 2 3 0,2 3-12 0,-2-3-25 16,3 1-34-16,-3 2-27 0,0 2-3 15,-5 1 6-15,1 5 0 0,-1-1-22 16,-3 5-28-16,0 4-22 0,-5 3-12 0,0 0-9 15,-1 2-6-15,2 2-8 0,-2-1-8 16,-1 1-6-16,1-2-8 0,5 1-9 16,-1-1-7-16,2-3-7 0,0-2 0 15,4-1-3-15,-1-1-6 0,1-3-14 16,4-1-19-16,-1-1-20 0,2 0-30 0,1-4-48 16,0 0-67-16,3-1-100 0,-1-4-121 15,4-4-162-15,0-1-187 0,2-3-13 16,-1-5 134-16,4-1 254 0</inkml:trace>
  <inkml:trace contextRef="#ctx0" brushRef="#br0" timeOffset="61687.13">20041 3098 21 0,'7'-7'590'16,"-2"1"132"-16,-4 2-132 0,3 1-184 0,-4 3-136 15,0 3-52-15,4 4 5 0,-4 3 26 16,5 5 13-16,-4 4-23 0,4 2-47 15,-2 1-57-15,4 3-42 0,1 3-31 16,0-1-20-16,2 1-16 0,-1-1 5 0,1-2 4 16,-2 0-3-16,0-4-32 0,0-2-49 15,-2-2-80-15,-1-4-106 0,-2-4-136 16,-1-1-158-16,-5-4-218 0,-2-2-68 0,-6-2 89 16,-2-3 252-16,-5-2 186 0</inkml:trace>
  <inkml:trace contextRef="#ctx0" brushRef="#br0" timeOffset="61804.62">19971 3401 24 0,'-13'-5'651'0,"2"3"208"0,1-1-101 16,6-1-242-16,4 1-218 0,4 0-137 0,10 0-73 16,6 0-39-16,3 0-34 0,7 0-35 15,4 0-83-15,0 0-140 0,2-3-224 16,-1 1-224-16,1 0-40 0,-4-1 130 16,0-2 234-16</inkml:trace>
  <inkml:trace contextRef="#ctx0" brushRef="#br0" timeOffset="62062.93">20639 2910 231 0,'6'-13'609'16,"0"1"-53"-16,-2 7-115 0,-1 0-77 0,0 6 0 15,1 7 29-15,-3 3 6 0,2 4-42 16,-3 4-72-16,0 3-69 0,0 4-55 15,-3 3-37-15,2 0-29 0,-4 3-21 16,0-1-19-16,0 1-16 0,0-2-13 0,-1-2-10 16,2 1-9-16,-1-3-19 0,1-3-33 15,-1-3-63-15,2-2-89 0,0-1-129 16,2-5-164-16,-3-3-236 0,4-1-150 16,4-6 37-16,2 1 227 0,2-6 238 15</inkml:trace>
  <inkml:trace contextRef="#ctx0" brushRef="#br0" timeOffset="62343.15">20919 3318 757 0,'-7'5'1109'0,"5"3"-149"0,-2-1-310 0,-2-2-255 16,-2 2-155-16,3 0-76 0,-1 0-29 16,1-1-3-16,5 0-16 0,2 0-21 15,4 1-29-15,2 0-23 0,6 0-15 16,5 0-10-16,0 0-8 0,2-1-2 0,2-2-2 15,-2 1-2-15,0-4 1 0,-6 1-2 16,1-4 1-16,-4-1-1 0,-3-2 0 16,-3 0 1-16,-3-2 0 0,-3-3-2 0,-1 0-5 15,-6-2-8-15,-3-2-10 0,-2 2-12 16,-1-1-19-16,-3 1-31 0,2 0-49 16,-3 1-78-16,3 2-116 0,-3 0-144 15,2 2-190-15,1 0-177 0,5 0 12 16,-1-1 170-16,2 3 255 0,5 0 158 15</inkml:trace>
  <inkml:trace contextRef="#ctx0" brushRef="#br0" timeOffset="62782.41">21465 3243 57 0,'-13'-8'859'0,"-3"2"298"15,0 0-219-15,-3 2-323 0,2-2-241 16,-4 1-144-16,5 2-84 0,1 3-38 16,0 0-20-16,4 0-15 0,3 3-18 15,2 2-18-15,3 1-13 0,-2 3-6 16,5 1-6-16,5 2-4 0,-1 1-3 0,3-1-4 16,3-1-1-16,0 0-5 0,2-2-2 15,0-2 1-15,-2-2 1 0,-1 0 4 16,2-3 2-16,-3 1 2 0,-2-3-1 0,2-3-2 15,-3 1 0-15,3-3 0 0,-3 0 0 16,-2 1 0-16,0 1 4 0,-1 0-2 16,-1 0-2-16,0 0-3 0,1 3-2 15,-2 0-1-15,0 1 2 0,0 5 11 16,0 3 6-16,-3 3 7 0,2 6 1 0,-1 2 4 16,0 2 5-16,-2 2 8 0,4 0 4 15,0 2 0-15,0-1-1 0,3 1-5 16,-2-4-8-16,1-1-7 0,0 1-9 15,-1-5-9-15,0-2-19 0,1-1-35 0,-2-1-49 16,2-2-67-16,-2-4-91 0,-2-1-131 16,-1-3-167-16,-3-3-196 0,-2-3-124 15,-5 0 62-15,4-4 209 0,-4 0 236 16</inkml:trace>
  <inkml:trace contextRef="#ctx0" brushRef="#br0" timeOffset="62904.7">21306 3582 507 0,'-6'-7'960'15,"3"0"19"-15,-1 2-194 0,3 0-273 16,2 0-203-16,4-2-125 0,7 4-77 15,2-3-40-15,4 1-32 0,3-1-38 16,4 2-71-16,1-2-136 0,0 1-174 0,-1-1-204 16,-2-1-239-16,1-3-32 0,-6 0 126 15,0 0 286-15,-1-1 175 0</inkml:trace>
  <inkml:trace contextRef="#ctx0" brushRef="#br0" timeOffset="63141.15">21874 3258 455 0,'-5'-2'889'15,"2"2"-18"-15,-4 2-185 0,-4 0-210 16,2 4-155-16,-5 3-84 0,3 1-45 16,-2 0-32-16,0 4-31 0,4 0-31 15,2 4-25-15,0-2-26 0,4 2-19 0,-1 0-12 16,4 2-22-16,2-3-26 0,1 0-38 15,-1-2-53-15,4-1-82 0,-2-2-116 16,3-2-141-16,-1-6-200 0,5-1-155 16,0-3 22-16,1 0 185 0,2-3 239 0</inkml:trace>
  <inkml:trace contextRef="#ctx0" brushRef="#br0" timeOffset="63429.42">22060 3375 402 0,'3'-6'834'15,"-1"1"-30"-15,-2 1-192 0,-3-1-214 16,0 2-136-16,-4 3-42 0,1 0 0 16,-4 0-3-16,4 3-40 0,0 2-46 0,3 2-40 15,-1 1-32-15,3-1-17 0,2 4-11 16,4-3-6-16,3 1-7 0,3 1-2 16,0 0-5-16,5-4 1 0,1 0 0 15,2 0 0-15,-1-1-2 0,-3-2 6 0,0-2 7 16,-1-2 8-16,-4-2 2 0,-2-2 0 15,-2-1-2-15,-2-1-7 0,-4-3-8 16,-1 1-13-16,-5-2-15 0,-2-1-17 16,-5 1-27-16,-3-1-33 0,0 2-56 15,-3 0-77-15,2 3-113 0,1-1-138 0,2 4-184 16,6-1-156-16,2 2 22 0,3 1 174 16,3 2 242-16</inkml:trace>
  <inkml:trace contextRef="#ctx0" brushRef="#br0" timeOffset="63694.85">22531 3388 291 0,'-5'1'832'0,"-4"1"94"16,-1-2-164-16,1 0-226 0,-2 0-200 0,1 0-110 16,1 2-55-16,1 1-18 0,3 4-18 15,4 0-17-15,-1 5-22 0,4-1-14 16,-1 3-12-16,2-1-8 0,-1 2-7 0,1 1-6 15,0-5 1-15,-1 1-1 0,-2-1 1 16,0-1-4-16,-2-2-3 0,-1-3-5 16,0 0-6-16,0 0-8 0,-2-3-8 15,0 1-20-15,-1-3-40 0,-2 0-68 0,3 0-98 16,-2-3-156-16,-2-1-234 0,5-1-342 16,-2 0-89-16,1-3 129 0,2 1 350 15,-3-1 217-15</inkml:trace>
  <inkml:trace contextRef="#ctx0" brushRef="#br0" timeOffset="64666.63">23273 3145 398 0,'0'-7'449'0,"-4"-1"-54"16,3 0-83-16,1-1-46 0,-2 2-1 0,-1 1 23 15,1 2 13-15,2-1 0 0,-1 2-23 16,1 0-33-16,0 0-34 0,0 3-37 16,1-1-38-16,-1 1-36 0,0 0-31 15,0 1-14-15,0 2 2 0,-1 3 6 16,1 3 1-16,-2 1-7 0,0 5-1 0,1-1-3 16,-3 4 3-16,4 0-2 0,-4 2-2 15,3-2-4-15,-1 3-4 0,1-2-3 16,1 0-6-16,0-2-7 0,0 0-6 0,0-2-7 15,1-2-5-15,1 0-4 0,-2-5-3 16,1 0-25-16,-1-1-43 0,2-2-73 16,0-1-117-16,-2-2-195 0,0-4-292 15,0-2-220-15,-4-5 19 0,1-2 239 0,-2-2 274 16,0-4 167-16</inkml:trace>
  <inkml:trace contextRef="#ctx0" brushRef="#br0" timeOffset="64825.2">23181 3238 176 0,'-5'1'942'0,"0"3"234"15,4-4-267-15,-1 0-358 0,4 0-234 0,6 1-128 16,1 1-52-16,5 0-18 0,2 0-20 16,5 1-25-16,-1-1-26 0,3-1-18 15,-3 1-26-15,0 0-31 0,-4 1-44 16,-2 0-67-16,-4-2-101 0,-5-1-169 0,-4-1-258 16,-5-2-233-16,-7-5-5 0,-7-1 202 15,-5 0 276-15,-2-3 166 0</inkml:trace>
  <inkml:trace contextRef="#ctx0" brushRef="#br0" timeOffset="102031.34">19985 4013 77 0,'0'-7'504'0,"-2"0"8"0,0-2-95 0,-1 0-95 15,-1 0-43-15,1 1-3 0,-1 1 19 16,1 0 14-16,0 2-9 0,0-2-34 16,1 3-52-16,1 0-54 0,-3-1-40 15,1 1-27-15,3 1-17 0,-1 1-13 0,1-1-8 16,0 2-8-16,0-1-7 0,0 2-11 15,0 0-7-15,0 3 2 0,0 0 11 16,0 5 6-16,0 1 7 0,-3 3-3 16,1 1-3-16,1 2-5 0,-3 2 0 15,3-1-3-15,-1 3-2 0,1-2-3 0,-4 3-3 16,5-4-5-16,-2 2-4 0,1-3-5 16,1 2 0-16,-2-4-5 0,0-1 1 15,2-2-5-15,-1 0-1 0,1-3-1 0,0 1-3 16,0-4-2-16,0 1-13 0,0-2-19 15,0-2-32-15,0 1-32 0,0-1-48 16,1-2-76-16,-1-2-113 0,2-2-132 16,0-4-140-16,-1-2-156 0,1-4-19 0,3 1 113 15,-2-1 230-15,-2-2 172 0</inkml:trace>
  <inkml:trace contextRef="#ctx0" brushRef="#br0" timeOffset="102567.07">19886 3953 165 0,'-9'-8'621'0,"0"1"36"0,-3-1-109 16,2-1-116-16,2 4-80 0,0-1-28 16,-1 0-13-16,2 2-23 0,4-1-48 15,0 2-55-15,1 0-50 0,0 2-41 0,2 1-26 16,2-2-17-16,0 2-8 0,3 2 2 16,-1-1 1-16,7 2-1 0,-1 0-6 15,1 2-8-15,1 1-6 0,1 0-5 16,1 0-2-16,-1 0-1 0,3 0 1 15,-5-1-1-15,5 2-5 0,-2-3-4 0,2 0-4 16,-2 1-1-16,-1-3 0 0,1-1-1 16,-1 1 0-16,-2-2 0 0,3-2-1 15,-5 1-1-15,2-1 0 0,-1-3 0 16,1-2-3-16,0-1 0 0,-2-1 19 0,1 1 13 16,1-3 6-16,-2 1-14 0,-1-1-10 15,2 0 0-15,-4 3-6 0,0-3-1 16,-1 4-3-16,0 1-1 0,-2 0 1 0,2 1-3 15,-4 2 2-15,1 0-4 0,-1 3 4 16,2 0 6-16,-1 3 9 0,1 3 6 16,1 5 6-16,-3 2 4 0,1 3 1 15,0 2 1-15,-2 4 0 0,0 1-1 16,0-1-1-16,0 2-3 0,0 0-2 16,0-2-4-16,0 1-6 0,0-2-2 0,0-2-3 15,0-2-1-15,0-1-2 0,-2-1-5 16,2-3 0-16,0-2 1 0,0-2-2 15,0 1-2-15,0-4 0 0,0-1-2 0,0 0 2 16,-2 0-7-16,2-3-8 16,0 1-20-16,0-1-25 0,0 1-27 0,0-2-33 15,-1 0-43-15,-1-2-72 0,0 1-97 16,-1-2-123-16,-2-2-130 0,2-1-155 16,0 0-79-16,0-1 74 0,2 1 207 0,1 2 210 15</inkml:trace>
  <inkml:trace contextRef="#ctx0" brushRef="#br0" timeOffset="103146.8">20571 3979 250 0,'7'-9'627'0,"-1"0"-52"0,-3 1-136 0,-2 0-108 16,-1 1-52-16,0 0-5 0,-1 2 9 15,-1 3-7-15,-3-1-28 0,3 0-44 16,-5 3-47-16,1 0-41 0,-2 3-24 16,-1 1-13-16,-3 4-7 0,1 1-8 15,-4 4-5-15,5-1-4 0,-4 3-6 0,-2 2-8 16,4 1-5-16,-1 1-4 0,-3 1-3 15,5-2-4-15,0 1-3 0,0-1-2 16,0-1-3-16,3-2-5 0,-1 0-4 16,0-2-1-16,3-2-2 0,0-1-3 0,2-1-5 15,-2-3-12-15,3 0-21 0,2-1-26 16,-1-2-33-16,2-3-32 0,2 0-40 16,-1 0-37-16,2-3-24 0,3-5-1 0,1 1 12 15,2-5 27-15,1-1 41 16,-1-6 41-16,2 1 37 0,-1-5 34 0,1 1 28 15,2-3 28-15,-1 2 31 0,-1 0 31 16,1-1 34-16,0 5 27 0,-2 1 21 16,0 4 8-16,0-1-4 0,-4 5-11 15,2 3-13-15,-3 2-12 0,4 4-15 0,-2 4-13 16,-2 3-12-16,4 4-12 0,-1 4-11 16,-2 1-10-16,4 4-10 0,-3 1-7 15,3 1-12-15,-2 1-8 0,0-1-5 0,1-1-7 16,-1 0-13-16,-1-3-27 0,-2-2-41 15,-2-1-62-15,-2-3-83 0,-1-1-108 16,-3-2-126-16,-3-4-143 0,-6-1-142 16,-5-3-46-16,3-2 104 0,-5-1 207 15,0-2 184-15</inkml:trace>
  <inkml:trace contextRef="#ctx0" brushRef="#br0" timeOffset="103271.46">20476 4146 156 0,'-13'-5'549'0,"3"-1"80"16,0 2-44-16,4 1-108 0,0 0-110 15,4 0-84-15,8-1-52 0,4 2-31 16,3-1-39-16,4-2-45 0,6 2-45 0,6-2-45 15,1 1-60-15,3-1-74 0,0-2-88 16,0 2-82-16,-3-3-86 0,1 3-97 16,-6-2-125-16,-2-1-47 0,-3-1 72 0,-3 2 167 15</inkml:trace>
  <inkml:trace contextRef="#ctx0" brushRef="#br0" timeOffset="103649.19">20808 3955 144 0,'-9'-5'621'0,"-4"1"60"0,4 1-86 16,1-2-111-16,-2 2-88 0,4 2-58 16,1-2-36-16,2 0-44 0,1 1-48 15,4 1-61-15,3 0-49 0,3-2-37 0,4 0-21 16,3 0-15-16,2 0-8 0,4-2-6 16,2 2-4-16,-1-1-6 0,0 1 1 15,-1-2-2-15,0 2-2 0,-3-1 0 16,-2 1 0-16,-2 1 0 0,-4-3-2 15,-2 3 0-15,-2-1 2 0,0 0 2 0,-3-1 0 16,1 1-1-16,-3 2 1 0,1-2 3 16,0 2-1-16,-2-1-3 0,0 2-1 15,0 0 1-15,0 2 7 0,0 2 10 16,0 5 11-16,-2 3 7 0,0 3 4 0,1 2 2 16,-1 2 3-16,0 5 2 0,-2-1 0 15,1-1-1-15,-1 3-6 0,2-2-5 16,-2 0-11-16,0-1-8 0,4-1-7 15,-4-3-5-15,1 0-30 0,0-1-57 0,0-2-103 16,-2-4-154-16,2-1-202 0,2-3-268 16,-3-4-123-16,4-3 66 0,0 0 261 15,6-3 239-15</inkml:trace>
  <inkml:trace contextRef="#ctx0" brushRef="#br0" timeOffset="103773.45">21121 4175 28 0,'16'0'628'0,"-2"0"175"0,-3 0-136 16,-4 0-197-16,-1 0-171 0,-1-2-110 15,0 2-70-15,-4-2-44 0,5 2-56 16,-3-1-82-16,1-2-107 0,-1-1-137 16,2 1-176-16,-1-1-169 0,1 1-7 0,1 0 136 15,-1-1 205-15</inkml:trace>
  <inkml:trace contextRef="#ctx0" brushRef="#br0" timeOffset="104267.4">21608 3921 308 0,'-3'-3'701'0,"1"1"-44"0,1-1-157 0,2 0-159 16,4 0-102-16,6 0-33 15,3-1 6-15,5 1 6 0,2-2-22 0,6 1-44 16,1-2-49-16,4 2-37 0,1-1-27 16,-1 0-15-16,1 0-11 0,-8 1-10 15,0 1-10-15,-7 0-7 0,-2 0-8 0,-6-1-4 16,-2 1 3-16,-4 3 2 0,-3-3 4 15,-2 1 5-15,-3 2 1 0,-2-1 5 16,-3 1 3-16,-2 1 6 0,-1 4 8 16,-2 1 13-16,2 3 21 0,-2 3 18 0,-2 1 10 15,3 4 2-15,0 4-6 0,-2 3-9 16,5-2-8-16,1 4-5 0,-2-2-5 16,4 1-4-16,1-1-8 0,1 1-5 0,0-5-8 15,2 1-4-15,-1-3-4 0,1 0-4 16,-1-4-10-16,4-1-25 0,0-2-55 15,0-4-88-15,0 1-120 0,0-4-141 16,0-1-177-16,0-3-186 0,7-3-5 16,3-1 152-16,2-2 256 0,3-2 152 15</inkml:trace>
  <inkml:trace contextRef="#ctx0" brushRef="#br0" timeOffset="104483.4">22217 3970 647 0,'6'-6'971'0,"-6"2"-134"15,-6 4-218-15,1 0-180 0,-6 4-111 16,-5 4-53-16,0 4-37 0,-3 3-34 16,3-1-35-16,1 5-34 0,3 0-25 15,3 1-27-15,4 2-19 0,5-1-17 0,3-1-17 16,7-1-9-16,-1-1-12 0,4-1-12 16,1-4-30-16,2-1-43 0,2-4-58 15,-1-1-71-15,0-4-101 0,-3-3-137 16,1-5-170-16,-4-3-245 0,-2-3-48 15,-4-4 123-15,-3-2 297 0,-7-4 191 0</inkml:trace>
  <inkml:trace contextRef="#ctx0" brushRef="#br0" timeOffset="104657.53">22103 3935 167 0,'-22'-11'768'0,"0"2"145"0,6 0-172 0,-2 0-222 16,9 1-160-16,-2 4-83 0,5-1-42 15,2 0-30-15,5 0-38 0,6 1-47 16,6-2-40-16,7 4-30 0,6-3-19 0,5 2-15 15,9 2-20-15,-1-5-31 0,4 3-46 16,3 0-73-16,-3-2-113 0,-3 2-152 16,-6-1-191-16,-9-3-214 0,-3 2-15 15,-9 0 149-15,-13 2 268 0,-8 0 166 16</inkml:trace>
  <inkml:trace contextRef="#ctx0" brushRef="#br0" timeOffset="104773.93">22184 3867 246 0,'-39'13'719'0,"6"2"28"0,6-4-176 16,2-1-194-16,9-1-132 0,2 0-70 15,8 0-40-15,4-2-28 0,9 0-33 0,5-1-62 16,7-3-99-16,6-2-143 0,7-2-190 16,1-2-249-16,2-3-66 0,3 2 94 15,-3-4 250-15</inkml:trace>
  <inkml:trace contextRef="#ctx0" brushRef="#br0" timeOffset="104971.42">22589 3855 489 0,'-5'5'820'0,"-3"5"-99"16,-4 3-144-16,-4 4-99 0,1 1-74 0,-6 6-65 16,3 1-78-16,1 1-68 0,2 1-56 15,4 0-47-15,-2 0-33 0,5-1-21 16,3-1-16-16,-2-1-23 0,5-3-28 0,0-2-54 16,0-2-81-16,2-2-115 0,-1-5-142 15,1-3-178-15,1-2-208 0,-1-5-19 16,4-1 137-16,-3-6 269 0,-1 1 166 15</inkml:trace>
  <inkml:trace contextRef="#ctx0" brushRef="#br0" timeOffset="105295.11">22468 3953 185 0,'3'-19'615'0,"2"1"6"16,-4 3-132-16,3 2-103 0,0 0-51 15,1 1-5-15,3 2 6 0,0 0-24 0,3 4-55 16,1-2-72-16,3 4-55 0,2-1-32 15,0 2-20-15,2 2-10 0,2-1-7 16,-2 4-10-16,5 0-6 0,-4 2-8 16,-2 2-2-16,2 1-5 0,-4 1 1 0,-2 0 1 15,-2 4 6-15,-3 0 7 0,-5-1 8 16,-4 3 5-16,-1 1 1 0,-5 0 2 16,-2 1-2-16,-2 1 1 0,1-2 0 0,-5 0 2 15,4 0-4-15,-1-2-7 0,3-2-8 16,3-1-7-16,-1-1-8 0,3-1-8 15,1-2-8-15,2 0-10 0,2-2-10 16,3 0-41-16,4 0-56 0,3-3-72 16,1-1-73-16,6-1-94 0,-3-3-120 0,1-1-154 15,0-3-213-15,-2-2-69 0,0-4 96 16,0 2 266-16,0 0 209 0</inkml:trace>
  <inkml:trace contextRef="#ctx0" brushRef="#br0" timeOffset="105483.32">22979 3924 182 0,'2'-3'707'0,"0"3"91"0,-4 3-128 16,-2-2-132-16,-1 5-83 0,-1 5-58 16,-1 0-55-16,-1 3-68 0,-1 1-58 15,3 3-54-15,-1-1-48 0,3 1-37 0,-2 0-27 16,2 0-19-16,1 2-12 0,1-4-15 16,-1-1-27-16,3-2-46 0,-1-2-62 15,-1 1-78-15,2-4-92 0,-4-3-107 16,2-1-124-16,-6-4-131 0,3-2-118 0,1-3 35 15,-1-3 148-15,-1-2 227 0</inkml:trace>
  <inkml:trace contextRef="#ctx0" brushRef="#br0" timeOffset="105764.07">22873 3982 108 0,'4'-27'488'0,"1"2"21"16,3 1-49-16,-2 0-56 0,1 1-36 0,0 4-17 16,2 1-4-16,0 3-4 0,0 3-27 15,0 1-55-15,3 2-63 0,-3 2-50 16,3 3-33-16,2 3-20 0,-1 1-14 0,0 0-9 15,0 5-6-15,3 1-9 0,-4 0-6 16,-2 5-7-16,1-2-2 0,-3 5 6 16,-3 1 7-16,-3 2 5 0,-2 0 2 15,-6 0 0-15,-1 0 3 0,-1 2-1 0,-5-2-1 16,4 0-4-16,-5-3-7 16,4 1-10-16,0-3-10 0,4-3-7 0,0-1-6 15,3-3-6-15,1 2-6 0,0-4-11 0,4-1-28 16,2-2-42-16,5 0-65 15,4 0-78-15,4-5-100 0,-2-2-136 0,6-3-171 16,-2 0-228-16,2-5-91 0,1 0 88 16,-2-2 263-16,1 4 231 0</inkml:trace>
  <inkml:trace contextRef="#ctx0" brushRef="#br0" timeOffset="106217.55">23352 3825 579 0,'-11'-2'791'0,"4"-1"-86"0,1 0-164 0,0 0-138 16,4 2-86-16,-2-1-37 0,4 2-27 16,2-1-37-16,2 1-52 0,7 0-49 15,3 0-38-15,2 0-27 0,3 0-19 16,6 0-10-16,-1 0-4 0,-1 0-5 0,3 0-3 16,-4 0-2-16,0-2 4 0,-2 2 6 15,-4-1 13-15,-5-1 13 0,0 2 14 16,-1 0 9-16,-6 0 0 0,0 0-6 15,-1 0-5-15,-2 0-10 0,-1 0-7 0,0 0-11 16,0 0-7-16,-3 0-4 0,2 3-1 16,-4 3-3-16,-4 2-1 0,1 2 2 15,-2 4 3-15,0-1 4 0,-2 3 4 16,1 2 2-16,-3 1 6 0,1 0 5 16,-3 0 3-16,2 1 5 0,-2 0 0 0,2-1 0 15,-2-3-3-15,3 1-1 0,1-3-2 16,-1-2-3-16,4-1-3 0,2-2-5 15,0-1-1-15,3-4 2 0,1 3 3 16,2-4 3-16,-1 0-5 0,2-2-2 0,2 1-8 16,-1-1-6-16,6-1-4 0,2 0-8 15,0-1-14-15,3-1-26 0,2-1-34 16,-5 0-46-16,4 0-56 0,-2-4-66 16,-1 0-92-16,-4-3-130 0,0-3-150 15,-5-2-184-15,0 0-127 0,-1-3 53 0,0-2 210 16,0 1 256-16,-1-4 159 0</inkml:trace>
  <inkml:trace contextRef="#ctx0" brushRef="#br0" timeOffset="106385.56">23533 3663 471 0,'5'-22'831'0,"-1"2"-76"0,2 5-152 16,-5 1-129-16,2 4-87 0,-1 1-64 16,0 3-65-16,0-1-61 0,0 5-60 15,-2 0-49-15,0 4-34 0,-2 0-18 0,0 5-13 16,-2 1-16-16,1-1-38 0,0 0-73 15,-1 2-123-15,-2 0-170 0,0-2-229 16,-2 0-241-16,4 0-25 0,-2-1 159 16,2-2 286-16,2 1 175 0</inkml:trace>
  <inkml:trace contextRef="#ctx0" brushRef="#br0" timeOffset="106815.17">24075 3684 346 0,'7'-5'749'0,"-1"1"-40"15,-3-1-161-15,-3 1-149 0,2 1-83 16,-2-2-36-16,-2 4-21 0,-1-1-35 16,-2 2-45-16,-1 2-42 0,-2 2-23 15,-1 2-18-15,-3 3-7 0,2 3-5 0,-4 0-3 16,-1 5-4-16,2 1-1 0,-4 1-3 15,2 3-2-15,-1 2-7 0,2-1-3 16,-1 3-2-16,4-2 4 0,1 0-3 16,4 0-3-16,0 0-5 0,3-3-5 15,6 0-6-15,0-2-2 0,6 0-5 0,3-3-6 16,1-1-2-16,5-3-5 0,3-1-6 16,1-2-4-16,0-2-2 0,3-4-5 15,-3-1 1-15,2-2 1 0,-7-2 8 16,1-3 10-16,-4 3 11 0,-2-5 12 0,-3 2 5 15,-3 1 2-15,-3-3-7 0,-3 4-9 16,-3-3-9-16,-5 1-10 0,-4 2-7 16,-3-1-4-16,-4 0-11 0,0 3-28 0,-5 1-63 15,2 1-96-15,2 1-133 16,-2 0-212-16,-4-1-328 0,6-1-253 0,1 2 17 16,0-2 275-16,4 1 322 0,-2-1 196 15</inkml:trace>
  <inkml:trace contextRef="#ctx0" brushRef="#br0" timeOffset="107589.63">20396 4546 205 0,'0'-18'693'0,"0"-1"50"15,0-1-152-15,-2 2-158 16,1 3-102-16,-3 2-39 0,3 2-10 0,-1 4-23 15,1 2-39-15,-4 3-39 0,2 6-29 16,-6 6-24-16,0 4-22 0,0 8-22 16,2 2-16-16,-2 5-9 0,4 0-9 0,1 0-13 15,-1 0-13-15,3-2-9 0,1-1-9 16,-1 1-14-16,0-5-32 0,1-1-55 16,-4-6-95-16,-1 0-151 0,-5-6-207 15,1-4-276-15,-5-5-115 0,-3-4 83 0,2-1 273 16,-1 0 227-16</inkml:trace>
  <inkml:trace contextRef="#ctx0" brushRef="#br0" timeOffset="107713.28">20146 4633 302 0,'6'-12'761'0,"4"2"11"15,-3-1-189-15,7 2-202 0,4 0-145 0,6 2-87 16,3 0-52-16,4 2-33 0,3-1-43 16,-3 2-81-16,4-3-121 0,-2 3-166 15,-1 0-240-15,-4-3-124 0,1 2 38 16,-3 3 211-16,0-1 182 0</inkml:trace>
  <inkml:trace contextRef="#ctx0" brushRef="#br0" timeOffset="107946.55">20940 4525 161 0,'4'3'787'0,"-1"-2"171"16,-9 1-156-16,0 1-219 0,-7 1-168 15,-1 1-102-15,-2 5-56 0,-5 0-39 16,4 2-34-16,1 1-37 0,1 3-33 0,2 3-30 15,3 0-21-15,4 0-16 0,5 3-15 16,2 0-10-16,5-2-7 0,2-2-3 16,4-2-15-16,0 0-21 0,6-4-37 15,-6-4-40-15,6 0-49 0,-3-5-70 0,0-2-95 16,-3-2-127-16,-2-5-150 0,-1-2-204 16,-3-4-57-16,-3-2 99 0,1-3 254 15,-4-3 197-15</inkml:trace>
  <inkml:trace contextRef="#ctx0" brushRef="#br0" timeOffset="108156.69">20841 4475 533 0,'-17'-8'931'0,"3"4"-64"15,-2 0-219-15,3 1-206 0,1 0-130 0,1 0-62 16,4 2-30-16,-1-2-27 0,5 0-32 16,1 3-42-16,2-2-36 0,5 2-27 15,5 0-14-15,2 2-15 0,4-2-8 16,3 0-7-16,4 3-7 0,0-3-2 15,6 0-3-15,-2 3-6 0,3-3-23 16,0 0-41-16,0 0-59 0,0 0-89 0,-7-3-118 16,-3 0-150-16,-3 0-199 0,-7-2-168 15,1-1 20-15,-9 2 188 0,-4-1 251 16</inkml:trace>
  <inkml:trace contextRef="#ctx0" brushRef="#br0" timeOffset="108317.48">20811 4506 574 0,'-17'10'931'0,"8"0"-116"0,1 0-246 16,1-3-215-16,4 0-125 0,3 0-38 0,5-1-8 16,3-2-13-16,9-1-46 0,4 0-52 15,7-3-61-15,2 0-81 0,6 0-105 16,2-1-122-16,0-3-144 0,-4 1-187 16,4-4-146-16,-7 2 25 0,3-2 178 0,-4 3 222 15</inkml:trace>
  <inkml:trace contextRef="#ctx0" brushRef="#br0" timeOffset="108504.62">21465 4471 113 0,'12'-4'673'0,"-2"0"133"0,-6 0-93 0,-1 1-147 15,-6 3-111-15,-1 2-75 0,-5 1-52 16,-4 4-60-16,-5 3-53 0,-1 3-55 16,-2 3-45-16,-2 2-38 0,1 3-28 0,0 1-18 15,-4 1-15-15,5-1-10 0,1 2-18 16,1-4-33-16,3 1-57 0,2-3-103 15,-3-1-151-15,2-5-206 0,-2-3-270 16,2-7-102-16,2-2 92 0,-1-1 274 0,4-2 220 16</inkml:trace>
  <inkml:trace contextRef="#ctx0" brushRef="#br0" timeOffset="108669.37">21183 4579 276 0,'14'-6'767'0,"-3"1"46"0,-3 4-162 0,3 1-154 16,-1 6-93-16,-1 2-51 0,5 2-59 15,-1 2-71-15,4 2-68 0,-1-1-54 16,5 0-42-16,-1 3-38 0,-1-1-53 16,2-1-78-16,-4-2-114 0,1-2-151 0,-3-3-185 15,0-2-269-15,2-4-56 0,-4 1 114 16,-1-2 301-16,-2-2 183 0</inkml:trace>
  <inkml:trace contextRef="#ctx0" brushRef="#br0" timeOffset="108901.24">21709 4500 7 0,'-11'-5'739'16,"3"1"284"-16,5 2-173 0,-2 2-251 16,4-1-225-16,1 1-133 0,1 0-65 15,6-1-36-15,2-1-29 0,8 2-31 16,3-3-30-16,7 3-20 0,1-2-23 0,4 2-33 15,-1 0-55-15,-1-2-73 0,-1 2-85 16,-7-3-84-16,-4-1-72 0,-5 1-63 16,-5-2-69-16,-3 1-48 0,-5-2-13 15,-2 2 90-15,-4-2 131 0</inkml:trace>
  <inkml:trace contextRef="#ctx0" brushRef="#br0" timeOffset="109071.16">21935 4435 38 0,'-14'0'270'0,"-2"1"118"16,2 1 62-16,-2 1 7 0,3 2-32 15,-4 2-32-15,4 3-30 0,-1 2-15 0,2 2-26 16,-1 4-39-16,4 1-65 15,-1 5-57-15,-1-1-45 0,5 0-32 0,-1 4-24 16,1-3-16-16,3 0-13 0,-3 1-13 16,3-4-3-16,1 0-4 0,0-3-7 15,1-3-17-15,-2 1-41 0,3-5-74 0,-2-2-115 16,0-1-148-16,2-5-204 0,0-3-227 16,0 0-25-16,0-5 151 0,4-1 273 15,0-1 164-15</inkml:trace>
  <inkml:trace contextRef="#ctx0" brushRef="#br0" timeOffset="109283.86">22125 4510 378 0,'8'-3'956'0,"-4"2"74"0,-4 1-266 0,-1 1-271 16,-4 5-159-16,-2 2-73 0,-5 7-32 15,4 2-30-15,-3 0-43 0,3 4-43 16,2 1-38-16,0 0-29 0,-1 0-21 15,3 0-13-15,2 2-19 0,1-5-36 0,1-1-61 16,0-2-87-16,0-1-125 0,0-4-150 16,0-3-187-16,0-6-220 0,0-2-15 15,0 0 144-15,0-4 291 0,-4-2 177 16</inkml:trace>
  <inkml:trace contextRef="#ctx0" brushRef="#br0" timeOffset="109590.72">22063 4620 372 0,'5'-24'781'16,"3"3"-26"-16,-3-1-156 0,1 0-143 15,0 4-88-15,4 0-48 0,-2 3-41 16,3-2-48-16,0 4-49 0,0 1-36 0,2 2-35 16,2 2-20-16,0 1-18 0,4 2-7 15,-1 2-6-15,2 1-5 0,2-1-2 16,-4 6-7-16,2-1-6 0,-6 1-8 16,2 2-1-16,-4 0 2 0,-4 2 7 0,-5 0 8 15,-2 2 4-15,-3 1 4 0,-8 2 9 16,-6 3 7-16,-4-2 6 0,-4 2 1 15,-3 0 3-15,-3 2-3 0,2-2-6 16,1-1-5-16,3-2-11 0,7 0-9 0,3-3-7 16,1-1-7-16,3-3-10 0,7 0-7 15,2 0-11-15,4 0-18 0,6-3-37 16,4-2-57-16,4 0-72 0,4-2-81 16,3-1-88-16,3-4-116 0,-2 0-150 0,2-4-194 15,-2 2-160-15,1-3 41 0,-1 0 205 16,-1 2 281-16,2-2 173 0</inkml:trace>
  <inkml:trace contextRef="#ctx0" brushRef="#br0" timeOffset="109785.93">22623 4446 138 0,'9'-5'779'15,"-2"2"203"-15,-6-1-135 0,-1 2-226 16,-4 1-187-16,-6 2-99 0,-2 5-46 16,-5 2-32-16,-2 4-34 0,0 1-47 0,-2 5-48 15,1 3-41-15,0 0-31 0,-1 3-20 16,1 2-13-16,1-3-12 0,5 3-16 15,-2-5-26-15,3 2-39 0,4-4-59 16,-1 0-68-16,3-6-93 0,2-2-111 16,-1-4-132-16,5-1-144 0,1-6-172 15,0 0 8-15,3-3 148 0,2-3 270 0,2-3 166 16</inkml:trace>
  <inkml:trace contextRef="#ctx0" brushRef="#br0" timeOffset="109982.87">22485 4526 151 0,'19'-29'614'16,"-3"2"63"-16,-2 0-61 0,-3 7-88 15,0 4-81-15,-3 4-59 0,-1 3-57 16,-2 2-50-16,-3 7-58 0,2 5-50 16,-2 6-34-16,-1 4-30 0,3 6-19 15,0 1-17-15,-3 5-10 0,4-1-12 0,2 2-12 16,1 1-12-16,1-1-11 0,-1-2-9 16,0 0-20-16,4-1-41 0,-2-5-60 15,-4-1-84-15,2-4-109 0,-2-5-126 0,-4-1-144 16,-2-7-171-16,0-2-83 0,-4-2 74 15,-3-3 217-15,-1 0 210 0</inkml:trace>
  <inkml:trace contextRef="#ctx0" brushRef="#br0" timeOffset="110103.78">22593 4661 447 0,'-15'-13'799'0,"3"0"15"0,0 3-114 15,2-2-172-15,3 3-146 16,3 1-114-16,0 3-78 0,6-1-61 0,4 2-46 16,4 1-33-16,7 0-34 0,4 1-51 15,8 1-100-15,-1 1-138 0,4-2-181 16,2 0-225-16,1 1-160 0,-4 1 28 0,4-1 204 15,2 0 237-15</inkml:trace>
  <inkml:trace contextRef="#ctx0" brushRef="#br0" timeOffset="110311.74">23239 4538 7 0,'-13'-4'794'0,"-5"4"315"0,-3 2-180 15,-3 4-273-15,-3 2-208 0,-3 2-106 16,-1 3-45-16,2 2-30 0,2 1-34 0,5 3-41 15,6 1-44-15,5 2-38 0,5-1-34 16,6 0-25-16,5 0-18 0,5-3-15 16,4-1-26-16,3 0-45 0,3-2-67 15,3-3-84-15,-1-3-118 0,-3-1-173 16,0-7-261-16,-5 0-255 0,2-3-12 0,-8-4 204 16,4-2 322-16,-4-1 193 0</inkml:trace>
  <inkml:trace contextRef="#ctx0" brushRef="#br0" timeOffset="111600.95">23646 4679 448 0,'0'0'587'15,"-4"-1"16"-15,3 1-32 0,-2-2-47 16,-2 2-52-16,3-1-65 0,1 1-73 16,-3-1-71-16,1-2-57 0,0 0-40 0,0 3-30 15,0 0-17-15,1-2-18 16,2 1-13-16,0 1-13 0,0-2-7 0,0 0-8 16,2 2-5-16,0 0-6 0,-1 0-3 15,-1 0-2-15,3 0 2 0,-1 0-1 16,-2 0 1-16,1-1 1 0,1 1 3 0,-2 0 0 15,0 0-5-15,0 0-1 0,0-1-3 16,0 1-3-16,0 0-6 0,0 0-1 16,0 0-4-16,0 0 0 0,0 0-7 15,0 0-2-15,0 0-3 0,0 0 3 0,0 0-4 16,0 0 0-16,0 0-1 0,0 0 0 16,0 0-1-16,0 0-2 0,0 0 2 15,0 0 1-15,0 0-1 0,0 0 1 0,1 0 3 16,-1 0 2-16,0 0 0 15,0 0 3-15,0 0-3 0,0 0 3 0,0 0-1 16,0-2 0-16,0 2 0 0,0 0-2 16,0 0 0-16,4 0-3 0,-3 0 0 15,4 0-3-15,0 0 3 0,1 0-4 0,3 0 1 16,3 0-2-16,0 2-2 0,-1-2 2 16,1 1-1-16,2 0 1 0,-2-1-2 15,2 0-1-15,-1 2 1 0,-2 0-1 16,2-2 0-16,-4 1 0 0,0-1 0 0,-3 0 4 15,0 0 7-15,-1 0-1 0,-4 0-1 16,2 0 1-16,-1 0 1 0,0 0-2 16,-2 0-3-16,0 0-5 0,0 0-3 15,0 0 2-15,0 2-4 0,0-2 2 16,0 0-1-16,0 0-1 0,0 0-1 0,0 0-3 16,0 0 0-16,0 0 2 0,3 0 1 15,-1 0-2-15,-2 0-2 0,0 0-1 16,0 0 3-16,0 0 0 0,0 0 0 15,0 0-5-15,0 0 0 0,0 0-5 0,-2 0 1 16,2 0 1-16,0 0-3 0,0 0-1 16,-3 0-6-16,3 0-5 0,0 0-10 15,0 0-11-15,0 0-16 0,0 0-16 16,0 0-18-16,0 0-28 0,0-2-35 16,0 1-53-16,0-1-57 0,0-1-76 0,0 0-100 15,-4 0-128-15,1-3-139 0,-2 1-152 16,1 0-29-16,-4 0 116 0,0 2 248 15,0 1 206-15</inkml:trace>
  <inkml:trace contextRef="#ctx0" brushRef="#br0" timeOffset="112038.63">23725 4528 248 0,'8'-7'418'15,"1"1"26"-15,-1-2-14 0,-3 1-33 0,-1 0-31 16,0 2-25-16,-1-1-15 0,0 2-8 15,0 1-14-15,-2-1-35 0,1 3-51 16,0 1-54-16,-2-2-41 0,0 2-26 16,0 2-6-16,0-1 3 0,0 3 6 0,0 3-1 15,-2 3-7-15,0 4-5 0,1 1-5 16,-2 2 0-16,1 5-8 0,-2-1-6 16,4 1-8-16,0 3-8 0,-2-2-6 0,2 1-10 15,2-1-7-15,-2-3-6 0,0 0-6 16,3-4-6-16,-2 0-4 0,4-3-5 15,-4-1-9-15,1-3-20 0,0-2-37 16,1 0-51-16,-2-4-56 0,-1 1-71 16,2-4-120-16,-4-1-173 0,1-4-216 0,-2-4-190 15,-2-1 26-15,-4-3 189 0,-3-3 283 16,-2-1 173-16</inkml:trace>
  <inkml:trace contextRef="#ctx0" brushRef="#br0" timeOffset="112184.55">23647 4642 325 0,'-8'-12'848'0,"2"5"96"16,3-3-160-16,-1 6-232 0,4-2-186 15,4 3-97-15,-1-1-40 0,8 4-28 16,3-3-40-16,4 3-50 0,1-2-43 16,3 2-30-16,-2 0-32 0,2 0-41 15,0 0-57-15,-1 0-85 0,-7 0-139 0,-2-3-206 16,-6 0-314-16,-2-1-122 0,-5-1 83 16,-4-1 302-16,-4 1 224 0</inkml:trace>
  <inkml:trace contextRef="#ctx0" brushRef="#br0" timeOffset="113001.28">20513 5184 522 0,'-3'-3'782'0,"1"3"-73"0,-1 0-159 16,-2 3-130-16,0 1-64 0,-1 7-38 16,0 3-40-16,-2 5-49 0,1 2-46 0,2 1-42 15,0 3-35-15,0 0-26 0,2 1-18 16,3 1-14-16,0-1-12 0,0-2-9 16,0-2-8-16,3-2-7 0,-2-2-4 0,1-3-6 15,0-2-15-15,-1-4-31 0,-1 1-39 16,1-4-58-16,-1-4-90 0,-1 0-138 15,-4-5-161-15,1-2-181 0,-3-4-124 16,-1-6 52-16,1 1 187 0,-2-4 235 16</inkml:trace>
  <inkml:trace contextRef="#ctx0" brushRef="#br0" timeOffset="113277.4">20375 5190 518 0,'3'-25'765'0,"-1"-2"-69"15,3 5-159-15,0 1-146 0,4 4-91 0,2 0-34 16,3 2-6-16,2 3-16 0,3 1-35 15,2 3-44-15,4 3-37 0,3 0-27 16,0 4-19-16,2 2-10 0,0 4-14 16,-3 1-10-16,0 3-8 0,-4 1 1 15,-1 1-2-15,-7 4 2 0,-2 2-2 0,-5-3 0 16,-5 1 5-16,-4 2 4 0,-4-3 5 16,-6 2-1-16,-3-3 0 0,-2-1-11 15,-6-1-7-15,1-2-10 0,0-2-5 16,1 0-8-16,0-2-6 0,3-2-10 0,0 1-19 15,4-4-37-15,1 3-58 0,3-3-76 16,5-3-109-16,1 1-154 0,3-5-186 16,5 0-220-16,3-2-64 0,6 0 107 0,4 0 268 15,4 0 217-15</inkml:trace>
  <inkml:trace contextRef="#ctx0" brushRef="#br0" timeOffset="113547.27">20987 5158 352 0,'0'7'815'15,"-7"-2"24"-15,-3 3-152 0,-5 0-165 16,-4 2-122-16,2 3-77 0,-4 1-55 16,1 3-52-16,2-3-43 0,4 3-39 15,0 0-23-15,9-1-13 0,1 2-8 0,5-2-8 16,7-1-8-16,5-2-10 0,2-1-6 16,5 0-8-16,2-5-6 0,1-1-7 15,1-3-5-15,-2-3-3 0,-1-3-1 0,0 0 2 16,-3-5-2-16,-2 1-1 15,-2-3-7-15,-3-4-6 0,-5 2-7 0,-1-5-7 16,-3 2-16-16,-2-2-35 0,-3 1-56 16,-1 0-79-16,-2 1-102 0,-1 2-150 15,-3-2-192-15,2-1-256 0,1 1-98 16,2 2 93-16,1 2 286 0,4 3 236 0</inkml:trace>
  <inkml:trace contextRef="#ctx0" brushRef="#br0" timeOffset="113749.37">21350 5131 438 0,'16'0'805'0,"-2"2"-59"16,-6-1-126-16,-3 3-99 0,-2 3-75 15,-6 2-70-15,0 3-76 0,-3 3-70 16,-1 0-59-16,-2 7-49 0,-1 0-36 0,2 1-29 16,0 0-21-16,1 1-14 0,0-2-9 15,1 2-11-15,-2-2-32 0,6-5-55 16,-4-1-88-16,5-1-114 0,-4-5-152 15,2-3-167-15,-2-4-195 0,2-3-60 0,-2-3 105 16,2-2 237-16,0-2 204 0</inkml:trace>
  <inkml:trace contextRef="#ctx0" brushRef="#br0" timeOffset="114158.72">21349 5146 396 0,'3'-12'665'0,"-1"-1"-30"15,2 1-111-15,0 1-97 0,0 3-55 0,2-2-20 16,1 3-30-16,-2 0-49 0,4 2-64 16,4 0-56-16,-1 0-39 0,1 3-24 15,0-1-10-15,3 0-16 0,-2 1-9 16,-1 2-7-16,2-1 6 0,-3-1-1 16,3 2-1-16,-1 0 0 0,0 2-1 0,-2-1-4 15,0 1 1-15,1 1-4 0,-2-3-1 16,-1 4-7-16,0-1-4 0,-2 0-1 15,0 2-1-15,-2 0 0 0,-1 0 1 16,-2 2 0-16,-1 0-2 0,0 0-2 0,-4 2 0 16,0 0 6-16,-2 2 3 0,-3 2 7 15,0 1 5-15,-5 1 13 0,-2 0 9 16,2 3 8-16,-6-1 1 0,6 0 4 16,-2 1 1-16,1-1-2 0,1-1-15 15,2-1-14-15,3 1-4 0,2-5-11 0,1 1-10 16,4-1-11-16,-2-3-7 0,2 1-13 15,2-1-33-15,-2-1-51 0,6-3-69 16,1 1-69-16,1-4-81 0,2 1-103 16,2-4-135-16,0-4-182 0,1-1-225 0,-2-5-60 15,6 0 127-15,0-1 288 0,3-2 235 16</inkml:trace>
  <inkml:trace contextRef="#ctx0" brushRef="#br0" timeOffset="114449.13">21882 5128 552 0,'0'-3'972'15,"-2"3"-58"-15,-4 1-218 0,-4 4-227 16,-2 2-141-16,-4 5-55 0,2 3-32 16,1-2-24-16,-1 0-32 0,9 2-31 0,2 0-29 15,4 1-22-15,4 0-16 0,4-1-10 16,6 1-5-16,4-4-10 0,3 0-9 16,-2-3-8-16,4-1-6 0,0-2-7 15,-4-5 1-15,-1-1 1 0,2-1 4 0,-7-2 2 16,2-5-1-16,-3 0-4 0,-6-4-7 15,3-2-9-15,-7-1-4 0,-1-2-8 16,-6 0-3-16,-2-4-7 0,-5 4-3 16,-2-1-12-16,-2 2-17 0,-5 1-29 15,2 3-37-15,-4 0-41 0,-1 2-50 0,0 4-62 16,2 2-99-16,-2 1-139 0,0 1-177 16,0 4-219-16,1-1-51 0,3 2 119 15,8 1 279-15,6 3 211 0</inkml:trace>
  <inkml:trace contextRef="#ctx0" brushRef="#br0" timeOffset="114811.37">22348 5200 585 0,'-19'-4'1031'0,"0"-1"-56"16,-3-1-278-16,0 0-266 0,-2 0-158 0,5 1-87 15,-2 3-45-15,6-1-28 0,5 2-27 16,2-1-30-16,3 4-15 0,4 1-13 16,2 0-6-16,4 4-7 0,3 2-3 15,2 1-1-15,5 2-1 0,0 0 3 0,0 0 6 16,-2 1 9-16,3 1 14 0,-3 0 15 16,-4-1 15-16,-1-1 14 0,-3-1 10 15,-4-1 7-15,-2 1 2 0,-3-4-5 16,-2 2-10-16,-3-2-12 0,-1 1-10 15,-3-4-14-15,-1 3-11 0,3-4-13 0,-3-1-11 16,5 1-6-16,-3-3-11 0,3 2-4 16,3 0-19-16,-1-2-41 0,2 0-73 15,2-4-101-15,2 4-154 0,1-5-219 16,1-2-288-16,2-3-162 0,2 0 76 0,3-2 274 16,6 1 279-16,1 3 168 0</inkml:trace>
  <inkml:trace contextRef="#ctx0" brushRef="#br0" timeOffset="114984.48">22624 5336 799 0,'20'7'1151'0,"2"-1"-146"0,-7-1-309 15,0 0-262-15,-3-3-143 0,-1 0-46 16,-1 1-19-16,5-3-30 0,-2 0-55 16,3 0-51-16,-2 0-52 0,-1 0-52 0,-1 0-79 15,0-3-101-15,-6 1-159 0,-2-3-211 16,-4-1-273-16,-4-1-153 0,-9-4 65 15,-1 1 255-15,-3 0 261 0,-4-2 160 16</inkml:trace>
  <inkml:trace contextRef="#ctx0" brushRef="#br0" timeOffset="115101.33">22683 5259 621 0,'-5'-5'1058'15,"1"4"-37"-15,2-2-232 0,2 1-284 16,3 1-195-16,6-3-114 0,4 2-68 16,4 1-45-16,3-2-36 0,2-1-50 0,3 1-78 15,-2-2-162-15,3 1-267 0,-4-1-398 16,0-2-125-16,-6-1 112 0,1 1 361 15,-5-3 220-15</inkml:trace>
  <inkml:trace contextRef="#ctx0" brushRef="#br0" timeOffset="115744.05">23337 5170 393 0,'-9'-3'853'0,"1"2"-20"0,-1-2-204 16,2-2-235-16,4 1-153 0,0 0-69 16,3-1-9-16,0 1 5 0,1-3-7 15,3 1-28-15,0-1-37 0,0 1-29 0,5-2-18 16,-3 2-9-16,1 0 1 0,-1-1 8 15,2 1 9-15,-3-1 5 0,1 2 1 16,-1-2 3-16,-4 3 4 0,2 1 4 16,-3-2 0-16,0 3-5 0,0-1-7 0,0 1-7 15,-1 1-8-15,1-1-12 0,0 2-8 16,-2 0-6-16,2 2 4 0,-1 1 4 16,1 1 7-16,-4 4 1 0,4 0-3 15,-1 5 5-15,1 0 5 0,1 1 4 16,1 1 0-16,1 2-2 0,0 3-3 0,1 0-4 15,-4 1-4-15,6 0 0 0,-3 0 2 16,-3-2 5-16,0 2 1 0,-3-2 4 16,-3-2 0-16,1 1 3 0,-3-2-1 15,-6-1 1-15,1 1 4 0,-2-3-4 0,-2-1 0 16,-1-1-2-16,1-3-2 0,0 2-4 16,1-1-5-16,1-1-4 0,2-4-6 15,5 2-7-15,-1-3-2 0,2 1 2 0,2-1 1 16,2-1 3-16,2-1-4 0,1 1-2 15,1-2-4-15,6 1-5 0,-1-1-3 16,5 0 0-16,2 0 0 0,4 0-1 16,1-1 0-16,0 1-3 0,2-2 0 15,-2 2-2-15,3-1 2 0,-4-1-2 0,1 1-3 16,-6-1-4-16,1 2-6 0,-4-2-14 16,0 1-28-16,-6 1-38 0,4-1-60 15,-4 0-71-15,1-2-77 0,-3-2-81 16,1 1-108-16,-4-4-149 0,2-1-173 0,-1-1-190 15,1 0 29-15,0 0 179 0,1-1 308 16,2 1 190-16</inkml:trace>
  <inkml:trace contextRef="#ctx0" brushRef="#br0" timeOffset="116125.45">23688 5191 557 0,'10'-16'923'0,"-1"1"-90"0,-3 0-195 16,-1-1-170-16,-2 5-102 0,-3 0-58 0,0 2-40 15,0 2-41-15,0 1-42 0,-1 3-41 16,-2 1-23-16,-2 4-1 0,-4 6 5 16,-3 2 3-16,3 5-7 0,-5 4-10 15,1 5-9-15,0 3-11 0,4 4-6 16,2 0-7-16,3 0-5 0,2 1-7 0,4-1-2 16,1-2-5-16,3-1-2 0,2-1-6 15,6-2-1-15,1-3-6 0,-1-3-5 16,2-2-2-16,-1-5 1 0,0-4 0 15,-1 1-2-15,-1-6-4 0,-1-2-6 0,1-2-11 16,0-6-6-16,-2-1-4 0,1-4 0 16,-2-5-1-16,1-1-4 0,-3-2-7 15,0-2-1-15,-3-3-4 0,-1 1-7 16,-3-2-4-16,0-1-14 0,-1 1-14 16,-1 2-20-16,-3 0-25 0,-2 5-27 0,3-1-33 15,-2 3-39-15,-3 4-49 0,3 0-50 16,-4 2-74-16,5 4-112 0,0 0-153 15,-1-1-181-15,2 1-122 0,-1 3 63 0,3 1 216 16,1 3 256-16,1 0 158 0</inkml:trace>
  <inkml:trace contextRef="#ctx0" brushRef="#br0" timeOffset="116501.22">24094 5103 323 0,'7'-6'817'16,"0"1"48"-16,-2 1-151 0,-1 1-186 0,-3 0-149 16,1 0-93-16,-1 2-67 0,-1-2-42 15,0 6-27-15,-1-1-18 0,-2 8-7 16,-4 3-7-16,-4 3-7 0,2 6-8 16,-3 4-6-16,0 3-5 0,-1 0-5 0,1 5-7 15,2-2-10-15,2-1-5 0,2-2-8 16,3-2-7-16,0 1-4 0,6-3-2 15,0-3 1-15,0-3 4 0,0-3 0 0,4-4 0 16,-3-3 2-16,1 0 0 16,3-6-5-16,-2-1-9 0,2-4-11 0,0-3-6 15,1-3-8-15,-1-4-4 0,0-3-6 16,-1-3-6-16,0-4-6 0,-2 0-8 16,0-2-13-16,-3-1-20 0,-1-2-28 0,-2 0-32 15,-4-1-38-15,0 3-40 0,-2 2-41 16,-2-1-55-16,1 2-83 0,0 1-114 15,-2 2-125-15,2 3-154 0,0-1-98 16,3 5 61-16,2 1 202 0,3 1 235 0</inkml:trace>
  <inkml:trace contextRef="#ctx0" brushRef="#br0" timeOffset="116873.38">24392 4945 198 0,'-4'-7'656'0,"2"-1"23"0,-2 3-130 0,-3-2-144 15,3 2-91-15,-2 3-31 0,1-1-3 16,0 1-12-16,0 2-34 0,-1 2-49 16,2 3-44-16,-1-2-31 0,2 6-22 15,1 1-12-15,2 0-13 0,2 2-2 16,1-1-7-16,2 2-5 0,0-1-3 0,6-1 4 15,-2 0 1-15,5-1 0 0,-1-3-1 16,-1 1-4-16,2-2-3 0,-2-3-3 16,0-1-5-16,-2-2-5 0,-1-2-2 15,0-1-2-15,-1 0-1 0,-3-4-4 0,0 2-6 16,-3-3-6-16,-1 0-7 0,-2 0-4 16,-3 1-4-16,1-2-5 0,-4 4-17 15,1-2-27-15,-3 2-43 0,0 0-55 16,1 1-82-16,-5 2-121 0,4 0-153 0,1 1-195 15,-2 1-173-15,4 0 16 0,6 0 180 16,0 0 267-16,2 1 161 0</inkml:trace>
  <inkml:trace contextRef="#ctx0" brushRef="#br0" timeOffset="117238.92">24792 4891 399 0,'1'-10'779'0,"1"2"-80"0,-2 0-198 15,0 3-171-15,0 0-87 0,1 0-16 16,-1 3 23-16,0 2 9 0,1 2-22 0,2 3-49 16,-3 2-46-16,0 1-28 0,0 4-8 15,0 2-4-15,-4 3 4 0,3 2 4 16,-2 2 1-16,-2 1-4 0,0 3-2 0,-2 1 3 15,-1 1 0-15,-2 0 5 0,3 2 5 16,-3 0 2-16,-3 0-1 0,3 0-7 16,-2 0-9-16,-1 0-12 0,2-2-11 15,-3 0-9-15,2-3-12 0,2 0-12 16,0-2-9-16,0-2-14 0,3-3-7 0,0-3-5 16,2-2-11-16,2 0-27 0,0-2-57 15,2-3-81-15,-3-1-101 0,4-1-109 16,0-2-147-16,0-2-195 0,0-2-272 15,2-2-93-15,3 0 121 0,1 1 314 0,4 1 253 16</inkml:trace>
  <inkml:trace contextRef="#ctx0" brushRef="#br0" timeOffset="117443.7">24702 5542 12 0,'4'15'783'16,"0"-1"321"-16,1 1-176 0,2-1-288 16,-2-4-227-16,4-2-108 0,5 0-36 0,2-2-13 15,3-3-27-15,1-3-40 0,2 0-43 16,3-1-34-16,-3-2-23 0,0-2-9 15,-5-1-7-15,-2 1-7 0,-5-3-9 16,-1-1-14-16,-5-1-16 0,-4 3-13 0,-4-3-11 16,-5 5-6-16,-5-1-14 0,-6 2-29 15,-6 2-53-15,-2 2-76 0,0 2-96 16,-7 2-153-16,5-1-228 0,0 2-349 0,0 1-86 16,0-1 134-16,1 2 374 15,-1-2 224-15</inkml:trace>
  <inkml:trace contextRef="#ctx0" brushRef="#br0" timeOffset="131929.14">14084 8950 40 0,'-1'0'248'0,"-1"0"41"0,-1 0 26 0,0 0 2 16,0 0-20-16,-1 0-29 0,3 0-27 15,-1 0-24-15,0 0-16 0,-1 0-13 16,2 0-6-16,-3 0-12 0,2 0-11 15,-1-1-16-15,-2-1-6 0,3 2-6 0,0-1-5 16,1 1-13-16,-1 0-15 0,-1 0-21 16,3 0-17-16,-2 0-11 0,2 0-8 15,-1-2-7-15,-1 2-7 0,2 0-4 16,0-1-4-16,0 1-1 0,0 0 1 0,0 0-2 16,0 0-1-16,0 0-1 0,0 0 0 15,0 0 1-15,0 0 1 0,0 0 1 16,0 0 1-16,0 0 2 0,0 0 0 15,0 0 2-15,0 0-1 0,0 0 0 0,2 0-1 16,-1 0 1-16,-1 0-2 0,0-2-2 16,0 1-1-16,0 1-1 0,0 0 0 15,0 0 1-15,0 0-2 0,0 0-2 16,0 0-2-16,0 0 0 0,0 0-2 16,0 0-1-16,0 0-1 0,0-2-1 0,0 2-3 15,0 0-1-15,0 0-2 0,0 0 3 16,0 0-1-16,0 0 0 0,0 0-1 15,2 0 1-15,-2 0-2 0,0 0 0 16,0 0 0-16,0 0 1 0,3 0 1 0,-3 0 0 16,0 0-1-16,0 0 1 0,0 0 5 15,0 0-1-15,2 0-1 0,-2 0-1 16,0-1-1-16,0 1 0 0,0 0 1 0,0 0 0 16,0 0 1-16,0 0-2 0,0 0-1 15,0 0-1-15,0 0 0 0,0 0-1 16,0 0 4-16,0 0-3 0,0 0-1 15,0 0-1-15,0 0 1 0,0 0 0 16,0 0 0-16,0 0 0 0,0 0 2 0,0 0-1 16,0 0 0-16,0 0 0 0,0 0 2 15,0 0-2-15,0 0-3 0,0 0 2 16,0 0-2-16,0 0 2 0,0 0 0 0,0 0 0 16,0 0 0-16,0 0 0 0,0 0 0 15,0 0 0-15,0 0-2 0,0 0 0 16,0 0 2-16,0 0 0 0,0 0-1 15,0 0 1-15,0 0-4 0,0 0 2 0,0 0-4 16,0 0-3-16,0 0-15 16,0 0-28-16,0 0-47 0,1 0-65 0,-1-2-103 15,0 0-132-15,0 1-183 0,2-1-240 16,0-3-38-16,-2 0 126 0,5 0 289 16,-5 0 172-16</inkml:trace>
  <inkml:trace contextRef="#ctx0" brushRef="#br0" timeOffset="133849.78">14065 8899 223 0,'-3'0'248'16,"0"2"14"-16,-2 0 13 0,2-2 0 16,2 0-10-16,-4 3-26 0,3-3-24 0,-1 0-16 15,1 0-11-15,-3 0-7 0,2 0-6 16,2 2 2-16,-5-2-5 0,3 2-5 16,-2-2-17-16,3 0-18 0,0 0-13 0,-1 0-10 15,2 0-13-15,-3 0-11 16,4 0-14-16,-1 0-11 0,-1 0-10 0,2 0-4 15,0 0-2-15,0 0-3 0,0 0-2 16,0 0-1-16,0 0-2 0,0 0 2 16,2 0 1-16,-2 0 1 0,0 0 2 15,0 0 3-15,0 0 1 0,1 0-1 0,-1 0 0 16,0 0 0-16,2-2-2 0,0 2-2 16,-1-2-7-16,2 2-3 0,1-3-4 15,4 1-2-15,-1 0-2 0,1-1-5 0,-1 0-3 16,2 0-4-16,0-1 0 0,1 2-2 15,0-1 0-15,0 0 0 0,-1-1-1 16,-1 1 1-16,1 1-2 0,0-1 1 16,-2 0 0-16,1 0-1 0,-1 0-2 15,1 2-2-15,-1-2 3 0,-1 2-2 0,2-1-1 16,-3 0 0-16,-1-1 0 0,1 2-1 16,-2 0 1-16,2-2-2 0,-1 3-1 15,0 0 0-15,-1 0-2 0,0 0 0 16,0-2 2-16,1 2-2 0,0 0 2 0,0 0 0 15,-1 0 0-15,0 0-1 0,1 2 0 16,0-2 1-16,-3 0 1 0,2 3 2 16,2-1 3-16,-2 1 2 0,2 1 0 0,-1 0 1 15,1 2 1-15,-1 0-2 16,-3 0 0-16,2 1-1 0,-1-2 1 0,1 3-1 16,-3 1 1-16,2-4-1 0,-2 2 2 15,0 0-3-15,0-1 0 0,-2-1 3 16,2 2-1-16,-3-3-1 0,1 1 1 0,0-1 0 15,0 1-1-15,-2 1-2 0,-1-2-4 16,-2 1 3-16,1 0-1 0,-1-2 0 16,2 1-2-16,-4-1 1 0,3 2-2 15,-1-3 1-15,-1 1 1 0,-1 1 0 0,3-1-1 16,-1-2 0-16,3 1-1 16,-5 0 2-16,7-2-4 0,-1 2 4 0,-1-1-2 15,3-1-2-15,-1 2 2 0,1-2 0 16,1 0 2-16,-2 0 0 0,0 0-1 15,2 0 1-15,0 0-1 0,0 0 1 0,0 0-1 16,0 0 4-16,2 0-1 0,0 0 4 16,-2 0 0-16,1-2 2 0,-1 2 0 15,2 0 1-15,-1 0-3 0,-1 0 0 16,0-1 0-16,2-1-1 0,0 2-1 0,-1-2-3 16,2 2 2-16,-2-1-2 0,4 0-3 15,0-2 0-15,-2 2 0 0,1-1-1 16,-3 0-1-16,4 2 2 0,-2-1 0 15,1-1 2-15,3 2-2 0,-3-1 0 0,0 0-2 16,2 1 2-16,-1-3-2 0,0 3 3 16,1 0 0-16,-3-2-1 0,2 2-1 15,-2 0 0-15,2 0 1 0,-2 0 0 16,1 0 0-16,0 0 0 0,-1 0 0 0,-1 0 0 16,-1 0 0-16,2 0 1 0,-1 0-2 15,0 0-2-15,-1 2 1 0,2-2 1 16,-1 0 1-16,1 0 0 0,-1 0 0 15,1 3 0-15,-1-3 0 0,0 1 0 0,2 0 0 16,-3 2-1-16,2-1-1 0,-1-2 1 16,1 3-1-16,-1-3 4 0,-1 3-2 15,1-3 0-15,-2 2 1 0,2-2-1 16,-1 2 1-16,-1 0-1 0,2-1 0 16,0-1 0-16,-2 2 2 0,1-1-2 0,-1-1 0 15,0 2-1-15,0-1 1 0,2 1 1 16,-2-1-1-16,2 1 0 0,-2 0 0 15,2 0 0-15,-2 0 2 0,0-1 1 16,2 2-2-16,-2-3 0 0,0 2-1 0,0 1 0 16,0-3 1-16,0 1-1 0,1 0 0 15,-1 2 2-15,0-1 0 0,0 0 4 16,0-1-2-16,0 3-2 0,0-4-2 16,0 3 3-16,0-1 0 0,0 1-1 0,0 1-1 15,0-1 1-15,0-1 0 0,0 1 0 16,0 1-2-16,0-1 0 0,0-1 1 15,0 1-1-15,0 0 0 0,0 0 0 16,0 0 2-16,0-1 1 0,0 1-2 0,-1-1 2 16,1 0-1-16,0 0 2 0,0-1 0 15,-2 2 0-15,2-3 1 0,-2 2 1 16,2-2 0-16,0 0-1 0,0 3 1 16,0-3-1-16,0 1-1 0,0-1 0 0,-2 1 3 15,0-1-4-15,2 2-1 0,-1-1 0 16,-3-1 0-16,3 4 3 0,-1-3-2 15,0 1 1-15,-1 0-1 0,2 1 0 16,-3-3-3-16,1 2 4 0,2 0-1 0,-3 1 1 16,2-1-1-16,-1-2-2 0,-1 3 1 15,1-2 0-15,1 0 0 0,-2 2 1 16,0-1-1-16,0 0 0 0,0-1-1 16,0-1-1-16,3 2 3 0,-3-1-2 0,-1-1-1 15,2 1 0-15,0 0 1 0,-1-1 0 16,2 2 3-16,-2-2-2 0,0 0-1 15,3 2-1-15,-3-1 0 0,1-1 0 16,1 0 0-16,1 0 0 0,-1 0 0 16,-1 0 0-16,3 2 3 0,-2-2-2 0,2 0 0 15,0 0-1-15,-2 0 0 0,1 0 0 16,1 0 0-16,-1 0 2 0,-3 1 0 16,3-1-2-16,-3 0 0 0,4 0 0 15,-2 0 0-15,0 0 3 0,-1 0-1 16,0 0-1-16,0 0 0 0,-1 0 1 0,1 0-2 15,-2 0 0-15,0 0-3 0,1 0 2 16,-1 2 3-16,2-1 1 0,-2-1-2 16,1 0-1-16,-1 0-1 0,-1 2 0 0,1-2 1 15,0 0 0-15,0 1 4 0,1-1-3 16,0 0-1-16,-2 0-3 0,3 0 3 16,-3 0 0-16,4 0 2 0,-3 0-1 15,2 2 0-15,1-2 2 0,-2 0-3 16,-1 0-1-16,1 0-1 0,-1 0 1 0,2 0 0 15,-1 0-1-15,1 0 2 0,0 0-1 16,0 0 2-16,-2 0-1 0,4 0 4 16,-1 0-5-16,1 0-2 0,-4 0 1 0,5 0 2 15,-2 0-4-15,0 0-1 0,1-2-13 16,-1 2-26-16,2-1-46 0,2 1-55 16,-1-2-67-16,-1 2-86 0,2-3-118 15,0 0-139-15,3 0-167 0,-1-1-160 16,5-2 21-16,0 1 175 0,0 0 268 0,0 0 163 15</inkml:trace>
  <inkml:trace contextRef="#ctx0" brushRef="#br0" timeOffset="134847.29">14580 8856 145 0,'4'-1'163'15,"-3"-1"6"-15,1 1 1 0,-2-1-4 16,3 2-5-16,-1-2 1 0,-2 2-4 15,1-1 0-15,-1-1 10 0,0 2 5 0,0-1 1 16,0 0-16-16,0 1-16 0,0 0-14 16,0 0-14-16,-1 0-10 0,1-3-5 15,0 3 3-15,-2 0 15 0,-1 0 14 16,3 0 5-16,0 0-5 0,0 0-9 16,0 0-15-16,0 0-20 0,0 0-13 0,0 0-7 15,0 0 1-15,0 0 1 0,0 0-5 16,0 0-7-16,-2 0-9 0,2 0-10 15,-1 0-7-15,1 0-7 0,0 0-1 16,0 0-1-16,0 0 0 0,-2 0-2 0,0 0-5 16,2 3 1-16,-1-3-1 0,-1 1 3 15,2 0 2-15,-1 2 4 0,-4-1 0 16,4 1-2-16,-2 0-3 0,-1-1 3 16,3 2 0-16,-4 0 2 0,3 1-1 0,-1-1-2 15,0 2-2-15,-1-1 3 0,1 3-1 16,1 1-1-16,-1-2-2 0,2 2 0 15,-2-1 1-15,2 0 3 0,1 1 1 16,-2 0 1-16,2-1-3 0,0 2-2 0,0 0-2 16,2-1 1-16,-2 1-1 0,1-2 3 15,-1 3 0-15,2-2 2 0,-1 2 1 16,3-1-3-16,-2 1 0 0,1-1-1 16,-1 1 3-16,3-1 0 0,0 0-1 0,0 0-3 15,0-2-1-15,4 4-1 0,-5-3 1 16,3 1-1-16,-1 0-2 0,2-1-5 15,-1 0 3-15,2-1-1 0,-3-1 1 16,2 1 1-16,1-3 0 0,-2 0 2 16,1-1-3-16,-2-1 2 0,1 1-1 0,0-3-1 15,0 1-1-15,-2-2-2 0,5 0-2 16,-2-2-6-16,-3 1-2 0,2-3-4 16,-1 1 2-16,-1-2 4 0,2-2 1 0,-2 2 1 15,3-3-1-15,-3-2 1 0,2-1 3 16,-2-1-2-16,-2-1 0 0,2-3-1 15,-1-1 1-15,-3 0-3 0,1-2-1 16,-1 0 0-16,-2-3 0 0,-1 1-2 16,-1-2-1-16,-2 2 0 0,2 2-1 15,-2 1 3-15,-1 1 4 0,-2 1 6 0,0 3-1 16,0 1-4-16,-1 3-8 0,-1 0-10 16,2 3-31-16,-3 1-50 0,0 0-78 15,0 5-128-15,-4-2-222 0,2 2-365 16,-5 0-167-16,2 0 75 0,-1-2 333 0,3 1 252 15</inkml:trace>
  <inkml:trace contextRef="#ctx0" brushRef="#br0" timeOffset="147216.81">14185 9466 58 0,'0'0'143'0,"0"-1"-1"0,0-1 9 16,0 2 15-16,0 0 11 0,0-1 6 15,-1-1 5-15,1 2 1 0,-2-2 4 16,0 2-8-16,2 0-7 0,0 0-10 16,0 0-9-16,0 0-10 0,0 0-7 15,0 0-10-15,-1 0-7 0,-3 0 2 0,4 0-4 16,-1 0-3-16,1 0-10 0,-1 0-12 16,-1 2-4-16,2-2-3 0,0 0 8 15,0 0 1-15,0 0-3 0,0 0-11 0,0 0-15 16,0 0-11-16,-1 0-11 0,1 0-6 15,0 0-1-15,0 2-4 0,0-1 1 16,0-1-2-16,0 0-2 0,0 2-1 16,0-2 3-16,0 0 2 0,0 0 0 0,-2 0 1 15,0 0 0-15,2 1-3 0,0-1-2 16,0 0-2-16,0 0-1 0,0 0-4 16,0 0-4-16,0 0-3 0,0 0-1 15,0 0 1-15,0 0 1 0,2 0-1 16,0 0-1-16,-2 0-1 0,1-1-3 0,-1 1 1 15,0-2-1-15,2 2-1 0,-1 0 0 16,-1-1-2-16,0-1-1 0,1 2-1 16,-1-2-4-16,4 2 1 0,-3-1-3 15,1 0-2-15,1 0-2 0,0-1 2 0,1-1 0 16,-3 1-1-16,2 2-2 0,1-3 0 16,-1 1 0-16,-1 2 0 0,3 0 0 15,0-3 0-15,0 3 1 0,-2 0 1 0,2-2-2 16,-2 0 0-16,2 1 0 15,-1 1-3-15,0-2 3 0,-2 0 0 0,2 2 1 16,-2 0-1-16,-1 0 0 0,-1 0-1 16,2 0 1-16,-1 0 0 0,1 0 0 15,-2 0-1-15,2 0 1 0,-1 0 0 16,-1 0 0-16,2 0-1 0,0 0-1 0,-2 0 1 16,1 0-2-16,-1 2 2 0,4 0-1 15,-2-1 2-15,0 1 0 0,-1 0 0 16,2 3 0-16,-1 0 0 0,0 0 0 0,-1 0 1 15,2 1 1-15,-1 2 0 16,0 2-1-16,-1-1-1 0,3 1 4 0,-3 2-3 16,1 0 2-16,0-2 0 0,-2 0 1 15,0 1 0-15,0-1 5 0,0 0 0 16,0 0-1-16,0-3-2 0,0 3 1 0,-2-3 0 16,0 0 3-16,1 0-1 0,-3 0 1 15,3-1-1-15,-3 1 0 0,1 0-1 16,0-2 0-16,1 2-1 0,-2-2 1 15,0 0-2-15,-1 0 0 0,1-2-2 0,-1 2 2 16,1 1-3-16,-2-1 2 0,4-3-1 16,-6 3-1-16,3-2 0 0,0 0 2 15,1-1-1-15,0 0-1 0,0 1-1 16,0 1-3-16,-1-3 1 0,5 1 0 16,-4 0 0-16,4 1 1 0,-1-3-1 0,-1 0 2 15,2 0-1-15,-2 2-1 0,2 0 0 16,0-2 0-16,0 0 0 0,0 0 1 15,0 0-1-15,0 0 0 0,0 0 3 0,0 0 0 16,0 0 0-16,0 0-2 0,-1 0-2 16,1 0-1-16,0 0 1 0,0 0 1 15,0 0 1-15,0 0 4 0,0 0 3 16,0 0 2-16,1 0 0 0,-1 0-2 0,0 0 1 16,2 0 2-16,-2 0-1 0,2 0 1 15,-1 0-2-15,-1 0 1 0,2 0-1 16,0 0-1-16,-2 0 2 0,4 0-1 15,1 0-1-15,1 0-1 0,2 0-2 16,0 0-1-16,2 0 2 0,2 0-3 0,0 0 1 16,0-2-2-16,1 0 2 0,0 2-2 15,0 0-2-15,-2 0 2 0,0 0 2 16,-1 0 0-16,-1 0-1 0,-2-3-2 16,-1 3 1-16,-1 0 0 0,-2 0 1 0,0 0-2 15,2 0 3-15,-4 0-4 0,2 0 0 16,-3 0-2-16,2 0 1 0,0 0 1 15,-2 0 1-15,0 0-1 0,0 0 2 0,0 0-5 16,0 0 3-16,0 0 0 16,0 0 1-16,0 0 1 0,0 0-6 0,0 0-5 15,0 0-12-15,0 0-19 0,0-2-32 16,0 2-39-16,0 0-43 0,1 0-46 16,1 0-75-16,-1-2-104 0,3-1-125 0,0-3-132 15,1-1-159-15,1-1-21 0,2-1 116 16,-1 1 245-16,2 0 177 0</inkml:trace>
  <inkml:trace contextRef="#ctx0" brushRef="#br0" timeOffset="148248.37">14697 9409 249 0,'0'0'315'16,"-1"-1"6"-16,1-1-12 0,0 2-19 0,0-1-30 15,0-1-35-15,0 2-43 0,0-2-38 16,0 2-25-16,0-1-9 0,0 1-3 16,0-1 1-16,0 1 0 0,1 0-7 0,2 0-9 15,-1 0-8-15,3 0-3 16,-2 0-2-16,2-2 3 0,-2 1-8 0,0 1-1 16,2 0-11-16,-4 0 0 0,0 0 4 15,-1-2 1-15,-1 2-4 0,1 0-9 16,0 0-14-16,0 0-8 0,0 0-10 0,-1 0-7 15,-4 0-6-15,2 0-3 0,0 0-3 16,-2 0 0-16,0 0-2 0,0 0 0 16,-4 0-1-16,3 0 0 0,-1 0 2 15,-1 0 0-15,-1 0 1 0,3 0 0 0,-2 0-1 16,1 2-1-16,3-2 2 0,-2 0 0 16,2 0 1-16,1 0 3 0,0 0 1 15,0 0 0-15,3 0-2 0,-2 0-1 0,1 0 3 16,-3 0 1-16,1 0 0 15,3 0 2-15,-1 1 2 0,-4 1 0 0,4 0 1 16,-2 0 0-16,2 0 3 0,-2 1 0 16,0 0 2-16,0 0 4 0,0-1-2 15,-1 5-3-15,1-2-4 0,2-2 1 16,-4 4 1-16,1-2 0 0,2 2-2 0,-1-1-3 16,1-2 1-16,-1 2-4 0,1 0-1 15,1 0 1-15,1 0-1 0,-2 0 2 16,0-2-1-16,2 3 1 0,-1-2 0 15,-1 0 0-15,2 2 2 0,0-3-2 16,0 2-1-16,0-2-1 0,0-1-1 0,-2 0-1 16,2-1 1-16,0 1 2 0,0-3 5 15,2 1 3-15,-2 1 3 0,0-2 0 16,2 0-2-16,-1 0 1 0,-1 0 0 0,4 0-2 16,-3 0-1-16,1 0-3 0,3 0 0 15,-1-2-3-15,1 1-2 0,3 1-1 16,-2-2-2-16,1 1 0 0,-2-1-4 15,4-1 1-15,-1 1 0 0,-2 1 3 0,1 0-3 16,2 0 1-16,-5 1-3 0,3-2-1 16,-1 2 0-16,1 0 0 0,0 0 5 15,1 0 1-15,-1 2 2 0,-2 0 3 0,5 3 1 16,-2-1-1-16,-1 4-3 16,-1-1 0-16,3 2 6 0,-2 2 7 0,-1-1 6 15,2 2 0-15,-3 0 2 0,-1 0-1 16,-1 0 7-16,-1 0 4 0,-2-2 6 15,0 2 3-15,-2-2 2 0,-1-1 0 0,-3 0 2 16,2-2-2-16,-8 2-2 0,3-3-5 16,-5 0-6-16,-1 1-3 0,-2-2-4 15,3-1-5-15,-7 1-2 0,3-2-1 16,1-1-3-16,-1 0-3 0,2-2-2 0,-5 0-6 16,6 0 2-16,-1 0-4 0,-1-2-3 15,5 0-2-15,-1 1-5 0,3-1-14 16,1 0-47-16,3 2-90 0,1-3-154 15,1 1-254-15,-1-1-428 0,2-1-155 16,0-1 106-16,-4 2 404 0,2-4 248 0</inkml:trace>
  <inkml:trace contextRef="#ctx0" brushRef="#br0" timeOffset="156772.65">7610 11085 116 0,'0'-5'350'16,"0"1"17"-16,0 1-28 0,0-1-47 15,-2 0-38-15,2 1-26 0,-1 0-15 0,-1 0-14 16,2 2-16-16,0-1-10 0,0 1-1 15,0 1 7-15,0-2-1 0,0 1-9 16,0 1-11-16,0-2-19 0,0 1-26 16,0-1-27-16,0 2-18 0,0-1-12 15,0 1-9-15,0 0-5 0,0 0-5 0,0 0-4 16,0 0-4-16,0 0-4 0,0 0-2 16,0 0-3-16,0 0 0 0,0 0-2 15,0 1 0-15,0-1 1 0,0 0-3 16,0 0 0-16,0 0 4 0,0 0-2 0,0 2 1 15,0-2-4-15,0 1 1 0,0 1-1 16,0-2-2-16,0 3 0 0,0-2 2 16,0 2 6-16,0 0 1 0,2 2 2 15,-1 0-4-15,-1 2-1 0,2 2 0 0,-2-1 1 16,0 4-1-16,3-1 6 0,-3 3-1 16,2 0 2-16,-1 2-3 0,1 2 2 15,1 0 0-15,0 0 3 0,0 1 1 16,0 1 2-16,0-2-2 0,1 1-1 0,-1-1-3 15,0 0-3-15,0-1-2 0,-1-1-2 16,0-2-3-16,3 1 1 0,0-2-4 16,-2-1 0-16,-1 0 0 0,1-1-5 15,-1-2-3-15,1-3 2 0,-1 1-2 0,-1-1-2 16,3-2 1-16,-4 1-1 0,0-2-1 16,4 1 0-16,-3-4-2 0,-1 3-1 15,2-1-3-15,-2-2-2 0,2 0-5 16,-1 0-11-16,1 0-24 0,0 0-36 15,-2-2-48-15,1-1-54 0,2 3-68 0,-1-4-78 16,0 0-90-16,-1-4-104 0,-1-1-142 16,0-4-98-16,0-1 47 0,-1-1 180 15,-1 0 210-15</inkml:trace>
  <inkml:trace contextRef="#ctx0" brushRef="#br0" timeOffset="157838.57">7698 11001 216 0,'2'-3'264'0,"-2"-1"12"16,2 2 5-16,-1-1-8 0,-1 1-23 15,0-1-30-15,0 2-30 0,0-1-19 16,2 2-14-16,-1 0-6 0,-1 0-3 15,0 0-2-15,0 0 1 0,0 0 1 0,0 0-2 16,0 0-9-16,0 0-11 0,0 2-9 16,-1-1-12-16,-1-1-9 0,2 2-13 15,-1-1-13-15,1-1-11 0,-2 2-5 16,2-2-9-16,-2 1-5 0,2 1-5 16,-1-2-5-16,-1 1-3 0,1 0-5 0,-3 3-4 15,1-3-3-15,0 3 1 0,-5 1 1 16,2 1 2-16,-1 2 1 0,-2 0-1 15,-2 2 1-15,1-1 1 0,2 1 9 16,-2-1-1-16,2-1 0 0,0 4-4 0,-3-3-2 16,3-1 0-16,1 0-1 0,-1 1 1 15,-1 0-3-15,3-1 5 0,-2 1-2 16,1-1 0-16,-2 0-2 0,3 0-1 0,-1-2-3 16,1 1 5-16,-1 1-2 0,0-1-4 15,1 1 1-15,-1-1 0 0,-1 1 1 16,2 0-2-16,-1 0-2 0,1 0-2 15,1-2-1-15,1 1 1 0,0-1-1 16,-1-1 1-16,1-1-2 0,1-1-1 0,2 2 0 16,-1-2-3-16,0 0 1 0,2-2-3 15,-1 1-1-15,-2-1-1 0,3 0 3 16,-1-1-2-16,1 2 3 0,0 0 0 16,0-2 4-16,0 0 0 0,1 0 0 0,-1 0-1 15,3 0 0-15,-2 0 3 0,-1 0 0 16,0 0-3-16,2 0 0 0,0 0 0 15,-2 0-1-15,0 0-1 0,0 0 1 0,0 0-2 16,0 0 4-16,1 0 0 16,-1 0 0-16,0 0 0 0,0 0-1 0,0 0-3 15,1 0 1-15,-1 0 0 0,2 0-1 16,-2-2-2-16,0 2 0 0,0 0 0 16,0 0-1-16,0 0 0 0,0 0 0 0,0 0-3 15,0 0 3-15,0 0 2 0,0 0 2 16,2 0 0-16,-2 0 2 0,0 0 2 15,0 0-2-15,0 0-2 0,0 0-1 16,2 0 2-16,-2 0-3 0,0-2 1 0,1 2-1 16,-1 0 1-16,0 0-3 15,0 0 0-15,0 0 0 0,0 0 0 0,0 0 0 16,3 0-3-16,-3 0 3 0,0 0-1 16,0-1 1-16,0 1 1 0,1 0-1 15,-1 0 2-15,0 0 0 0,0 0 1 0,0 0-3 16,0 0 2-16,2 0 2 0,-2 0 3 15,3 0 6-15,0 0 0 0,1 1 0 16,1-1-3-16,1 2-3 0,1 0 1 16,0-2-3-16,-1 0-2 0,2 0-2 0,1 0 3 15,1 0-2-15,0 0-2 0,0 0-1 16,0 0 2-16,0 0-1 0,-1-2-2 16,1 0-2-16,-4 2 1 0,-1 0-2 15,1 0 4-15,0 0-2 0,-3 0 1 16,-1 0-1-16,0 0 2 0,-1 0-2 0,-1 0 0 15,0 0 0-15,0 0-2 0,0 0 1 16,2 0-1-16,-2 0 2 0,1 0-1 16,-1 0-3-16,0 0-4 0,0 0-4 15,0-1-17-15,0 0-27 0,2 1-42 0,-2-2-45 16,0 1-49-16,0 1-64 0,0-2-78 16,0-1-91-16,0 0-91 0,0 0-97 15,0-2-127-15,3 0-11 0,-1-1 108 0,1 1 220 16,0 1 166-16</inkml:trace>
  <inkml:trace contextRef="#ctx0" brushRef="#br0" timeOffset="158542.41">7879 11055 202 0,'1'-5'287'0,"2"2"8"0,-3 2-8 0,2-1-32 16,-2-1-31-16,0 3-30 0,0-1-21 15,0-1-17-15,0 2-12 0,0 0-9 16,0 0-11-16,0 0-11 0,0 0-12 15,0 0-7-15,0 0-5 0,0 0 1 0,0 0-2 16,0 2 3-16,0-1-4 0,-2-1-8 16,2 2-15-16,0-1-13 0,0-1-14 15,-2 2-8-15,2-2-5 0,0 1 4 16,0 1 2-16,0-2 3 0,0 3 8 0,-1 0 18 16,1-2 14-16,-1 4-2 0,-1-1-7 15,0 2-14-15,1-1-7 0,-2 2-4 16,2 0-4-16,-2 3-1 0,2 0-1 15,-1-2-1-15,2 2-4 0,0 1 1 0,0 1 0 16,0 2 3-16,0 1-2 0,0 2 1 16,0-2 1-16,2 3-1 0,-1-1-3 15,2 1 1-15,-2-2-3 0,5 1 0 16,-2-1 2-16,2 0 1 0,1-2 0 16,0 0 3-16,2-1 5 0,-1-1-2 0,3 1-3 15,-1-2-1-15,2 0-1 0,-1-2-2 16,2 0-1-16,-1-3 0 0,1 0-1 15,0-3-3-15,-1 2-1 0,1-3-3 0,-2 0-5 16,0-4-3-16,0 0-5 0,2-3 1 16,-3 2-1-16,-1-3-2 0,0-2 0 15,1 1-3-15,-2-4 2 0,1-2-1 16,-1-1-1-16,-3-2-1 0,1-2 0 0,-2-2 0 16,3-1 0-16,-5-1-3 0,-1-2-1 15,-1-1-2-15,-3 0 2 0,-4 0-1 16,0 0 0-16,-1 1-3 0,-2 3 0 15,-3 1 0-15,-2 2 2 0,-2 2-2 16,-2 2-2-16,0 3-2 0,-3 2-17 0,1 2-47 16,1 2-91-16,-4 3-170 0,-2 2-273 15,3 1-332-15,-4 5-68 0,3 1 167 16,-2 4 329-16,3-1 200 0</inkml:trace>
  <inkml:trace contextRef="#ctx0" brushRef="#br0" timeOffset="184026.25">20045 7519 370 0,'0'-3'591'0,"-6"0"-26"15,4-2-100-15,-3 4-77 0,1-2-24 16,2 0-5-16,-1 0-17 0,-1 2-53 16,1-1-68-16,2-3-60 0,-3 3-42 15,1-1-27-15,2 0-17 0,-2 2-8 0,1-2-8 16,2 3-5-16,0-3-6 0,2 2-3 15,1 1-8-15,-3-1-5 0,1 1-7 16,-1-2-3-16,1 1-6 0,1 1-2 16,-2-2-4-16,0 0-1 0,2 2-1 15,0 0 2-15,-2 0-1 0,1 0 2 0,-1-1 2 16,2 1 1-16,-1 0 1 0,-1-1 1 16,0 1 2-16,-1 0 3 0,-1 0 4 15,2 0 3-15,-1 0 0 0,1 1 3 16,-2 0-2-16,0-1 0 0,2 2-4 0,-2 0-2 15,1-2-2-15,1 1-3 0,-1 1 1 16,1-2-5-16,-5 1 1 0,4 3 4 16,-6 1 6-16,-1 0 6 0,0 4 5 0,-3 1 1 15,0 2 2-15,-3 2 2 16,0 1 4-16,4 2 1 0,-4 1 1 0,5 3-1 16,-1 0-3-16,1 2-5 0,1-2-2 15,3 0-3-15,2-1-2 0,1 1-2 16,2-3 2-16,2-1-2 0,1 2-2 0,2-3-1 15,3 1-2-15,2-2 0 0,0-2-1 16,5 1-3-16,0-4-3 0,1 1-1 16,3-4-8-16,1 1-2 0,6-1-6 15,-5-2 0-15,4-2-12 0,-2 1-4 0,2-3-5 16,-4 1 9-16,1-2 5 0,-3 0 0 16,-1 0 2-16,-3-2-1 0,-3 2-6 15,0-2-12-15,-4-1-12 0,-2 0-15 16,1 1-21-16,-2-1-27 0,1-1-26 15,-5-2-35-15,2-2-36 0,1-1-44 0,-3-2-65 16,1-1-99-16,-2-1-113 0,-2-2-105 16,1-3-101-16,-3 1-60 0,1-4 69 15,0 4 184-15,-3-2 206 0</inkml:trace>
  <inkml:trace contextRef="#ctx0" brushRef="#br0" timeOffset="184320.42">19994 7591 111 0,'-20'-3'514'0,"1"2"-10"0,-3-3-73 16,1 2-70-16,0-1-23 0,3 0 12 16,0 1 29-16,1 1 10 0,9-1-38 15,-3 2-72-15,5-3-81 0,1 3-55 16,3-2-32-16,0 2-21 0,2 0-20 0,2 0-12 16,0 0-15-16,4-2-11 0,6-1-9 15,0 0-4-15,6-1-6 0,-1 0-2 16,1-2-3-16,-1 2-3 0,1-2 0 15,0 2-2-15,-1 0-2 0,-4-2-2 0,-1 3 1 16,-4-1 1-16,0 0-1 0,-1 3 0 16,-1-2-8-16,-5 2-18 0,2-1-24 15,-1-1-31-15,0 3-45 0,-2-1-71 16,0-1-99-16,-2 2-113 0,0-5-120 16,1 5-124-16,-1-2-98 0,-3-1 48 0,1 3 163 15,-2 0 210-15</inkml:trace>
  <inkml:trace contextRef="#ctx0" brushRef="#br0" timeOffset="184805.51">19876 7615 40 0,'-2'5'502'0,"2"-4"42"0,0 2-86 16,0-2-115-16,2 2-82 0,3-3-36 15,2 0-1-15,3 3 13 0,4-3-2 16,2 1-15-16,4 2-29 0,-1 0-28 0,2-1-24 16,0 3-15-16,-2 3-13 0,4-1-17 15,-3 1-25-15,-2 2-17 0,-1-2-13 16,-1 4 0-16,0 0 1 0,-5-2 2 0,2 2 0 16,-6-1 5-16,2 1-1 15,-3-3-1-15,0-2-1 0,-3 0 2 0,0-2 7 16,-1-2 3-16,-1 1 3 0,-1-1 1 15,2-1-1-15,-2-2 1 0,0 0 0 16,2 0-5-16,-1 0-8 0,3-5-15 16,-1 0-11-16,6-2-8 0,0-5-3 0,5 1-4 15,3-3-3-15,5-2 0 0,-1-1 0 16,2 0-2-16,4 0 2 0,-2 0-3 16,2 3 2-16,-4 2-4 0,-1 1 2 15,-2 2 0-15,-4 4 2 0,-4 1-1 16,0 2 1-16,-6 4 3 0,-2-1-1 0,1 4 3 15,-3 2 0-15,-2 2-2 0,-4 2-2 16,1-1-1-16,1 1-2 0,-2 1-18 16,0-2-37-16,4 1-60 0,-2-1-79 15,2-1-113-15,2 1-159 0,1-5-200 0,3 1-246 16,6-3-22-16,1-2 149 0,3 1 305 16,0-2 189-16</inkml:trace>
  <inkml:trace contextRef="#ctx0" brushRef="#br0" timeOffset="185211.44">21344 7360 69 0,'5'-4'480'15,"-4"-1"7"-15,3 2-60 0,-4 0-75 0,0 0-50 16,-2 3-26-16,0-2-23 0,1 2-27 16,-1 2-13-16,-3 1-5 0,-1 5 6 15,-3 1-9-15,-4 4-16 0,2 3-24 16,-2 3-28-16,-2 3-24 0,-1 2-19 0,2 1-13 15,-2 0-14-15,2-2-12 0,2 4-11 16,-1-4-9-16,1 0-11 0,3-1-6 16,0-1-9-16,0-4-4 0,5-1-3 15,-1-1-8-15,1-2-19 0,3-1-36 16,-1-5-46-16,0 1-68 0,2-3-77 0,0 0-71 16,0-5-68-16,2 0-71 0,0-5-90 15,3-1-95-15,1-3-4 0,1-4 105 16,1-4 184-16</inkml:trace>
  <inkml:trace contextRef="#ctx0" brushRef="#br0" timeOffset="185649.21">21275 7428 357 0,'9'-20'483'15,"-3"1"-30"-15,-1 4-60 0,-2-1-28 16,2 6 7-16,-2 2 2 0,1 0-24 16,-2 4-47-16,0 0-59 0,3 1-63 0,-2 3-44 15,-2 2-21-15,3 3-3 0,-3 2-4 16,3 5-11-16,-3 1-6 0,2 5-7 15,1 0-3-15,0 3-2 0,2 2 0 16,1-2-1-16,-2 4-6 0,3-1-6 0,1-1-7 16,-1 1-10-16,-2-2-9 0,2-1-3 15,3 0-5-15,-5-2-4 0,2-2-7 16,0 0-8-16,-2-5-5 0,1 1-3 0,-2-2-2 16,-1-1-1-16,0-2-2 0,-3-3-4 15,3 0-14-15,-4 0-20 0,0-2-34 16,0-2-41-16,-4 1-43 0,-3-2-50 15,-3-2-51-15,-4 1-41 0,-6-2-10 16,-2 0 37-16,0-2 60 0,-2 1 68 0,1-1 65 16,-1 1 65-16,1 0 62 0,5-1 62 15,1 0 51-15,1 3 39 0,5-1 12 16,3 0-16-16,3 2-45 0,3 1-39 16,2-1-36-16,4-1-23 0,4 1-12 0,6-1-10 15,5 0-6-15,3 0-10 0,3-4-8 16,0 4-5-16,3-2-10 0,-5-1-21 15,1 1-38-15,-4-1-55 0,-4 0-82 0,0 0-116 16,-7-3-139-16,1 1-165 16,-3 0-176-16,2-4 3 0,-5-1 145 0,1 4 256 15,2-1 152-15</inkml:trace>
  <inkml:trace contextRef="#ctx0" brushRef="#br0" timeOffset="186113.74">21735 7425 221 0,'6'-12'610'0,"-2"-2"-34"16,0 1-110-16,-3 1-90 0,-1 1-39 15,2 2-6-15,0 2-1 0,-1 0-16 16,1 2-44-16,-2 1-63 0,1-2-64 16,-1 4-44-16,2 0-31 0,0 2-16 15,-2 0-13-15,0 0-5 0,-2 3 7 0,0 1 17 16,-1 3 14-16,-2 0 3 0,0 5-5 15,-1 0-4-15,-1 3 2 0,-1 0-5 16,1 2-3-16,1-2-7 0,1 3-6 16,-3 0-8-16,3 0-7 0,2 0-5 0,0 0 0 15,1 0 1-15,1-1 1 0,1-3 0 16,1 1-1-16,3-1 0 0,0-2-4 16,1 1-3-16,0-1-1 0,3 0-1 15,-2-4-2-15,2 1-4 0,0-2-2 0,1 1-2 16,1-2-1-16,0 0-1 0,0-2-1 15,-2-1-3-15,0 1-2 0,-1-1 1 16,0 1 1-16,0-3-2 0,-2 1 1 16,-2-1-2-16,0 1 0 0,-1-2 0 0,-1 2 0 15,1-2 0-15,2 0-2 0,-1 0 1 16,-1 0-4-16,0 0-8 0,-2 0-20 16,3 0-21-16,-3 0-30 0,0-2-30 15,0 2-42-15,0-3-56 0,0 1-92 0,-3 0-132 16,3-4-159-16,-2 1-208 0,0-4-87 15,2 0 81-15,0 0 245 0,4-1 221 16</inkml:trace>
  <inkml:trace contextRef="#ctx0" brushRef="#br0" timeOffset="186465.25">22068 7458 215 0,'5'-9'723'16,"-4"1"81"-16,-2-1-132 0,-4 2-162 0,0 2-120 15,1 2-63-15,-3 3-38 0,1 3-40 16,-5 2-53-16,1 2-39 0,2 4-35 16,-1 4-28-16,4 1-16 0,1 5-11 15,4-3-10-15,0 2-6 0,4 0-6 16,4 0 0-16,2 0-4 0,4-2-2 0,2-1 1 16,1-5 2-16,4 1 0 0,1-4 0 15,0-3-3-15,-3 0-2 0,1-5-3 16,1-1-3-16,-5-3-6 0,-1-3-2 0,0-3-7 15,-1-3-6-15,-5-2-4 0,-2-3-5 16,-2-1-1-16,-2-3-3 0,-3-1-1 16,-3-2-4-16,-4 2-9 0,-2 0-9 15,-5 1-12-15,-1 0-14 0,-2 3-16 16,-2 3-22-16,-2 3-33 0,-1 0-42 0,3 5-70 16,-5 3-94-16,2 3-121 0,0-1-134 15,5 4-180-15,-4 1-76 0,8-2 77 16,4 4 227-16,6-2 207 0</inkml:trace>
  <inkml:trace contextRef="#ctx0" brushRef="#br0" timeOffset="186848.44">22713 7315 133 0,'9'-9'595'15,"-4"-1"27"-15,-3 1-140 0,-4 0-126 16,1 1-69-16,-4 3-16 0,-2 0 5 0,1 1-6 16,-3 1-25-16,-2 3-35 0,-2 4-28 15,0 2-24-15,-1 3-18 0,-3 4-21 16,0 2-17-16,-1 1-14 0,2 4-13 0,2 1-11 16,2 0-7-16,3 0-4 0,2 0-5 15,5-1-8-15,2-2-5 0,2 2-5 16,5-3 0-16,2-4 0 0,4 1-2 15,2-3 0-15,2-1-3 0,3 0-1 16,-2-6-1-16,4-3-5 0,-2-2-3 0,0-3-3 16,0-1-6-16,1-4-1 0,-5-2-3 15,-2-2-2-15,0-2 0 0,-4-2-6 16,-4-1-10-16,-6-1-24 0,0-1-31 16,-6 1-37-16,-1-2-57 0,-2 4-99 0,-5 1-142 15,-1 1-175-15,0 1-199 0,-1 3-95 16,-3 1 80-16,6 6 228 0,1 1 221 15</inkml:trace>
  <inkml:trace contextRef="#ctx0" brushRef="#br0" timeOffset="186990.65">22649 7383 376 0,'0'16'690'15,"-1"2"-92"-15,-2 0-114 0,2-1-67 16,1 1-27-16,0-2-11 0,1 2-40 16,5-3-71-16,-1-1-85 0,1-1-68 0,1-1-48 15,2 0-49-15,-1-4-74 0,2-1-112 16,-1-1-139-16,4-3-161 0,-2-1-204 15,4-4-135-15,2-1 41 0,1-1 197 16,3-2 223-16</inkml:trace>
  <inkml:trace contextRef="#ctx0" brushRef="#br0" timeOffset="187233.17">23214 7429 423 0,'8'-9'789'0,"-4"-1"-73"0,-5-1-143 16,-7 2-106-16,-1 0-48 0,-7 2-38 15,-2 1-49-15,-2 3-61 0,-1 1-48 16,-2 5-46-16,1 2-35 0,0 2-27 16,2 1-20-16,2 5-16 0,5 3-18 0,0 0-17 15,7 0-11-15,4 2-12 0,4 2-6 16,4-1-9-16,2-1-24 0,5 1-35 16,1-3-50-16,3-1-54 0,4-4-61 15,-4 0-68-15,4-2-86 0,-5-4-96 0,3-2-111 16,-4 0-133-16,1-6-69 0,0 0 80 15,0-2 190-15,3 1 199 0</inkml:trace>
  <inkml:trace contextRef="#ctx0" brushRef="#br0" timeOffset="187507.17">23617 7363 369 0,'11'-13'554'16,"-3"-2"-47"-16,-2 3-94 0,-1 0-66 0,1 4-30 15,-3 4-17-15,1-2-32 0,-3 4-45 16,1 2-43-16,-4 2-18 0,-1 4 3 16,-3 1-4-16,-4 7-20 0,-1 1-25 15,-3 3-22-15,-2 3-16 0,3 0-17 0,-4 1-11 16,4 2-11-16,-1 0-12 0,3-1-11 16,-1-1-5-16,3-3-4 0,2 1-7 15,0-4-16-15,3-2-23 0,1-2-40 0,1-1-50 16,1-5-60-16,1 0-64 15,-2-2-69-15,4-2-79 0,-1-2-102 0,2-4-127 16,3-1-56-16,1-3 71 0,-1-1 177 16,1 0 173-16</inkml:trace>
  <inkml:trace contextRef="#ctx0" brushRef="#br0" timeOffset="187967.26">23625 7362 66 0,'5'-5'347'0,"-2"1"46"15,0 1 14-15,-1 0-12 0,-1 1-23 16,-1-1-28-16,-1 1-30 0,-1 2-39 15,-1 2-24-15,-2 1-11 0,-1 2-4 0,-7 1-18 16,4 1-32-16,-3 2-36 0,2 2-26 16,-3 1-20-16,2 0-14 0,1 1-15 15,2 0-9-15,4 3-8 0,-2-1-7 16,2 2-10-16,4-3-6 0,4-1-11 0,2 1-1 16,-2-3-5-16,2 1-1 0,3-4-1 15,2 0 4-15,-3-2 5 0,3-3 1 16,1-3 0-16,-1 0-4 0,2-5-3 15,0-3-5-15,-1-1-2 0,1-3-4 0,0-2-3 16,-1-1-3-16,-2-2-2 0,-2 0-2 16,-3-3-1-16,2 2 0 0,-5-2-5 15,-7 3-7-15,1 0-11 0,-6 2-12 16,-3 2-11-16,-6 0-22 0,-1 4-30 16,-1 1-58-16,-3 1-89 0,4 4-137 0,0-2-180 15,4 5-264-15,-2-2-73 0,8 4 105 16,6-2 294-16,4 0 195 0</inkml:trace>
  <inkml:trace contextRef="#ctx0" brushRef="#br0" timeOffset="188357.21">24074 7315 345 0,'-5'-9'768'0,"-3"2"-14"0,-5-4-141 15,-2 2-135-15,-3 0-85 0,-4 1-57 16,0-1-59-16,0 2-71 0,5 2-59 16,-2 2-45-16,3 1-30 0,2 2-21 0,1 0-12 15,5 2-6-15,-1 1-4 0,9 2 2 16,-2-1-2-16,4 3-1 0,-2 1-6 16,9 2-5-16,-3-2-2 0,2 3-4 0,4 1 0 15,-2-2 2-15,2 5 3 16,-3-4 6-16,2 1 7 0,-3 0 10 0,-2-1 7 15,-1 1 7-15,0-2 1 0,-2-1 7 16,-2 0 4-16,-2-1 4 0,-3 0 0 16,0-1-2-16,-2-1-8 0,-3 0-8 0,-2 0-12 15,1-3-7-15,-5 2-10 0,0 0-5 16,0-2-5-16,0 1-4 0,2-4-3 16,-4 3-6-16,5-2-17 0,0 0-41 15,2-1-76-15,2 0-108 0,4 0-174 0,0-2-265 16,3-1-342-16,2-1-67 0,6-4 170 15,6 0 359-15,5-1 219 0</inkml:trace>
  <inkml:trace contextRef="#ctx0" brushRef="#br0" timeOffset="188487.51">24253 7488 595 0,'12'12'973'16,"-2"-2"-86"-16,-1-2-222 0,-3-2-215 15,1-2-157-15,-4-1-101 0,0-1-98 0,-1-4-158 16,-2-2-281-16,0-4-455 0,0-4-185 15,0-3 74-15,-2-3 357 0,2-3 216 16</inkml:trace>
  <inkml:trace contextRef="#ctx0" brushRef="#br0" timeOffset="188588.93">24335 7303 15 0,'-7'1'515'0,"1"1"43"0,-2 0-208 15,4-2-252-15,-1 0-287 0,0 0-207 16,0-2-51-16,0 2 104 0</inkml:trace>
  <inkml:trace contextRef="#ctx0" brushRef="#br0" timeOffset="190158.56">19713 8416 234 0,'-8'-3'526'0,"-5"2"-60"15,-1-3-102-15,-2 3-72 0,0 0-27 16,-4 0 1-16,0-1 7 0,0 2 2 0,-2 2-14 16,0 0-21-16,3 4-27 0,-1 2-27 15,-1 2-29-15,3 0-29 0,0 5-22 16,6-1-19-16,0 4-14 0,3 2-11 0,4 3-7 16,1-2-3-16,3 1-7 15,2 0-5-15,4 2-3 0,2-3-1 0,7-1-1 16,-3 0-4-16,3-4 0 0,4-3-5 15,0-1-4-15,3-3-4 0,0-4-5 16,-1-1 1-16,1-4-5 0,-1-4-2 0,2-1-2 16,-2-4 0-16,0-3-1 0,-1-3-3 15,-5-4-2-15,2-2 0 0,-4-2-1 16,-2-3-3-16,-1 1-1 0,-4 0-1 16,-2-3 1-16,-1 1 3 0,-4 1 2 0,-1 0 1 15,-2 2-2-15,-4 2-4 0,-1 2-3 16,-1 3-9-16,-4 2-8 0,-1 5-11 15,-2 1-14-15,-2 4-18 0,0 3-27 16,-1 4-45-16,1 0-72 0,-1 6-93 16,0-1-118-16,2 0-143 0,3 3-204 0,2 2-26 15,5-2 110-15,4 2 264 0,3 0 166 16</inkml:trace>
  <inkml:trace contextRef="#ctx0" brushRef="#br0" timeOffset="190555.36">20105 8647 326 0,'1'0'523'0,"-2"2"-41"15,-3-1-83-15,-1 2-74 0,-2 2-36 16,-3 2-15-16,2 2-6 0,1 0-15 16,1 3-30-16,1-1-33 0,1 1-27 15,4 0-19-15,0-1-16 0,4 4-17 0,1-6-19 16,5 3-22-16,1-4-16 0,2 1-14 16,1-4-23-16,2-1-12 0,1-2-7 15,0-4 11-15,-2 0 5 0,0-2 5 0,-2-2 1 16,-3-2-2-16,-3-2 1 0,0 0-5 15,-5 0-4-15,-4-4-4 0,-1 1-3 16,-4 2-3-16,-3-1-6 0,-1 2 1 16,-2 0-17-16,-1 1-41 0,0 3-83 0,2-1-113 15,-1 4-144-15,1 0-194 0,3-1-212 16,2 3-17-16,1 1 144 0,6 0 266 16,0 0 164-16</inkml:trace>
  <inkml:trace contextRef="#ctx0" brushRef="#br0" timeOffset="190947.71">20729 8431 32 0,'4'-12'439'0,"-2"0"-5"16,0 0-69-16,-2 0-72 0,-2 0-37 15,2 2-6-15,-2 0 0 0,-2 3-12 0,3 0-28 16,-1 2-39-16,1 1-37 0,1 3-21 16,-4 2 16-16,3 2 29 0,-2 4 22 15,-2 4-4-15,1 1-23 0,-1 5-24 16,0 2-21-16,2 2-12 0,-1 0-9 15,3 3-8-15,1-2-6 0,0 1-10 0,0 2-10 16,1-2-11-16,1-1-11 0,0-2-9 16,1-3-7-16,0 0-7 0,1-2-6 15,-2-3-20-15,-1-2-37 0,-1-1-66 16,0-2-97-16,0-4-125 0,-3-1-159 0,-3-6-168 16,-2 1-157-16,0-4 34 0,-1-1 161 15,-4-2 247-15</inkml:trace>
  <inkml:trace contextRef="#ctx0" brushRef="#br0" timeOffset="191057.7">20603 8584 212 0,'-5'-8'609'0,"2"1"25"16,-1 1-102-16,4 1-124 0,2 3-115 0,5-2-98 16,2 0-74-16,8 1-45 0,1-2-49 15,3 5-72-15,-1-2-101 0,3-1-124 16,-2-1-158-16,1 4-180 0,-1-5-28 0,0 0 109 16,-1 2 206-16</inkml:trace>
  <inkml:trace contextRef="#ctx0" brushRef="#br0" timeOffset="191332.97">21147 8340 224 0,'4'-7'513'0,"0"3"-22"15,-3 2-89-15,-1-2-84 0,2 4-37 16,0 4 6-16,-2 2 28 0,0 4 12 15,0 3-20-15,0 4-50 0,0 3-55 16,0 0-50-16,0 3-34 0,2-1-29 0,-1 2-17 16,3 0-21-16,-1 1-12 15,0-3-15-15,1 1-6 0,0-3-8 0,0-1-15 16,1-1-25-16,-1-4-61 0,-3-2-107 16,3-3-156-16,-4-3-178 0,0-6-256 15,0 0-70-15,0 0 91 0,-2-6 280 0,-1-1 190 16</inkml:trace>
  <inkml:trace contextRef="#ctx0" brushRef="#br0" timeOffset="191689.25">21153 8325 389 0,'-2'-17'702'16,"2"3"-114"-16,0 0-143 0,0 0-95 15,4 2-45-15,-1 3-19 0,2-1-30 0,2-1-49 16,1 3-52-16,4 0-46 0,0 0-38 15,1 1-21-15,2 2-12 0,0 0-6 16,0 1-3-16,0 2 0 0,0 0-4 16,0 0 1-16,-1 2-5 0,-1 2 1 0,-3 1 1 15,2 0-1-15,-3 1 4 0,0 2 2 16,-1 2 1-16,-1-1 1 0,-4 3 4 16,0 2 3-16,-3-2 3 0,0 0-3 15,-1 2-2-15,-3 0-3 0,0-1-1 16,-1 2-4-16,-2 1 2 0,-3-4-2 0,-2 1-2 15,-2-1-5-15,1-2-1 0,-2 1-5 16,0-3 1-16,3-1-6 0,-4 0-3 16,5-1-5-16,-2-1-3 0,4-2-15 15,1 0-29-15,0-1-46 0,3 0-80 0,2 0-120 16,0-1-173-16,0-3-226 0,1 2-173 16,2-3 27-16,2 0 201 0,3 0 248 15</inkml:trace>
  <inkml:trace contextRef="#ctx0" brushRef="#br0" timeOffset="192133.11">21456 8430 455 0,'-4'0'709'15,"4"1"-110"-15,-2-1-147 0,2-1-95 16,2-1-41-16,-1 2-23 0,4-2-39 0,1 2-51 15,2-2-52-15,2 0-27 0,3 1-18 16,4-2-7-16,-2 3-23 0,1-2-13 16,3 1-6-16,-3-1-7 0,5-1-4 15,-3 0-4-15,2 1-6 0,-5-3-4 16,1 2 1-16,0-1-2 0,-3 1 0 0,-1-2 4 16,-2 2 1-16,-2-3 3 0,-3 1 1 15,-2 0 2-15,-3 0 2 0,0-1-7 16,-2 0-5-16,-3 1-5 0,-4 1-3 15,-4 1 4-15,-3 1 3 0,-1 2 12 0,-1 2 6 16,1 2 7-16,0 2 6 0,3 2 0 16,1 2 0-16,2 1 1 0,5 1-3 15,2 2-7-15,4 0-9 0,1 0-9 0,5 0-7 16,4-1-5-16,0 0-4 16,1 0-4-16,5-2-5 0,0 0-4 0,1-2-6 15,2-2-18-15,-1 0-35 0,-1-4-53 16,1 2-57-16,-3-3-63 0,0 0-83 15,-2-2-111-15,-3-2-139 0,-2-1-153 0,1-1-168 16,-2-3 18-16,-1 2 164 0,-1 0 272 16,0-3 167-16</inkml:trace>
  <inkml:trace contextRef="#ctx0" brushRef="#br0" timeOffset="192550.01">22016 8136 162 0,'3'-14'349'0,"0"2"11"0,0-1-18 15,1 2-24-15,-4 0-20 0,0 4-10 16,0-3-15-16,0 7-22 0,0-3-33 15,0 3-37-15,0 1-36 0,0 2-11 16,-4 0 14-16,1 5 37 0,-2 1 17 16,0 4-11-16,-1 3-30 0,0 4-28 0,0 1-16 15,1 2-7-15,-2 5-2 0,3 0-9 16,-1 3-7-16,4-1-11 0,-2 1-8 16,3 0-5-16,0 1-6 0,0-2-5 0,3 1-7 15,-2-3-8-15,2-2-6 0,-1-1-7 16,2-2-6-16,0-3-6 0,-4-1-3 15,5-2-8-15,-4-1-1 0,1-3-3 16,-1-3 0-16,0 1-2 0,2-3-11 16,-3 0-32-16,1-2-67 0,1-1-109 15,-1-2-206-15,1-5-324 0,-1-2-298 0,4-4-21 16,-2-6 234-16,0-5 326 0,1-3 198 16</inkml:trace>
  <inkml:trace contextRef="#ctx0" brushRef="#br0" timeOffset="193269.1">22834 8136 97 0,'4'-10'455'16,"-3"3"-21"-16,3 0-73 0,-3-1-60 15,1 4-36-15,-2-1-20 0,-2 3-22 0,1-1-21 16,1 3-19-16,0 0-8 0,-3 0 16 16,2 7 27-16,-2 0 15 0,0 4-13 15,0 2-32-15,-2 3-39 0,4 3-31 16,1 1-19-16,-3 2-14 0,3 1-10 0,0 1-12 16,3-1-11-16,-3 1-9 15,1-1-7-15,1-1-8 0,1-2-2 0,0-1-6 16,0 0-7-16,0-3-6 0,1-3-9 15,-1 0-31-15,-2-1-60 0,3-5-111 16,-4-2-164-16,-2-3-217 0,2-2-294 0,-3-5-59 16,-5-4 127-16,-3-3 315 0,-4-2 195 15</inkml:trace>
  <inkml:trace contextRef="#ctx0" brushRef="#br0" timeOffset="193404.87">22686 8274 633 0,'-7'-6'903'15,"6"1"-159"-15,2 2-227 0,3 3-177 16,5 0-93-16,3 0-31 0,3 2-23 15,6-1-37-15,0 1-53 0,4-1-55 0,1 2-58 16,1 0-90-16,-2 0-138 16,-4-2-194-16,-2-1-303 0,-4 0-118 0,-4-2 63 15,-4 0 275-15,-4-1 202 0</inkml:trace>
  <inkml:trace contextRef="#ctx0" brushRef="#br0" timeOffset="194408.66">19534 9131 325 0,'-9'0'693'16,"-2"0"-55"-16,1 0-140 0,3 0-120 15,1 0-75-15,1 0-32 0,3 0-10 0,0 2-9 16,2 0-25-16,3-2-41 0,5 0-50 16,2 0-40-16,3 0-24 0,8 0-18 15,5 0-10-15,4-4-4 0,4 4-7 16,5-3-8-16,1-1-9 0,1-1-6 0,-2 2-4 16,-6-2-4-16,-1 0 1 0,-6 0-3 15,-5 1-3-15,-2 0-4 0,-8-1-10 16,-2 0-8-16,-5 0-1 0,-4 0 4 15,-4 1 9-15,-5 0 5 0,1-1 2 0,-6 3 3 16,-1 0 2-16,0 2 5 0,-1 4 6 16,0-1 7-16,2 3 11 0,-2 2 4 15,5 0 2-15,0 4 2 0,3 2 2 16,2-1 2-16,-1 3 4 0,2 2-1 0,4 2-4 16,-2 0-2-16,6 0 0 0,-2 2-2 15,3-1-3-15,-3-1-5 0,2 2 0 16,1-4 2-16,-4 0 8 0,0-1 7 15,-4 0 10-15,1-3 1 0,-2-2 4 16,-2 0 2-16,-3-2-5 0,1 0-6 16,-9-1-7-16,4-4-7 0,-3 3 1 0,1-4-4 15,2 1 0-15,2-1-7 0,2-1-1 16,3-1-9-16,2-1 2 0,2-1 1 16,2 2 0-16,1-2 1 0,1 0-6 0,4 0-4 15,3 0-2-15,6-2-4 0,2 1 0 16,6-2-2-16,0-2-1 0,7 0 1 15,-3 2-14-15,0-4-29 0,3 2-56 16,-3-3-71-16,0 1-75 0,-4-3-102 0,-2 0-142 16,-2-2-186-16,-2-1-266 0,1-2-43 15,-4-4 132-15,1 3 321 0,-5-2 208 16</inkml:trace>
  <inkml:trace contextRef="#ctx0" brushRef="#br0" timeOffset="194765.56">20075 9198 481 0,'4'-5'795'16,"3"3"-127"-16,-1 2-179 0,0 2-119 15,2 3-16-15,0 0-2 0,4 5-25 16,-2 2-71-16,2 0-60 0,-4 4-48 0,2 0-33 16,-2 3-24-16,-1-1-10 0,-2 0-4 15,-1-1-4-15,-2-2-3 0,-1 2-7 16,-1-5-6-16,-1 0-5 0,1-3-4 16,-2-1-1-16,-1-3-1 0,3 0-3 15,0-1 0-15,-1-1-3 0,1-3-5 0,0 0-8 16,0-3-10-16,1-4-5 0,4-3-4 15,-1 0 0-15,3-3-5 0,3-2 0 16,3-2-3-16,2 0 3 0,0-3-1 16,3 3 0-16,-2 0-1 0,1 1-1 0,1 5 0 15,-6 0 1-15,1 4-1 0,0 2 3 16,-4 3 0-16,-3 4 4 0,-1 4 2 16,-2 2 1-16,-1 2 1 0,-1 2-6 0,-1 2-1 15,0 1-2-15,-1 0-4 16,1 0-4-16,1-1-23 0,0-2-45 0,3 2-65 15,1-3-87-15,3-4-128 0,0 1-183 16,1-5-230-16,4-3-201 0,-2-2 30 16,0-1 197-16,3-1 292 0,1-4 175 15</inkml:trace>
  <inkml:trace contextRef="#ctx0" brushRef="#br0" timeOffset="195040.19">20785 8787 570 0,'3'-17'878'0,"2"5"-143"0,-1 3-212 16,-1 1-182-16,-1 6-85 0,-2 3-7 15,5 5 6-15,-5 4-25 0,1 7-51 0,-1 4-39 16,3 6-27-16,-1 4-19 0,0 3-7 16,1 3-5-16,0 4-1 0,0 0-6 15,2-2-12-15,-4 2-10 0,1-2-14 16,1-3-11-16,-1 0-9 0,-1-2-6 0,-1-6-6 15,2-3-2-15,-1-2-4 0,-1-5-5 16,4-2-29-16,-3 0-52 0,3-7-76 16,-1 1-124-16,-2-3-189 0,4-4-266 15,-5-3-211-15,1-4 17 0,1-2 222 0,3-1 277 16,-4-1 171-16</inkml:trace>
  <inkml:trace contextRef="#ctx0" brushRef="#br0" timeOffset="195440.08">20871 9160 296 0,'0'-4'678'0,"0"1"-66"0,4 0-167 15,-3 3-152-15,7 0-80 0,0 3-16 0,2 2 14 16,-1 3 13-16,0 2-5 0,1 4-16 16,-4 2-21-16,-2 0-28 0,-3 0-20 15,-2 2-14-15,-4 0-10 0,-2 1-9 16,-1-5-9-16,-2 0-4 0,2-1-7 16,-2-3-2-16,1-1 4 0,2-2 2 0,2-2 6 15,1-2 5-15,2-1-5 0,-1-2-13 16,6-2-22-16,0-6-17 0,5 1-14 15,5-6-8-15,3-1-5 0,4 0-3 16,4-3-4-16,3 0-2 0,1 0-4 0,3 2-17 16,0-1-33-16,-2 1-51 0,1-1-52 15,0 3-45-15,-4 3-67 0,0 2-97 16,-3 0-113-16,1 3-113 0,-6 0-127 0,3 2-71 16,-2 0 66-16,2 2 192 0,-2 2 206 15</inkml:trace>
  <inkml:trace contextRef="#ctx0" brushRef="#br0" timeOffset="195673.04">21431 9169 63 0,'8'5'599'0,"-8"-3"169"0,-2 2-32 16,-4-3-110-16,-3-1-117 0,-3 2-93 0,-2-2-77 16,-2 0-54-16,-1 1-42 0,-2 1-33 15,2-2-32-15,0 4-32 0,2 0-33 16,2 0-30-16,3 1-19 0,3-2-15 0,2-1-7 16,4 1-9-16,1 1-5 0,1-1-7 15,4-3-6-15,2 4-4 0,3-4-5 16,-2 0-4-16,2 0 0 0,0-2-1 15,-3 0 2-15,-1 2-3 0,-2 0-6 16,-1-3-8-16,-1 3-24 0,-2 0-40 16,0 0-55-16,0 0-69 0,0 0-88 0,1 0-127 15,-1-2-165-15,0 0-221 0,3 1-126 16,3-3 63-16,1 4 238 0,4-3 244 16</inkml:trace>
  <inkml:trace contextRef="#ctx0" brushRef="#br0" timeOffset="195901.45">21822 9160 244 0,'-7'-3'874'0,"-2"-1"162"0,-9-1-202 0,-5 1-249 16,-1 0-182-16,-3 4-91 0,2 0-47 16,-2 3-45-16,5-1-53 0,4 5-47 15,4-1-38-15,6 4-25 0,5 2-21 0,6-1-12 16,5 4-10-16,9-3-16 0,5 1-29 15,4-1-50-15,3-2-56 0,1-2-74 16,-4-1-97-16,0-4-130 0,-6-1-145 16,-2-4-196-16,-1-3-86 0,-4-2 74 0,-1 1 235 15,-2-1 217-15</inkml:trace>
  <inkml:trace contextRef="#ctx0" brushRef="#br0" timeOffset="197799.46">22806 8828 287 0,'3'-17'534'0,"0"2"-68"16,-1 0-95-16,0 4-53 0,-1-1-37 15,1 3-31-15,0 4-36 0,-2 2-22 16,3 3 11-16,-3 7 42 0,-3 5 19 16,1 5-20-16,-1 5-51 0,-1 7-45 0,1 3-27 15,2 2-20-15,1 4-11 0,0 1-15 16,0-2-14-16,1 1-11 0,2-3-12 15,1-2-14-15,-3-2-8 0,3-4-7 0,0-1-3 16,1-6-4-16,-5-1-14 16,0-3-33-16,0-4-47 0,0-3-64 0,0-2-80 15,-5-5-91-15,-3-2-90 0,0-2-62 16,-4-5-16-16,1-1 45 0,-5-3 100 16,5-3 156-16,0 0 170 0,-2 0 156 0,0-1 109 15,4 1 75-15,0 2 54 0,2 3 27 16,4 2-7-16,1 1-62 0,6 1-83 15,4 0-88-15,6 3-52 0,3-1-37 16,9 1-37-16,0 2-23 0,4 0-20 0,2 0-24 16,0 0-62-16,-6 0-89 15,1-2-118-15,-2 2-131 0,-3-3-171 0,-3-4-152 16,-1 0 13-16,-4-1 159 0,3 1 228 16</inkml:trace>
  <inkml:trace contextRef="#ctx0" brushRef="#br0" timeOffset="198031.27">23261 8868 596 0,'-5'1'776'0,"0"4"-140"16,0 2-127-16,-3 5-74 0,1 3-48 16,1 2-55-16,-3 2-76 0,2 1-71 15,4 1-54-15,1 0-41 0,1-1-31 0,1 2-22 16,0-2-12-16,0-1-10 0,0-3-8 15,0 0-14-15,0-4-26 0,0 0-52 16,1-3-71-16,-1-3-81 0,0-2-91 16,0-3-99-16,0-4-115 0,-1 0-158 15,1-4-18-15,-2 0 102 0,2-5 225 0</inkml:trace>
  <inkml:trace contextRef="#ctx0" brushRef="#br0" timeOffset="198562.08">23144 8863 369 0,'-6'-13'692'16,"1"3"-92"-16,-2 1-123 0,3-3-75 16,1 4-37-16,2 0-23 0,1 1-48 15,1 1-65-15,6-1-75 0,3 2-52 0,2 0-38 16,5 2-16-16,-1 1-13 0,7-1-4 16,3 3-7-16,0 3-1 0,-1-1-1 15,5 0-1-15,-4 3-3 0,0 1 0 0,-4 2-1 16,-6 0 0-16,-2 2 7 15,-7 0 4-15,-3 2 7 0,-4 0-2 0,-4 1 1 16,-3-1-4-16,-7-2 0 0,2 1-3 16,-6-1 0-16,5 1-2 0,-6-3-2 15,2-3-4-15,2 2-5 0,3-4-4 16,-2 2-4-16,6 0-3 0,1-4 1 0,1 2-1 16,2-1-3-16,-1-1-2 0,5-1 2 15,4 0 0-15,1 0 0 0,3-1 0 16,1-2 0-16,5 0 0 0,1 0-2 0,4 0 1 15,-3-1-2-15,4 3 2 0,-1 1 1 16,0 0 1-16,0 1-1 0,0 3 0 16,-2 0 0-16,-1 4 0 0,-2 1 3 15,-1 2 0-15,-4 3 6 0,-3 1 8 16,-4 0 11-16,-2 2 9 0,-4-1 13 16,-4 1 8-16,-2-2 9 0,-2-2 6 0,-1-1 4 15,-5 0-1-15,-2-3-8 0,1 0-8 16,-5-2-12-16,1-2-7 0,-1-2-12 15,1-1-6-15,2-2-7 0,0 0-4 0,2 0-4 16,3-2-4-16,3-1-4 0,0 2-2 16,4 0-20-16,5-2-41 0,0 1-69 15,3-1-96-15,4-1-135 0,3 1-186 16,6-6-250-16,3 1-183 0,5-2 40 16,5 0 227-16,2-1 278 0,3-1 171 0</inkml:trace>
  <inkml:trace contextRef="#ctx0" brushRef="#br0" timeOffset="198758.9">23673 8974 87 0,'10'0'621'0,"-2"0"103"16,-3 0-118-16,-2 0-123 0,-3 4-60 15,0-1-25-15,-1 6-42 0,-2-1-74 16,-2 2-76-16,1 3-52 0,0 0-40 16,-2 1-28-16,1 1-22 0,0-1-18 0,-1-1-16 15,1 0-10-15,2-1-8 0,-3 1-5 16,2-3-18-16,0-1-33 0,-1 0-68 15,2-3-108-15,-1-2-143 0,1-1-180 16,-3-6-247-16,1-3-86 0,2-1 83 0,2-2 269 16,1-4 203-16</inkml:trace>
  <inkml:trace contextRef="#ctx0" brushRef="#br0" timeOffset="199093.81">23717 8848 117 0,'0'-8'569'0,"0"3"28"15,-2 1-130-15,0-3-132 0,2 4-83 16,2 1-39-16,0 2-25 0,1 0-23 16,2 4-29-16,3 4-20 0,1 1-14 0,0 6-14 15,3 1-10-15,2 4-3 0,0 2 12 16,5 2 15-16,-1 0 9 0,4 0-7 16,-1-2-15-16,2-1-15 0,1-1-11 0,2-3-6 15,0-2-4-15,-2-4-4 0,0-1-3 16,-4-3-3-16,-2-4 2 0,3-3-1 15,-8 0-3-15,0-5-4 0,-3-1-6 16,-3-3-5-16,-6-2-8 0,1-4-3 0,-4 1-1 16,-2-3-6-16,-3 1-1 0,-5-2-5 15,-1 3-4-15,-4-2-7 0,-1 2-13 16,-1 2-22-16,-3 3-29 0,5-1-46 16,-4 3-70-16,1 3-96 0,3 2-115 15,-1-1-138-15,3 3-186 0,0-1-57 0,0 2 91 16,6 2 237-16,-3-1 175 0</inkml:trace>
  <inkml:trace contextRef="#ctx0" brushRef="#br0" timeOffset="199416.48">24338 8869 514 0,'-8'-4'820'0,"-3"2"-108"0,-3 1-130 0,-2 2-96 16,-3 4-66-16,0 1-67 0,1 0-69 16,3 3-63-16,4 0-47 0,4 1-40 15,4 2-29-15,3 1-24 0,3 1-14 16,4 0-13-16,1 1-10 0,1-1-16 0,5-2-11 15,-2-2-6-15,1-1-21 0,-1-2-32 16,2 1-53-16,-5-4-60 0,-2 0-78 16,2 0-103-16,0-3-135 0,-2-1-160 15,-2-1-204-15,1-3-15 0,-3 1 138 0,2 1 277 16,-4-1 171-16</inkml:trace>
  <inkml:trace contextRef="#ctx0" brushRef="#br0" timeOffset="200454.64">24715 8911 408 0,'0'0'703'16,"0"2"-81"-16,0-2-123 0,0 2-101 0,0-2-43 15,0 0-14-15,2 0-21 0,0 3-54 16,-1-2-70-16,2-1-57 0,-1 1-45 16,0 1-29-16,-2-2-17 0,5 1-14 15,-5-1-12-15,3 4-10 0,-3-3-8 0,1 1-22 16,-1 0-57-16,2-1-103 0,-2 3-162 16,-2-3-195-16,-1 1-232 0,-3-1-89 15,-1 1 82-15,-1 1 244 0,1 2 206 16</inkml:trace>
  <inkml:trace contextRef="#ctx0" brushRef="#br0" timeOffset="200561.41">24693 9044 444 0,'4'12'639'0,"-4"0"-114"16,5-3-144-16,-2-3-113 0,-2 2-70 15,3-3-52-15,-2-2-59 0,0-1-89 16,-2-2-139-16,0-2-250 0,0-1-213 0,-2-3-43 16,0-1 147-16,-2-1 197 0</inkml:trace>
  <inkml:trace contextRef="#ctx0" brushRef="#br0" timeOffset="202193.53">20505 10045 3 0,'-7'5'513'16,"2"0"113"-16,-2-4-61 0,1 3-94 0,2-4-94 16,1 2-57-16,0-1-16 0,3 1-10 15,0-2-32-15,0 1-56 0,0-1-49 16,0 2-43-16,5-1-20 0,-4-1-8 15,1 0-4-15,0 0-11 0,6 0-13 0,-3-3-11 16,4 2-7-16,-1-4-2 0,1 1-1 16,2-2-3-16,-1-1-3 0,-2-1-3 15,2-3-2-15,0 1-4 0,1-3-4 16,0 0-1-16,0-2-5 0,-2 0-2 0,4 0 0 16,-5 0 3-16,0 0 1 0,1 0 1 15,-4-2 0-15,2 5 5 0,-2-1 1 16,-4 3 4-16,2 2 2 0,-3 1 1 15,2 1-3-15,1 1-6 0,-3 0-4 16,0 3-6-16,0 0-2 0,0 2-3 0,-3 0 0 16,1 4 0-16,-1 3 5 0,0 1 3 15,-2 0 2-15,0 3 3 0,2 2 2 16,-2 1 4-16,1 0 2 0,1 3-2 16,-2 0 0-16,2 0 0 0,-1 2-1 0,1 1 2 15,0-1-1-15,1-2-1 0,1 2-1 16,-1-1 0-16,2-2 1 0,0 2 0 15,0-2 0-15,0-1-5 0,0-1-1 0,0 0-4 16,0-2 0-16,-1-1-2 0,1 1 3 16,-4-5 2-16,3 2 5 0,1-1 4 15,-1-3 6-15,-3 1 7 0,1-1 4 16,-2 0 1-16,0-1-2 0,-2 0-6 16,-1-1-2-16,-2 1-6 0,2-1 0 0,0 1-7 15,2-1-1-15,0-1-5 0,1 1-1 16,0-3-4-16,2 4-4 0,1-4 3 15,-1 1 4-15,2 1 7 0,1-2 3 16,0 2 7-16,1-2 2 0,2 0-1 0,-1 0-4 16,3 0-6-16,1-2-5 0,2 2-3 15,5-3-5-15,1 1-2 0,2 0-1 16,-2-1-2-16,5 1 4 0,-1-1-2 16,0-1-1-16,1 1-2 0,1 1 1 15,-2 0 0-15,-3-1 1 0,-1 0 1 0,-1 2-3 16,-5-3 0-16,-1 4-3 0,-2-1 1 15,-2 0 1-15,0 1 0 0,1 0-2 16,-4 0-8-16,1 0-7 0,-1 0-15 16,0 0-22-16,0 0-28 0,-1 0-38 0,1-2-43 15,-2 1-53-15,0 1-58 0,2-2-79 16,0-1-123-16,-1 0-166 0,1-4-217 16,0-1-100-16,1-2 84 0,1-2 248 0,1 2 244 15</inkml:trace>
  <inkml:trace contextRef="#ctx0" brushRef="#br0" timeOffset="202725.29">21050 9881 91 0,'3'-7'487'0,"0"1"-11"15,1 0-72-15,-3 0-70 0,0 1-35 16,2 3 3-16,-3-1 23 0,0 0 7 0,0 1-11 16,0 2-45-16,1-1-58 15,-1-1-57-15,0 2-41 0,3-1-27 0,-3 1-14 16,0 1-2-16,-3 2 2 0,2 0-1 16,-3 3-1-16,1 2 1 0,-2 2 2 15,0 3 3-15,0-1 3 0,1 5 4 0,-3 1 0 16,3 2 8-16,-2 2 2 0,2 2-1 15,-1 0-14-15,1 1-11 0,-1 1-11 16,2 1-10-16,3-3-1 0,3 2-8 16,3-4-4-16,2 0-11 0,0-2-6 0,2 0-6 15,2-2-5-15,2-3-3 16,2-1-3-16,-3-4-3 0,4-1-1 0,-4 0 2 16,1-5-1-16,1-1 0 0,-2-3 1 15,-3-1-2-15,2-4-2 0,-2-1 0 16,-2-3 0-16,0-1 0 0,2-6 1 0,-7 0 1 15,3-2-4-15,-3-3 0 0,-1-4-1 16,-2-1 0-16,-3-1 1 0,0-4-2 16,-2 2-3-16,-1-3-1 0,-1 4-7 15,1 1-2-15,0 0-14 0,-3 5-15 0,-3 2-22 16,4 2-28-16,-2 1-30 0,1 5-36 16,0 2-34-16,-1 2-46 0,-1 3-76 15,2 2-117-15,-1 1-146 0,-1-1-179 16,3 3-108-16,3-1 60 0,5 1 207 15,0 0 234-15</inkml:trace>
  <inkml:trace contextRef="#ctx0" brushRef="#br0" timeOffset="203158.33">21587 9771 471 0,'5'-2'578'0,"-3"-1"-71"15,-1 0-114-15,-1 2-92 0,0-1-46 16,0 0-9-16,0 2 4 0,-1 4-1 0,-1-3-8 16,-3 5-18-16,-2 0-25 0,0 5-33 15,-1-1-24-15,-2 5-22 0,2 2-20 16,-4 1-11-16,4 0-15 0,-1 3-3 15,4 0-6-15,2-1-4 0,1 2-5 16,6-2 7-16,1 0 1 0,2 1-5 0,3-4-16 16,0 2-7-16,5-4-8 0,-1-1-4 15,3-2-6-15,0-4 0 0,0-1-1 16,-3-2-3-16,2-1-5 0,-2-4-3 16,0-2 3-16,-1-3 0 0,-2-2-3 0,-2-2 0 15,0-3-2-15,-5-3 0 0,0-2-3 16,-4 0 0-16,-2 0-3 0,-3-2-8 15,-3-1-13-15,-3-1-20 0,2 3-32 0,-6-1-36 16,1 0-49-16,0 2-82 0,-2 3-135 16,3 1-189-16,-1-1-284 0,5 1-88 15,1-1 95-15,1 4 303 0,1-1 210 16</inkml:trace>
  <inkml:trace contextRef="#ctx0" brushRef="#br0" timeOffset="203602.3">21962 9549 51 0,'0'-3'441'0,"-2"0"0"0,1 0-65 15,-2 0-63-15,-1 1-25 0,-3 2 3 16,-2 3 15-16,2-1 4 0,-1 2-19 0,-1 1-36 16,1 1-40-16,0 1-34 0,-1 0-27 15,4 2-29-15,-2-2-23 0,6 1-16 16,-3-3-13-16,4 3-10 0,0-2-9 16,4 0-7-16,0 0-3 0,1-2-8 0,4-1-3 15,4 0-4-15,-1-3-3 0,1 0-3 16,3 0-3-16,-2-3-1 0,-1 0 2 15,0 0 2-15,0-1 5 0,-6-2 1 16,3-1 4-16,-5 1 2 0,-2-3 2 16,-3 1-8-16,-3 1-8 0,-2-2-8 15,-5 2-3-15,3 1-6 0,-6 1 0 0,0 3-6 16,0 0-11-16,2 1-26 0,-3 2-34 16,1 1-43-16,3 0-65 0,-2 3-88 15,3 0-102-15,0 0-103 0,2 2-111 0,2-2-136 16,5-2-28-16,0 2 102 0,5-1 211 15,2 1 170-15</inkml:trace>
  <inkml:trace contextRef="#ctx0" brushRef="#br0" timeOffset="204152.94">22232 9370 66 0,'4'-7'330'0,"-1"0"-6"16,-2 2-44-16,1 0-50 0,0 0-45 16,-2 3-32-16,1-1-32 0,-1 1-23 15,0 2-7-15,0 0 12 0,0 2 17 16,-1 2 20-16,-1 2 10 0,0 1 4 0,1 3-2 15,-2-1-5-15,-1 1-2 0,1 2-2 16,-2 0-11-16,1 1-9 0,-1-1-10 16,2 4-2-16,0-3-3 0,-4 1-2 15,2-2-6-15,2 3-9 0,-4-1-13 16,5-1-9-16,-1-1-12 0,0 1-5 0,0-2-7 16,-1 1 0-16,3-2-3 0,-3 1-4 15,1-1-1-15,-1 1 0 0,1-1 5 16,-2 1 0-16,2 1 0 0,-2 0-3 15,2-2 0-15,-4 2 1 0,1 0-1 0,3 0 2 16,-2 2 3-16,-1-2 4 0,1 1 3 16,0 1-1-16,-1 0-2 0,3 0-3 15,-2 2-2-15,4-4-2 0,-3 2-1 16,1 0 1-16,0-1-1 0,1 1 0 16,1-1-6-16,-2 1-2 0,1-2-3 0,-1 0-1 15,3-3-3-15,0-1-6 0,0 2-5 16,0-3-4-16,0 0-3 0,0-4-4 15,0 2-4-15,0 0-30 0,0-2-55 0,3 1-89 16,2-1-126-16,-2 2-172 0,3-4-213 16,2 1-286-16,3-1-36 0,2 1 143 15,1-1 338-15,-1 0 206 0</inkml:trace>
  <inkml:trace contextRef="#ctx0" brushRef="#br0" timeOffset="204394.46">22300 10078 26 0,'0'6'711'0,"2"0"242"0,0 3-142 15,-1-2-184-15,1-2-154 0,0-1-103 16,1 1-58-16,3-2-52 0,3-3-66 0,8 0-64 16,1 0-37-16,6-1-25 0,-2-1-17 15,6 0-10-15,-4-3-7 0,1 0-4 16,-4-2-1-16,-3 2 1 0,-4-1 5 16,-4 2 9-16,0-4 3 0,-7 2-5 0,-5-1-9 15,-9 2-13-15,-1 0-6 0,-7-2-6 16,-4 4-3-16,-3 1-9 0,2 2-23 15,-3 2-51-15,4 3-77 0,-1 0-116 16,2 0-182-16,3 1-267 0,2 0-280 16,1 2-25-16,3-2 192 0,0 1 325 0,4 1 199 15</inkml:trace>
  <inkml:trace contextRef="#ctx0" brushRef="#br0" timeOffset="213013.04">9971 13174 208 0,'-2'2'282'0,"1"-2"-5"15,-1 0-19-15,-1 0-26 0,3 0-29 16,-1 0-14-16,-1-2-12 0,2 1-2 16,0-1-4-16,0 1 0 0,0 1 0 0,0 0-5 15,0 0-6-15,0 0-4 16,0 0-3-16,0 0-2 0,0 1 2 0,0 1 3 16,0-2 3-16,0 0-6 0,0 0-23 15,0 0-19-15,0 0-16 0,0 1-9 16,0 1-4-16,-3-2-6 0,3 0-5 0,-1 0-6 15,-1-3-4-15,1 1-1 0,-3 1 0 16,3-3-1-16,-1 3 0 0,0 0-1 16,-1-1-1-16,1-1-2 0,1 2-2 15,-1-1-1-15,-1 1-1 0,2-2-1 0,-3 1-3 16,2-1-4-16,0 2-3 16,0 0-1-16,-1-2-2 0,2 1-1 0,-1 0 1 15,0 1 2-15,2 1-1 0,-1-2-1 16,-1 0-2-16,2 2-1 0,-2 0-4 15,2 0 0-15,-1 0 4 0,1 0 8 0,0 0 2 16,0 0-5-16,0 0-3 0,1 0-6 16,1 0-1-16,-2 0-2 0,0 0 0 15,2 0-2-15,-1 0 0 0,-1 0-4 16,2 0 2-16,1 0-1 0,0 0-3 0,3 0-4 16,2 0-4-16,2 0-3 0,7 0-1 15,3 2-3-15,3 0 1 0,4-2-2 16,0 1 2-16,6-1 1 0,0 2-3 0,0 0-3 15,-2 1 3-15,3-2 1 16,0-1 1-16,-3 0 3 0,-4 0 4 0,1 0 3 16,-6 0 4-16,0 0 3 0,-5-1 3 15,-4 1 4-15,-1 0 1 0,-4 0 4 16,-1 0 3-16,-2 0-4 0,-2-2-4 0,-1 1-8 16,0 1-8-16,-1 0-3 0,-1 0-4 15,0 0-2-15,0 0-4 0,0 0-12 16,2 0-38-16,-2 0-62 0,0 0-90 15,0 0-117-15,-2 0-157 0,1-4-269 0,-3-1-395 16,-4 2-109-16,-4-2 166 0,-1-2 423 16,-4 3 258-16,2-2 156 0</inkml:trace>
  <inkml:trace contextRef="#ctx0" brushRef="#br0" timeOffset="-213203.64">9647 13981 263 0,'-4'0'483'0,"-1"0"-18"16,-2-1-86-16,-2-1-81 0,0 1-50 0,0-1-25 16,3-1-5-16,-3 2 0 15,4 0-2-15,-3-2-18 0,5 1-25 0,-2 0-21 16,3 1-18-16,-2 1-13 0,3-2-15 16,-1 0-14-16,2 2-20 0,0 0-12 15,0 0-9-15,-2 0-9 0,2 0-7 0,0 0-6 16,0 0-4-16,0 0-3 0,0 0-2 15,0 0 1-15,0 0-1 0,0 0-1 16,0 0-1-16,0 0 3 0,2 0 3 16,-2 0 0-16,0 0 0 0,2 0 3 15,-1 0-2-15,2 0 1 0,0-3-5 16,0 3-5-16,4-2-5 0,2-1-1 0,0-1 0 16,1-1-3-16,0 2 2 0,2-2-1 15,-2 2 3-15,3-1 2 0,1 1 0 16,-2-2 1-16,1 2 1 0,-2-1 2 15,2-1 3-15,-2 2 2 0,-2 0-1 0,1 0 0 16,-1 1-3-16,-1-1 0 0,-1-1-3 16,-4 3 0-16,0 1-5 0,1-2-2 15,-1 0-3-15,-1 2-1 0,1 0-1 0,-1 0-4 16,1 0 2-16,0 0 1 0,1 4 2 16,0-3-1-16,2 3 0 0,-1-1-2 15,-2-1 2-15,2 3-1 0,0-2 0 16,-3 1 1-16,4 2 0 0,-2-1-1 15,1-1 1-15,0 2 2 0,-2 0 0 0,0-1 0 16,1 2 0-16,-1 0 1 0,0 0 1 16,-1 1 2-16,0-1 0 0,2 0 2 15,-4 0 2-15,1 1 1 0,-1-1 0 0,2 0-1 16,-1 1-1-16,-1-3 2 0,0 2-1 16,0 0 3-16,0 0 2 0,0-1 5 15,0 2 1-15,-1-1 5 0,-1-1-1 16,1 1 0-16,-2 0-1 0,0 1-1 0,-1-1-3 15,1 2-2-15,-2-1-2 16,0 2-1-16,-1-3-4 0,0 4 2 0,-3-3-1 16,2 2-2-16,-1 0-2 0,-3 1 0 15,0-3-2-15,1 2 1 0,0 0 1 16,0-1-2-16,-3 0 7 0,3-1-1 0,-2 1-2 16,-2-1-2-16,0 1-2 0,4-1 0 15,-1-2-2-15,-10 9 5 16,11-9-7-16,2 0 0 0,3-1-3 15,0-2 1-15,-1-1-3 0,3 0 1 0,0 1-1 16,1-1 3-16,1-1-3 0,-1-1 1 16,2 2 2-16,0-2 3 0,0 0 3 15,0 0-1-15,2 0 0 0,-1 0 0 0,1 0 4 16,1 0 0-16,4 1-2 16,0-1 0-16,1 1-2 0,3-1 0 0,2 3-2 15,0-3-3-15,2 0 0 0,-1-3-1 16,2 3 0-16,-1-1 0 0,2 1 1 15,-4-1 1-15,2-1-1 0,-4 2-2 0,3-1-1 16,-3-1 3-16,-2 2-3 0,2-2 0 16,-1 2 0-16,-3 0 0 0,-1-1 0 15,1 1 0-15,-1 0 0 0,-3 0 0 16,0 0 2-16,0 0-1 0,2 0-2 0,-3-2-1 16,-1 2 1-16,1 0 1 15,-2 0 0-15,2 0 0 0,0 2-2 0,-2-2 2 16,0 0 0-16,0 0 0 0,0 0-4 15,0 0-12-15,0 0-20 0,0-2-33 16,0 2-35-16,0-2-42 0,0 2-45 0,1-3-57 16,2-1-96-16,-2 2-144 0,-1-4-194 15,3-2-231-15,-1-1-19 0,-2 0 152 16,0 1 304-16,-2-4 187 0</inkml:trace>
  <inkml:trace contextRef="#ctx0" brushRef="#br0" timeOffset="-212326.44">10164 13996 210 0,'0'-5'505'15,"2"1"-8"-15,-2 0-60 0,0-1-56 16,-2 2-32-16,2-2-13 0,-1 2-7 16,-2-2-10-16,2 1-28 0,-2-1-40 15,2 2-57-15,-1-1-50 0,-1-1-35 0,1 2-19 16,1-2-14-16,-1 2-7 0,2 2-8 16,-2-1-9-16,2-1-6 0,-1 2-3 15,-2 1-4-15,3-2-8 0,0 1-1 0,0 1-4 16,0 0 0-16,0 0-2 0,-1 0-2 15,1 0-3-15,0 0-3 0,0 0-2 16,0 0 1-16,0 0 1 0,-4 0 2 16,0 1 2-16,2 1 1 0,-3 1 2 0,0 1-3 15,0 0 1-15,-2 3 3 16,2-2 2-16,0 2 2 0,-1 2 2 0,3 1 0 16,-4-1-4-16,1 1-2 0,3 1 2 15,-2 0 3-15,-1 2-1 0,4-1-2 16,-3 2 1-16,2-1 1 0,0 1-2 0,0 0-1 15,0 1 0-15,1-1-1 0,-1 1-1 16,3 0 1-16,-1-1 1 0,1 3-2 16,1-3 0-16,-1 1-2 0,2 0-2 15,-1 1-1-15,1-1-1 0,1-1-1 0,3 1-2 16,-1-1-3-16,0-1 1 0,1 1 0 16,2-2-2-16,0 0-2 0,0 0 4 15,0-3-1-15,1 0 0 0,2 0-2 16,-3-2 0-16,2-2 0 0,-1 0 0 15,2-1 1-15,-3 1-2 0,3-4-2 0,-3 1 0 16,2-2-1-16,0 0 6 0,0 0 1 16,-3-2 1-16,2-1 4 0,0-2-1 15,-1-1 3-15,0-2-1 0,1 0-3 0,-1-1 3 16,-1-2-5-16,1-2-2 0,1 1-5 16,-3-3 0-16,1-2-3 0,-1 1 0 15,-1-4 0-15,1 0-3 0,-3-1 0 16,-1 2-4-16,-4-3-4 0,-1-1-4 0,-3 1-7 15,-3-1-7-15,2 1-14 0,-3 0-14 16,-3 3-22-16,1 3-36 0,0 0-46 16,-1 0-58-16,0 3-81 0,3 1-151 15,0 0-230-15,-2 0-332 0,0 2-59 16,4-2 148-16,3 3 361 0,1-1 220 0</inkml:trace>
  <inkml:trace contextRef="#ctx0" brushRef="#br0" timeOffset="-211731.88">10433 13733 360 0,'-2'-3'487'0,"1"1"-19"0,-1-1-75 16,-1 1-73-16,-1 0-47 0,1-1-16 0,0 1 2 16,-1 2-1-16,2 0-7 0,2 0-20 15,-1 0-33-15,-1 0-36 0,2 0-35 16,-1 2-25-16,-3 3-15 0,3 0-10 0,-1 0-7 16,0 4-5-16,2-1-10 15,2 0-1-15,0-1-8 0,1 2 1 0,2 0-5 16,2-1 0-16,1-3 0 0,-1 2 1 15,1-2-1-15,2-3 0 0,-1 1-5 16,0-3-6-16,2-1-5 0,-1-1-1 16,-4 0-3-16,2-3-3 0,-1 0-3 0,-3-2-1 15,1 2-1-15,-2-1-3 0,-2-1-5 16,-1 0-2-16,-1 0 0 0,-2 1-2 16,-2 0-2-16,-2 1-1 0,-2 0-4 15,0-2-6-15,-1 5-13 0,-2 0-9 0,-2 2-18 16,1 0-22-16,0 0-31 0,-3 4-50 15,3-1-74-15,2 2-96 0,-1 0-107 16,2-1-125-16,2 1-128 0,7-1-88 16,1-4 65-16,1 3 180 0,4 0 206 15</inkml:trace>
  <inkml:trace contextRef="#ctx0" brushRef="#br0" timeOffset="-211220.07">10692 13646 179 0,'0'-5'350'0,"0"3"-2"16,0 1-26-16,0-3-36 0,-2 3-32 0,1 1-28 15,-1-2-20-15,2 1-18 0,-3 1-11 16,3 0-9-16,-2 0-6 0,1 0-9 16,1 0-9-16,1 1-10 0,1 1-12 0,-2-2-11 15,0 1-12-15,0-1-9 16,3 4-2-16,-3-3 5 0,-3 1 1 0,1 3-1 16,0 0 3-16,0 2-3 0,0 0-19 15,-2 0-14-15,4 2-8 0,-4 0 13 16,-2 2-10-16,4-1-1 0,-4 2-1 15,2-2-1-15,0 4 0 0,0-2-3 0,0 2-3 16,-2-1-5-16,3 1-3 0,-2-1-1 16,2-1 2-16,2 0 2 0,-3 0-2 15,0 2 3-15,2-4-4 0,0 2-3 0,-1-1-2 16,0-2-3-16,3 0-5 16,-2 0 0-16,1-2-3 0,-1 1-7 0,-1 0-3 15,0-3-3-15,3 2-3 0,-1-2-1 16,1 2-2-16,-2-2-3 0,0 0-8 15,2-1-23-15,2 1-49 0,0 1-66 0,-1-2-83 16,5 2-118-16,-1 0-141 0,3-1-150 16,0 0-137-16,3-3-71 0,2 1 86 15,2 1 194-15,0 1 221 0</inkml:trace>
  <inkml:trace contextRef="#ctx0" brushRef="#br0" timeOffset="-211045.25">10771 14081 413 0,'16'10'532'0,"-2"-5"-10"15,2 2-70-15,-2-5-58 0,0 1-37 16,1-3-18-16,-2 0-6 0,1-3-24 15,-5 1-47-15,0-1-59 0,-1-1-46 0,-3-1-38 16,-2-2-28-16,-3 2-25 0,0-1-20 16,-3-1-14-16,-2 2-12 0,-1-1-10 15,-3 1-2-15,1 1-18 0,-2 1-22 16,0 2-54-16,-3-1-96 0,-1 4-154 0,-1-2-226 16,-3 3-298-16,-2-1-67 0,1 1 129 15,3 2 310-15,-1 1 191 0</inkml:trace>
  <inkml:trace contextRef="#ctx0" brushRef="#br0" timeOffset="-210059.77">9526 15001 201 0,'-2'-1'360'0,"2"-1"-4"15,-2-1-27-15,1 1-36 0,-1 2-28 16,-1-2-24-16,0 2-12 0,0 0-1 0,-1-3 8 15,-1 3 5-15,1 0-8 0,-1 0-17 16,0 0-14-16,2 0-11 0,0 3-18 16,0-3-18-16,1 0-21 0,-1 0-14 15,-3 0-11-15,3 0-5 0,-2 0 1 0,0 2-4 16,1-2 0-16,-3 0-2 0,4 0-6 16,0 0-3-16,0 0-9 0,1 0-3 15,1 0-3-15,-1 0 0 0,2 0-4 0,0 0-1 16,2 0-5-16,-1 0-10 15,1 0-4-15,3 0-7 0,4 0-4 0,2 0-2 16,8 0-3-16,6-2-3 0,4 2-7 16,7-3-6-16,4 3-1 0,3-4-1 15,4 2 3-15,2-3 1 0,2 2 1 16,0-1-1-16,-1-3 1 0,0 3 2 0,-3 0 6 16,-2-1 10-16,-3-2 8 0,-7 2 6 15,-5 0 3-15,-3 1 0 0,-4 1 2 16,-8 0-1-16,-2 1-5 0,-4-1-3 0,-1 3-12 15,-1-2-7-15,-4 2-10 0,0 0-8 16,-1 0-6-16,-1 0-4 0,0 0-6 16,2 0-23-16,-3 0-41 0,2 0-70 15,-2 0-90-15,-2 0-122 0,-1 0-178 16,-1-3-294-16,-2 1-358 0,-3 0-67 0,-3 0 216 16,-1-1 403-16,-4 0 244 0</inkml:trace>
  <inkml:trace contextRef="#ctx0" brushRef="#br0" timeOffset="-208688.38">10058 15550 73 0,'-2'0'323'15,"2"0"-6"-15,-1 0-40 0,-1 0-36 16,2-2-24-16,0 2-8 0,0 0-2 0,0 0 0 16,0 0 5-16,0 0 2 0,-1 0 7 15,1 0-2-15,0 0-3 0,0 0-12 16,0 2-12-16,0-2-11 0,0 0-17 15,-2 0-27-15,2 0-28 0,0 0-24 0,0 0-17 16,0 0-10-16,0 0-8 0,0 2-6 16,0-2-7-16,0 1-5 0,0 1-3 15,0-2-3-15,2 1-2 0,-2-1-1 16,1 0 1-16,-1 2 7 0,2 1 6 16,-1 1 3-16,1 1 5 0,0 1-3 0,4 1 1 15,-1-2-1-15,1 3-1 0,5 0-2 16,-1 0-3-16,4 0-2 0,0-3-5 15,3 2-2-15,0-3-2 0,3 0-5 0,-1-2-4 16,-2-2-4-16,2 0-5 0,-4-2 1 16,3-1-3-16,-2-1 2 0,0-2-2 15,-6-1-2-15,4-1-1 0,-3-3 2 16,-2 1-1-16,-3-4 2 0,2 2-3 16,-5-1 1-16,1-1-1 0,-3 0 2 0,-2 0 0 15,-1-1-1-15,-3 0-1 0,1 1-2 16,-4 2 3-16,-2 2 1 0,-1-1-3 15,-1 1-1-15,-3 2 0 0,-3 2 0 16,1 3-2-16,-3 2-1 0,0 1-9 16,0 0-17-16,0 4-31 0,0 0-42 0,0 3-49 15,3 0-82-15,1 4-124 0,-1-3-173 16,1 4-225-16,4-2-149 0,-1 0 41 0,4 2 218 16,2 0 252-16</inkml:trace>
  <inkml:trace contextRef="#ctx0" brushRef="#br0" timeOffset="-208236.26">10134 15718 155 0,'-1'2'601'0,"-2"-2"34"15,2 1-73-15,-3 1-101 0,-3-1-81 16,-1 2-51-16,-3 1-18 0,0 3-13 16,-1-1-31-16,-4 1-46 0,3 4-44 0,-4 0-32 15,1 2-27-15,2 3-16 0,-2 1-15 16,0 2-7-16,4 1-15 0,0-1-8 16,4 2-6-16,2 1-5 0,2-4-5 15,4 2-6-15,4-2-3 0,2-3-5 0,2 2-4 16,2-5-3-16,4-1-4 0,2-1-4 15,1-3-3-15,5-1-1 0,-1-2-3 16,4-4 0-16,1-2-3 0,-1-3 1 0,0-2-1 16,-1-2-2-16,0-3 0 15,-2-1-2-15,-4-2-1 0,-1-1 2 0,-4 0-1 16,-3-2-2-16,-3-2 3 0,-1 1-4 16,-4-2-2-16,-4-1-8 0,-1 0-8 15,-2 1-8-15,-2 0-11 0,-4 2-12 16,1 1-18-16,-5 1-17 0,0 2-28 0,0 2-51 15,-2 4-83-15,1 1-117 0,-1-1-145 16,0 4-176-16,2-1-155 0,4 5 24 16,-2 0 179-16,4 2 250 0</inkml:trace>
  <inkml:trace contextRef="#ctx0" brushRef="#br0" timeOffset="-207765.84">10515 15601 333 0,'6'-5'488'0,"1"0"-37"0,-4 2-79 16,3-2-59-16,-3 1-27 0,-1 1-9 15,-2 1-6-15,3 1-13 0,-3 1-22 16,0 0-26-16,0 3-1 0,-3 0-4 15,1 3-12-15,-3 0-35 0,-2 4-24 0,-1 2-15 16,-2 3-8-16,-1 2-4 0,3 1-7 16,-3 2-5-16,2 4-7 0,-1-1-10 15,2 1-7-15,0 2-7 0,2 0-5 0,3 1-5 16,2-2-6-16,1-3-6 0,1 1-4 16,4-3-3-16,2-3-4 0,2-1-2 15,3-2-7-15,2-1-4 0,1-5-5 16,4 1-4-16,-3-6-4 0,4-1-1 15,-1-2-2-15,-1-2 5 0,0-1-1 0,-2-6 3 16,2 1-7-16,-6-2 0 0,2-3-4 16,-4-1 0-16,-1 0-5 0,-4-3-2 15,1 0-10-15,-4-1-8 0,-2-1-10 16,-3-1-15-16,-2 0-13 0,-3 1-18 0,-4 0-20 16,2 1-25-16,-1 1-37 0,2 2-62 15,-6 3-96-15,0 0-138 0,3 3-167 16,-2 0-237-16,3 1-26 0,0 1 133 15,3 2 294-15,3 0 183 0</inkml:trace>
  <inkml:trace contextRef="#ctx0" brushRef="#br0" timeOffset="-207328.49">10888 15417 345 0,'2'-4'428'0,"-2"2"-32"16,-2 0-49-16,1 1-40 0,-3 1-9 16,-1 1 7-16,-1 1 15 0,-1 2 9 0,-1 1-7 15,1 1-38-15,-1 0-52 0,1 0-56 16,-2 2-40-16,5 1-31 0,0 1-19 15,1-2-14-15,3 0-9 0,2 1-8 16,1 0-6-16,3-1-4 0,4-2-6 0,2 2-6 16,1-3-5-16,4-1-6 15,0-1-4-15,3-3-3 0,-2 0-3 0,2-3-2 16,-3-3-3-16,-1 2-1 0,0-3-2 16,-5-1 0-16,0 1-2 0,-2-3 2 15,0 2-1-15,-6-2 1 0,-2 1-1 0,-1-1-3 16,-1 0-1-16,-2 2-1 0,-6 1 2 15,0-2-3-15,1 3-8 0,-3 0-11 16,0 3-20-16,0 1-28 0,0-3-41 16,-1 5-65-16,2 0-88 0,-1 0-113 0,2 0-127 15,2 0-167-15,2 3-125 0,4-3 37 16,1 0 180-16,0 0 227 0</inkml:trace>
  <inkml:trace contextRef="#ctx0" brushRef="#br0" timeOffset="-206859.6">11220 15285 165 0,'0'-2'424'16,"0"1"16"-16,0-1-24 0,-2 2-32 16,-2 2-10-16,2 1-12 0,-3 3-14 15,2-1-20-15,-3 4-25 0,2 2-38 0,0 1-47 16,1 3-42-16,-2 2-29 0,0 2-15 16,-1 4-8-16,-2 1 0 0,3-1 0 15,-1 5 4-15,-2-1 3 0,2 2 3 16,1 0-3-16,-1 0 0 0,-2 0-6 0,1 2-3 15,-2-3-10-15,4 2-8 0,-1-1-8 16,1-2-5-16,0-2-8 0,-2-2-5 16,4 2-5-16,-2-4-9 0,1-3-6 15,1 0-11-15,0-2-14 0,0-2-8 16,3-2-7-16,-2-1-6 0,2-1-2 0,-1-2-4 16,1-1-2-16,-3-1 0 0,1-2-4 15,2 1 0-15,-1-2-3 0,1 1-6 16,0-1-22-16,0-1-45 0,0 0-67 15,-2 1-93-15,2 0-108 0,-1-1-165 0,-3 0-248 16,1-1-364-16,3-1-74 0,0 0 170 16,0 0 400-16,5 2 243 0</inkml:trace>
  <inkml:trace contextRef="#ctx0" brushRef="#br0" timeOffset="-206550.19">11242 16020 105 0,'0'-3'724'16,"-2"1"198"-16,1-1-99 0,-1 1-202 16,2 2-199-16,0-2-137 0,2 2-80 15,-1 0-44-15,1 0-25 0,3 0-22 0,1 0-16 16,2 2-19-16,3-2-18 0,4 0-17 16,0 0-13-16,0 0-7 0,0 0-1 15,1-2-1-15,0-1 4 0,-3-2 2 16,1 3 6-16,-6-3 4 0,-2 0 7 15,-3 3 4-15,-1-3 2 0,-4 0-3 16,-1-1-5-16,-5-1-9 0,-2 4-5 0,-4-2-8 16,-2 2-6-16,-2 2-5 0,-3 1-3 15,0 0-5-15,4 0-21 0,1 3-56 16,0 1-101-16,3 1-192 0,-2-2-332 0,4 0-345 16,0-2-58-16,3 2 217 0,2 0 345 15,-2 0 211-15</inkml:trace>
</inkml:ink>
</file>

<file path=ppt/ink/ink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1-04-16T13:36:08.976"/>
    </inkml:context>
    <inkml:brush xml:id="br0">
      <inkml:brushProperty name="width" value="0.05292" units="cm"/>
      <inkml:brushProperty name="height" value="0.05292" units="cm"/>
      <inkml:brushProperty name="color" value="#FF0000"/>
    </inkml:brush>
  </inkml:definitions>
  <inkml:trace contextRef="#ctx0" brushRef="#br0">6603 3520 187 0,'3'2'200'0,"-3"-2"-7"0,2 0-14 16,-1 0-24-16,-1 0-22 0,2-2-17 15,-2 0-16-15,0 2-13 0,0-1-13 16,0 0-7-16,0 1-10 0,0-2-6 0,-2 2-4 16,2-1 1-16,0 1 1 15,-1 0 4-15,-1-2 1 0,2 2 8 0,0 0-2 16,0-1-8-16,-1-1-21 0,-1 1-23 15,0-1-9-15,-1-1 7 0,0 1 10 16,0 2 9-16,-2-2 2 0,2-1-3 16,0 1-6-16,0 1-3 0,-2 1 2 0,0-1 0 15,0-2 0-15,2 3-4 0,-3-4 1 16,1 4 4-16,0-1 0 0,1-1 4 16,-1 2-3-16,-2 0 2 0,0 0 1 0,2-1 0 15,0-1-2-15,0 2 0 0,1 0-2 16,0 0-2-16,-2 0-1 0,3 0-1 15,-2-2-1-15,2 2-1 0,0-1-3 0,1-1 1 16,-2 2 0-16,0-2 0 16,-2 2 0-16,2 0-1 0,-1 0 1 0,0 0 2 15,-2-3 0-15,1 3 1 0,2 0-3 16,-3-2-2-16,1 2 1 0,-1-3 0 16,-2 3 0-16,0-1-1 0,-1-1-1 15,1 2-1-15,-1-1 0 0,-1-1-3 0,0 2-1 16,0-1 2-16,1 1 0 0,-4-2 1 15,2 1 0-15,1 1 0 0,1-2 0 16,-1 1 1-16,0 1 0 0,0 0 1 0,3 0-2 16,-3 0 1-16,3 0-1 0,-1-2 1 15,2 2-1-15,0 0-1 0,0 0 0 16,-1 0 2-16,2 0-1 0,-2 0-2 16,0 2-1-16,2-2-1 0,-1 0 0 15,-3 0-1-15,1 0 3 0,1 0-3 0,-1 1 0 16,-2 1-3-16,0 1 3 0,-1-2 0 15,0 1 3-15,1-1-1 0,-3 2 0 16,1-2 1-16,-1 1 0 0,-2 0 1 16,1 1 1-16,0-3 0 0,-4 2-1 0,3 1 4 15,-1-1-2-15,-1 0-1 0,0-1-2 16,-3 2 1-16,0-3 8 0,-1 1 7 16,4 2 8-16,0-3 5 0,1 0-2 0,2 0-4 15,-3 0-8-15,6 0 0 16,-3 0-4-16,0 0 2 0,1 0-2 0,0 0-2 15,1 0-2-15,2 0-4 0,0 0-1 16,0 0-2-16,0 0-1 0,0 0 1 16,3 0 3-16,0 0-1 0,-2 0-1 15,1 3 2-15,1-3-1 0,0 1 4 0,-1-1 0 16,1 1-1-16,0 1 3 0,0-2-3 16,-2 1 2-16,1 1-1 0,1-2 4 15,-5 2-1-15,4-2-1 0,-4 0-5 0,-5 2-4 16,3-2 4-16,-2 3 2 0,-2-3 2 15,5 0-1-15,-2 0-2 0,2 0-4 16,-2 2 12-16,2-2 11 0,-5 0 5 16,1 0-10-16,-2 0-6 0,-1 0-6 15,2 0 6-15,2 0 0 0,1 0-1 16,0 0-4-16,3 0-5 0,0-2 2 0,-2 2-5 16,1 0 3-16,3 0 1 0,-2 0 1 15,2 0 4-15,3 0-2 0,-1-3 2 16,-2 3-4-16,1-2-1 0,2 2-1 0,-1 0 1 15,1 0 0-15,0 0 1 0,-1 0 0 16,2 0 0-16,1 0 1 0,-2 0 1 16,1 0-2-16,0 0-2 0,-3-2 2 0,2 2-3 15,-1 0-1-15,0 0-2 0,2 0 3 16,-1 0-1-16,-1 0 2 0,-1-2-1 16,2 2 0-16,-2 0 0 0,0 0 0 15,0 0-2-15,2 2 2 0,-3-2 2 16,0 0 0-16,-1 0 0 0,-1 0-2 0,0 0 1 15,-4 2 5-15,2-2 4 0,0 0 2 16,0 0 1-16,3 2-6 0,1-2 2 16,-3 3-1-16,4-3 2 0,1 0-2 15,-2 2 1-15,-1-2-3 0,3 1-1 16,-2-1-2-16,3 0-2 0,-1 0 0 0,-2 0-2 16,1 0-1-16,2 0 2 0,-1 2-1 15,1-2-2-15,-2 0 1 0,2 0-2 16,-2 0 3-16,0 0-1 0,-4 0 5 15,3 1 1-15,-3-1 5 0,-1 2 4 0,-1-2 0 16,-1 3 1-16,1-3-2 0,-1 1 0 16,0 0-1-16,1-1 1 0,-1 2-2 15,5-2 0-15,1 0-4 0,0 0 0 16,3 2-1-16,0-2-3 0,1 0-2 0,0 0-3 16,1 0-1-16,1 0 0 0,2 0 0 15,-1 1-1-15,1-1-1 0,-1 0 2 16,1 0 0-16,-2 2-2 0,2-1 1 0,-2 1 1 15,0-1-1-15,0 2-1 0,-2 0-2 16,-1 0 4-16,4 0 0 0,-2-1 0 16,-3 1 4-16,4 1-4 0,-1-1 0 15,-1 2 0-15,2-3 1 0,-2 1-1 16,0 1 2-16,-1-3-1 0,2 2 1 0,1 1 1 16,-2 1 2-16,0-3-1 0,2 1-2 15,-1 0-2-15,1 0 3 0,-1-1 1 16,1 2 0-16,0-1-1 0,2-2-1 15,-1 2-2-15,0 0 1 0,-1 0 0 0,-2 0 1 16,2 2 0-16,0-2 2 0,-2 1-1 16,3-1-1-16,-2 2 0 0,1-3 0 15,-1 4 1-15,1-2 1 0,0 1 1 16,-1 0 0-16,-2 1-1 0,2-1-3 16,1 1-1-16,-1 0 0 0,-3-2 0 0,4 2 3 15,0-1-2-15,0 2-1 0,0-1 0 16,2 1 1-16,-4 0 1 0,5-2 0 15,0 0 0-15,-1 1 2 0,1 0 0 0,1 0 0 16,-1 2 0-16,2-2 0 0,-1 0 2 16,-1 2 3-16,2 1 0 0,-2 1-1 15,2 0 4-15,0-1 0 0,0 0 2 16,0 2 0-16,0-2-4 0,0 4-2 0,-3-2 1 16,3 2 0-16,-1-1 2 0,-1-1-2 15,2 1 2-15,-2-2 0 0,2 0-2 16,0 1-2-16,2 0 2 0,-2-4-2 15,2 2 2-15,-1-1 1 0,4-1-2 16,-2 1 4-16,0-1-3 0,-1-1 5 0,3 2-1 16,1-2-1-16,0 1 0 0,1-1 0 15,1 1-2-15,2 1 0 0,0 0 0 16,3-1 0-16,0 1-1 0,-1-1-1 16,2 0 0-16,-1 0-2 0,2-2 1 0,0 2 0 15,-2-3-3-15,2 2 1 0,-2-1-2 16,1-1 1-16,-1-1 1 0,-1 2 0 15,0-1-2-15,-1-1-1 0,1-1 0 0,-5 1 0 16,4 0 1-16,-2-2 1 16,-1 0-1-16,0 1 1 0,1-1 0 0,-1 1 2 15,-1-2-1-15,2 2 0 0,0-1 1 16,1-1-1-16,-2 1 1 0,3-1-1 16,2 0-1-16,-3 0-3 0,3 0 0 15,-1 0 0-15,2 0 1 0,-3 0-1 0,2 0-1 16,-1 0 0-16,-1 0 0 0,2 0 3 15,-2 0 0-15,-1 0-3 0,1 0-1 16,-1 0 0-16,0 0 1 0,4 3 0 0,-3-3 0 16,-1 0 0-16,2 3 1 0,1-2-1 15,-2-1-1-15,2 0 1 0,-2 0 0 16,3 1 2-16,-1 1-1 0,-1-2-1 16,1 0 0-16,1 0 0 0,-1 0 0 15,0 0 0-15,1 0 0 0,-3 0 0 0,0 0-2 16,0 0 1-16,-3 0 2 0,1 0 0 15,-1 0-1-15,-1 0-1 0,-2 0 0 16,5 0 1-16,-2 0 0 0,-1 0 0 16,-2 0 0-16,5 0 3 0,-3 0-3 0,2 0 1 15,-1 0-2-15,3 1 1 0,-1-1 0 16,1 0-1-16,1 0-1 0,0 0 0 16,3 0 2-16,-2 0-2 0,2 0 2 15,-2 0-3-15,2 0 1 0,0 2 1 16,0-2 1-16,0 0 0 0,-1 0 0 0,1 0-2 15,-1 0 1-15,-2 0-1 0,0 0 2 16,0 0 0-16,-1 2-2 0,1-2 1 16,-2 0 0-16,0 0-1 0,1 0 2 0,-2 0 1 15,1 0 0-15,-2 0 0 0,1 0-2 16,-2 0-1-16,4 0 0 0,-3 0 0 16,3 0 1-16,-2 0-7 0,1-2-7 15,-1 2 1-15,2 0 3 0,-1 0 7 0,1 0 1 16,-1 0 3-16,-1 0 0 0,2 0-2 15,-1 0 1-15,-2 0 1 0,1 0 1 16,-1 2 1-16,0-2-1 0,-1 0 0 16,1 0 0-16,0 0 0 0,-4 0 1 15,4 0-2-15,-1 0 0 0,-2 3 0 0,1-3 0 16,1 0 1-16,-1 2 1 0,0-2 0 16,0 0-1-16,1 2-1 0,1-2 0 15,1 1 0-15,-1 1 2 0,0-2-2 16,0 1 0-16,3 1-1 0,-1-2 1 0,-1 0 0 15,0 0 1-15,1 0-1 0,0 1 4 16,0-1-3-16,-2 0 1 0,1 0-2 16,0 0 0-16,2 0 1 0,-3 2 1 15,2-1-1-15,0-1-2 0,-2 0 1 16,4 1 0-16,-2-1 0 0,0 2-1 0,0-2 1 16,2 0 1-16,-4 0-1 0,2 0 0 15,-1 2 2-15,2-2-1 0,0 0-1 16,0 1 0-16,-1 1 2 0,1-2-2 0,1 1 0 15,-2-1-1-15,1 2 0 0,-2-2 1 16,1 1 0-16,1-1-1 0,-2 0 2 16,-1 0-1-16,2 0 0 0,-1 0 0 15,1 0 0-15,-1 2 0 0,1-2 0 0,-2 0 0 16,2 0 1-16,3 0 0 16,-6 0-1-16,3 0 0 0,1 0-2 0,-1 0 2 15,-2 0 2-15,0 0-2 0,3 0 2 16,-1 0-1-16,-1 0-2 0,0 0-1 15,1 0 2-15,0 0-2 0,-1 0 2 0,1 0-1 16,-1 0 1-16,0 0 1 0,-1 0 0 16,0 0-1-16,1 0 0 0,0 0 1 15,0 0-1-15,1 0-2 0,1 0 0 0,-2 0 2 16,1 0 1-16,2 0-1 0,-2 0-1 16,1 0 0-16,0 0 1 0,0 0 0 15,0 0 1-15,-1 0-1 0,1 0 0 16,1 0-1-16,-2 0-1 0,-1 0 1 15,2 0 0-15,-1 0 1 0,-1-2 1 16,1 2-1-16,-2-1-2 0,1 1 1 0,-1 0-3 16,1 0 4-16,-1 0 0 0,-2 0 0 15,3-2 0-15,0 2-2 0,2-1 1 16,-3 1-1-16,3 0 1 0,0 0-1 0,-1 0 2 16,2 0-2-16,-3 0 1 0,4-2 1 15,-3 2 0-15,1-1-1 0,0 1 1 16,-1 0 0-16,1-2-1 0,0 2 0 15,-2-2-1-15,1 1 1 0,2 1 0 0,-1-1 1 16,-2-1-1-16,1 2 16 0,-2 0 6 16,2-1 6-16,-1 1-11 0,1-2-5 15,-1 1-3-15,4 1-2 0,-4-2-2 16,3 1-1-16,0 1-1 0,1-2-1 16,-1 2 1-16,1-2 0 0,-2-1-2 0,2 3 2 15,-1-2-1-15,1 0 0 0,-2 1-1 16,0 1 1-16,-2-2 1 0,1 1-2 15,-2 1 1-15,3-1 0 0,-3-2-1 16,-1 3 0-16,2-3 3 0,0 2-2 0,-1 0-2 16,0-1 1-16,0 2 1 0,0-3 0 15,1 3 1-15,1-2-1 0,-1 1 0 16,-2 1-1-16,-2-1 0 0,4-2-2 16,-1 3 2-16,0-3 0 0,-3 3 0 15,4 0 2-15,-4-2-1 0,2 1-1 0,0-1 0 16,-1 2 2-16,0-1 0 0,2-1 0 15,-3 2 1-15,0-1-3 0,0-1 1 16,0 1 1-16,1-1 1 0,1 1-1 0,-2-2-2 16,0 1 4-16,0 1-1 0,1-3-1 15,0 3-1-15,-3 0 1 0,2-1 2 16,-1-1-1-16,-1 2-1 0,2-1 1 16,-2 1-1-16,0-1 1 0,1 0-2 15,-1-1-1-15,1 1 0 0,-1-1 0 0,0 0-1 16,0-1 1-16,2 1 1 0,-3 1 3 15,5-2-4-15,-2 1 0 0,-2-2-2 16,2 2 4-16,-2 1-1 0,1-2 2 16,-1 1-1-16,0-2 1 0,0 1-3 0,0-1-1 15,0-1 0-15,0 2 0 0,1-1 1 16,0-4 0-16,-2 4 0 0,1-2 0 16,-1-1 0-16,-2 3 2 0,3-3-1 0,0 1 1 15,-3-2-2-15,3 1-2 0,-1 1 2 16,-2 0 0-16,0-1-2 0,3 0 1 15,-2-1 0-15,-1 0-1 0,2 0 1 16,-2 2-1-16,2-2 0 0,-1 1 2 16,-1 0-1-16,0 0 0 0,0 0-1 0,0 0-2 15,0 0 0-15,0 2 1 0,0-2 2 16,0 1 1-16,0-1 0 0,-1 2-1 16,-1-2 0-16,2 3-1 0,-2-2 2 15,2 0 0-15,0 2 0 0,-1 0 0 0,-2 0 0 16,3-1 0-16,0 2 0 0,-2-1-2 15,2 2 2-15,-3-2-2 0,3 1 1 16,-1 1-1-16,-1-1 1 0,2 2 1 0,-3-3 0 16,3 1-2-16,0 3 0 15,-2-2 2-15,2-1 0 0,-3 1 0 0,1 2-1 16,1-2 1-16,-1 0-1 0,-1 0-1 16,1 2 1-16,1-2-1 0,-1 0 1 15,-1-2 1-15,-1 2 0 0,-1 0 1 16,3-1-1-16,-1 1 0 0,1 0 0 0,-1-1 0 15,0 2 0-15,1-1-1 0,-1-2 1 16,1 2-2-16,1-2 2 0,-5 3-1 16,3-1 0-16,1 0 0 0,-3-1 1 0,2 0-1 15,0 0 0-15,1-1-1 0,-3 1 0 16,2 1 1-16,-4 1 0 0,5-2-1 16,-3-1 0-16,1 1 0 0,0-1 2 15,-1 0 0-15,2 1-2 0,-3 0 1 16,3 1-1-16,-2-2 2 0,2 3 0 0,1-2 0 15,-1 1 0-15,0 1 0 0,-2-1-2 16,-1-1 0-16,3 1 2 0,-2 0 0 16,2 1-2-16,-2-1 1 0,2 1 1 15,-2 2 0-15,-1-3 0 0,2-1-1 0,-3 3 1 16,2 0-1-16,0-1 1 0,-2-1 1 16,2 3-2-16,0-3 1 0,0 2 0 15,-1-1-2-15,1 1 2 0,-1-1-1 16,1 2 1-16,1-1 0 0,0 1 0 15,0-2 0-15,0 0 0 0,-1 2 0 0,1 0 0 16,-2 0 0-16,0 0 0 0,4-1-2 16,-3 0 2-16,2 1-1 0,-1-2 0 15,-3 1 1-15,4 1 0 0,-3 0 1 0,4 0-1 16,-6 0 0-16,4 0-1 0,-3 1 0 16,2-1 0-16,-3 0 1 0,0 0-2 15,-1 2 0-15,0-2 2 0,2 1-2 16,-1-1 0-16,-3-1 1 0,3 1 2 0,0 0-1 15,-3 0-1-15,3 0 1 0,-1 0-2 16,-2 0 1-16,1 0-1 0,1 0 1 16,-2 0 0-16,3 0 0 0,-3 0 1 15,-2 0-10-15,2 0-6 0,-6 0-2 16,6 0 7-16,-4 0 4 0,-1 1 5 16,-2 0 2-16,-2-1 0 0,-5 4-1 0,-5-3-4 15,-3 2-18-15,-7 0-28 0,-9 3-48 16,-6 2-94-16,-5 0-166 0,-8 1-282 15,0 2-252-15,-6-2-26 0,-1 0 203 0,-5 2 278 16,-2-2 173-16</inkml:trace>
  <inkml:trace contextRef="#ctx0" brushRef="#br0" timeOffset="40885.65">7991 4004 26 0,'-2'0'124'16,"2"2"32"-16,0-2 28 0,0 2 10 15,0-2-6-15,-2 0-12 0,2 0-11 0,0 0-17 16,0 0-13-16,0 0-13 0,0 0-9 16,-1 0-6-16,-2-2-1 0,3 2 3 15,0 0 1-15,0 0-4 0,0-2-8 16,0 1-9-16,0 1-4 0,0 0-7 0,-2 0-7 15,2 0-10-15,0 0-5 0,0 0-7 16,0 0-5-16,0 0-7 0,2 0-6 16,-2 0-6-16,0 0-4 0,0 0 0 0,0 0 0 15,0 0 0-15,0 0 1 16,0 0-3-16,0 0-2 0,0 0 0 0,0 0-5 16,0 0-2-16,0 0-1 0,0 0-3 15,0 0 3-15,0 0 0 0,0 0-4 16,0 0-2-16,0 0 4 0,-2 0-1 0,2 0-1 15,-1 0-1-15,1 0 3 0,0 0-4 16,0 0 1-16,1 0-1 0,-1 0 2 16,0 0-2-16,0 0 1 0,0 0-3 15,0 0 1-15,2 1-2 0,-2-1 0 0,0 0 4 16,0 2-4-16,0-2 2 0,0 0-2 16,0 0 2-16,0 0-2 0,0 0 0 15,0 0 0-15,0 0 2 0,0 0 0 16,0 0 2-16,0 0-1 0,0 0 1 15,0 0 2-15,0 0-1 0,0 0-2 0,0 0 0 16,0 0 2-16,0 0 0 0,0 0 0 16,0 0-1-16,0 0-1 0,0 0 1 15,0 0-3-15,0 0 1 0,0 0-2 16,0 0 1-16,0 0-1 0,0 0 0 0,0 0 0 16,0 0 0-16,0 0 0 0,0 0-3 15,0 0-2-15,0 0-8 0,0 0-17 16,0 0-24-16,0 0-36 0,0 0-42 0,0 0-61 15,-2 0-92-15,2 0-156 0,0 0-158 16,0 0-15-16,0 0 124 0,0 0 191 16</inkml:trace>
  <inkml:trace contextRef="#ctx0" brushRef="#br0" timeOffset="42480.85">7608 4848 98 0,'-1'0'106'0,"-1"2"-2"16,0-2 5-16,2 0 5 0,-1 3-1 15,1-3 2-15,0 0-9 0,-2 0-10 16,2 0-17-16,0 0-21 0,-1 0-16 16,-1-3-15-16,2 3-15 0,-2 0-11 0,2 0-16 15,-1 0-22-15,-1 0-30 16,2 0-42-16,-4 0-63 0,4 0-88 0,0 0-19 15</inkml:trace>
  <inkml:trace contextRef="#ctx0" brushRef="#br0" timeOffset="95593.76">4807 16570 42 0,'-5'-1'286'15,"2"1"7"-15,-1-3-15 0,2 3-26 0,-2 0-38 16,4 0-38-16,-1 0-27 0,1-2-20 15,-1 2-17-15,-1 0-6 0,2 0 0 16,0 0 7-16,0 0 4 0,0 0 7 16,0 0 3-16,0 0-1 0,2 0-5 15,-2 0-9-15,0 0-10 0,0 0-8 0,0 0-3 16,1 2-4-16,-1-2-6 0,1 0-6 16,-1 0-6-16,3 0-4 0,-3 0-5 15,0 0-2-15,0 0-4 0,0 0-1 16,1 0-4-16,-1 0-9 0,0 0-7 0,0 0-6 15,2 0-7-15,-2 0-4 0,0 0-2 16,0 0-1-16,3 0 1 0,0 0 0 16,0 0-2-16,5 0 0 0,-1-3 0 15,4 1-5-15,3-1-1 0,1 0-3 0,1-1 1 16,3-2 1-16,2 1-2 0,-1 0-3 16,2-2 0-16,-1 2 0 0,0-2 0 15,-3 2-1-15,-2 2 1 0,-2-2 0 16,-2 0 1-16,-4 2-1 0,1-1 0 15,-5 4-4-15,0-2-6 0,-3 1-6 0,1 1-6 16,-2 0-9-16,-2 0-6 0,-1 0-4 16,-2 0-5-16,-4 0-5 0,1 0 2 15,-3 1 5-15,0 1 7 0,2-2 7 16,-1 3 5-16,0-2 6 0,3 2 3 0,-1-2 2 16,-2 3 6-16,1-1 2 0,1-1 3 15,0 3 1-15,-1 2-1 0,-2-3 1 16,4 4 0-16,-3 0 2 0,1 1 2 0,0 3 6 15,-1 1 7-15,-1 4 9 0,3 0 4 16,0 2 4-16,0 0 1 0,-2 3 3 16,5 0-1-16,0 1-4 0,0 0-3 15,1-2-1-15,1-2-4 0,1-1-5 0,0-1-2 16,2-1-7-16,2-3 3 0,-2 1-2 16,4-2 4-16,-1 0 0 0,1-4 6 0,-1 1 4 15,3-1 2-15,1 0-2 0,1-4 1 16,1 2-2-16,-1-3-4 0,4 0-2 15,-1-1-4-15,2-1-4 0,1 0-4 0,-2-1-1 16,3 0-3-16,-2-1-1 0,0 0 0 16,4-2 0-16,-5 1-1 0,3-1-1 0,-2 0-5 15,-1 0-6-15,-1 0-11 0,0 2-9 16,-3-3-21-16,0-1-27 0,-3 1-42 16,0 1-57-16,-4-2-88 0,-1-2-107 0,-1-3-138 15,-4 1-177-15,-2 0-25 0,-2-1 106 16,-7 2 229-16</inkml:trace>
  <inkml:trace contextRef="#ctx0" brushRef="#br0" timeOffset="95774.23">4782 16785 225 0,'-8'3'618'0,"-1"0"-24"0,2 0-147 0,4-1-139 16,0 0-112-16,0 1-75 0,6-1-27 15,2-1-1-15,1 1 8 0,5 0 2 16,0-2-14-16,6 0-19 0,0 0-27 0,3 0-23 15,5-2-40-15,-2 0-60 0,-1-1-80 16,1 0-112-16,-5-1-172 0,-1-1-169 16,0 1-17-16,-2-1 130 0,-1-1 197 0</inkml:trace>
  <inkml:trace contextRef="#ctx0" brushRef="#br0" timeOffset="96043.11">5327 16523 343 0,'0'1'540'0,"0"2"-54"0,-3 2-93 0,-2 0-73 16,0 4-53-16,-4 3-37 16,1 3-15-16,-3 5-7 0,-1 0-11 0,-1 3-19 15,4 2-28-15,-3 1-26 0,1-2-32 16,0 1-22-16,2-1-25 0,-1-3-15 0,1 1-10 15,4-2-13-15,0-3-21 0,1-2-29 16,-1-1-38-16,3-2-43 0,-1-2-46 0,1-1-54 16,-4-4-65-16,3 0-84 0,-2-4-130 15,-1-2-127-15,-2-2 16 0,0-2 136 16,0-2 187-16</inkml:trace>
  <inkml:trace contextRef="#ctx0" brushRef="#br0" timeOffset="96237.2">5084 16630 108 0,'6'-7'507'0,"-1"2"-17"16,0 5-85-16,2 3-65 0,0 5-36 16,3 4-20-16,0 5-18 0,3 7-22 15,4-1-28-15,-2 1-35 0,2 2-43 16,-1-2-39-16,0 0-34 0,-3-2-22 0,5-1-18 16,-3-1-21-16,0-3-33 0,-3 0-52 15,1-5-59-15,-3 0-70 0,0-5-74 16,-1-2-104-16,-1-3-157 0,-2-4-105 0,1-1 33 15,-1-3 168-15,0-3 175 0</inkml:trace>
  <inkml:trace contextRef="#ctx0" brushRef="#br0" timeOffset="96453.86">5391 16615 135 0,'-2'2'551'0,"0"1"-2"0,-2-2-135 15,2 1-127-15,0 1-98 0,4-2-49 0,0 1-13 16,2 0 2-16,4 0-5 16,3-2-24-16,0 0-27 0,6-2-25 0,1 0-17 15,4-1-23-15,2-2-30 0,0 1-44 16,-2-2-48-16,2 0-55 0,-4-1-76 16,-4-3-102-16,0 1-138 0,-5 0-51 15,-2 0 59-15,-4-1 156 0</inkml:trace>
  <inkml:trace contextRef="#ctx0" brushRef="#br0" timeOffset="96637.3">5601 16498 21 0,'-7'8'500'16,"-2"2"62"-16,1 4-80 0,0 1-105 15,-2 3-76-15,1 5-59 0,3 1-36 16,-1 4-25-16,2 0-24 0,2-1-23 16,-2 0-24-16,1-2-26 0,3-2-27 0,-1 0-18 15,4-3-17-15,-1-3-12 0,1 0-18 16,0-4-32-16,-1-1-45 0,3-1-50 15,-2-2-57-15,-2-4-65 0,1-2-78 0,1-1-129 16,-2-2-123-16,3-2 3 0,2-6 126 16,0-1 178-16</inkml:trace>
  <inkml:trace contextRef="#ctx0" brushRef="#br0" timeOffset="96875.81">5735 16566 93 0,'5'5'581'0,"-4"5"71"0,-1 0-112 16,0 4-107-16,-4 4-97 0,2 4-79 0,-1 3-50 15,0 3-24-15,0 0-18 0,0-1-18 16,2 0-30-16,0-1-27 0,-1-2-28 16,2-2-20-16,2-1-20 0,-1 1-28 15,-1-5-33-15,1 0-50 0,3-5-51 0,-4 0-55 16,2-4-56-16,-2-1-52 0,0-5-71 15,-2 1-114-15,2-3-119 0,-4-3 8 0,2-2 125 16,-3-2 187-16</inkml:trace>
  <inkml:trace contextRef="#ctx0" brushRef="#br0" timeOffset="97265.12">5681 16693 16 0,'0'-11'432'0,"2"-1"-1"16,-2 3-84-16,3-3-106 0,0 4-79 15,2 0-48-15,0 1-12 0,3-1 1 0,1 2 17 16,-2 1 12-16,5-2 10 0,2 2 0 16,-1-2-8-16,1 2-7 0,2 1-7 15,1-2-2-15,-1 2-4 0,2 1-8 16,-2-2-9-16,2 2-15 0,-2 0-17 0,-2 2-18 16,0-1-17-16,-1 2-10 0,-4 2 0 15,1-1 11-15,0 2 20 0,-4 2 21 16,-2 1 15-16,0 1 2 0,-2 0-7 0,-4 5-13 15,-2 0-12-15,-1 1-8 0,-4 0-7 16,-3 3-5-16,1 0-4 0,-2-1-1 16,-3 0-4-16,3 1-3 0,1-3-2 15,3 1-5-15,-1-2-6 0,0-1-7 0,4-2-1 16,0-2-1-16,3-1-4 0,1 0 2 16,1-1-1-16,1-1 3 0,1-1-3 15,2 2 3-15,1-3-6 0,2 1-3 0,0-1-12 16,4 0-19-16,-2-1-31 0,2-1-51 15,3 0-80-15,-2-1-107 0,1-3-129 16,0-3-172-16,-1-1-149 0,3 0 9 0,-1-3 164 16,2-1 227-16</inkml:trace>
  <inkml:trace contextRef="#ctx0" brushRef="#br0" timeOffset="97489.47">6243 16479 155 0,'3'4'648'0,"-3"2"77"16,-3 3-117-16,-2 4-126 0,-3 3-112 16,-3 5-85-16,1 2-49 0,-1 5-28 0,0 2-32 15,0-1-40-15,3 0-37 0,-1 0-31 16,3-4-22-16,1-1-22 0,1-1-22 0,3-3-26 16,-1-1-37-16,2-3-42 0,2-1-50 15,-1-4-59-15,-1-2-59 0,2-4-59 16,-2-2-66-16,2-3-102 0,-1 0-132 0,1-7-3 15,1-2 114-15,-1 0 201 0</inkml:trace>
  <inkml:trace contextRef="#ctx0" brushRef="#br0" timeOffset="97693.74">6201 16470 179 0,'7'-7'573'15,"-1"6"-15"-15,-3 6-84 0,2 4-66 16,1 6-48-16,-3 5-33 0,1 6-28 0,4 3-24 15,-2 3-35-15,0-3-48 0,4 2-51 16,-1-3-39-16,-1-1-35 0,3-2-23 16,-3-1-17-16,3-3-21 0,-2-1-34 0,-2-3-50 15,-1-4-71-15,-1-1-90 0,-2-5-101 16,-3-1-137-16,-1-3-207 0,-6-1-86 16,1-4 74-16,-4-1 233 0,-4-3 180 0</inkml:trace>
  <inkml:trace contextRef="#ctx0" brushRef="#br0" timeOffset="97803.74">6176 16720 95 0,'-2'-9'507'0,"4"0"-27"0,1 2-147 16,2-1-140-16,3 3-107 0,3-2-83 15,3 0-80-15,4 0-106 0,2 0-152 16,4 1-79-16,-2-1 25 0,2 1 126 16</inkml:trace>
  <inkml:trace contextRef="#ctx0" brushRef="#br0" timeOffset="98025.68">6791 16488 155 0,'0'3'620'0,"-5"1"65"15,-6 2-60-15,-1 1-78 0,-4 5-80 16,0 3-84-16,-2 1-79 0,0 3-69 16,-1 1-52-16,8 1-40 0,-1 1-34 0,5-1-30 15,2 0-27-15,5-1-20 0,0-1-14 16,5-2-19-16,2 0-22 0,1-5-28 15,2-1-40-15,2-2-66 0,1-1-95 0,3-2-128 16,-2-6-155-16,2-3-228 0,-2-3-61 16,2-3 94-16,-3-4 260 0,0 0 183 15</inkml:trace>
  <inkml:trace contextRef="#ctx0" brushRef="#br0" timeOffset="98281.43">6970 16491 110 0,'6'-2'596'0,"-3"2"66"0,-1 0-111 0,1 2-109 16,-3 1-65-16,0 1-1 0,-3 6-1 15,3 2-27-15,-2 3-61 0,-1 2-56 16,2 4-45-16,-3 1-38 0,1 3-34 16,3-1-30-16,0 2-22 0,0-1-17 0,3-1-9 15,2-3-11-15,0-1-7 0,2-3-4 16,-2 0-6-16,3-3-12 0,0-2-20 15,1 0-30-15,1-4-39 0,-2-2-50 0,3 0-75 16,-3-3-99-16,3-3-128 0,0-4-151 16,0-2-199-16,-1-4-43 0,5-2 109 0,-2-3 255 15,1-2 185-15</inkml:trace>
  <inkml:trace contextRef="#ctx0" brushRef="#br0" timeOffset="98504.09">7475 16413 380 0,'0'3'748'16,"0"1"-49"-16,-5 4-115 0,-2 2-114 15,-3 4-94-15,1 4-63 0,-4 1-53 0,0 3-52 16,1 2-60-16,1-1-47 0,1 0-38 16,1 1-24-16,1 0-18 0,3 0-21 15,0-3-25-15,1-3-41 0,2 0-50 16,-1-5-69-16,3 0-75 0,-3-4-77 15,3-5-87-15,0-1-125 0,0-3-148 0,3-7 5 16,0 0 132-16,0-3 219 0</inkml:trace>
  <inkml:trace contextRef="#ctx0" brushRef="#br0" timeOffset="98722.38">7472 16366 155 0,'5'0'645'0,"-2"4"81"0,-1 6-84 0,-2 5-95 15,-2 3-79-15,2 5-78 16,-2 4-68-16,2 1-68 0,2 4-53 0,1-4-42 16,2-1-39-16,3 0-34 0,1-3-30 15,1 0-20-15,1-2-13 0,3-1-23 16,-1-1-31-16,-1-5-43 0,-2-3-56 0,-2-2-68 16,1-2-81-16,-4-2-101 0,-2-3-123 15,-4-3-168-15,-3-3-116 0,-3-2 47 16,-1 1 188-16,-2-4 217 0</inkml:trace>
  <inkml:trace contextRef="#ctx0" brushRef="#br0" timeOffset="98841.54">7465 16674 477 0,'-8'-8'669'0,"1"3"-64"0,2-2-160 15,2 2-151-15,3 2-114 0,2 1-70 16,2-1-42-16,5 0-25 0,4-2-21 0,0 2-38 16,2-1-70-16,2-1-100 0,2-1-145 15,0-1-195-15,1-1-87 0,1 1 52 16,-5 0 182-16</inkml:trace>
  <inkml:trace contextRef="#ctx0" brushRef="#br0" timeOffset="99150.93">7977 16413 42 0,'-12'3'606'0,"-3"1"131"0,-3 0-118 0,-1 1-167 16,3 2-142-16,0 0-106 0,5 0-59 15,1 3-20-15,3-3-1 0,4 3 3 16,4 1-5-16,6-1-20 0,2 3-24 0,1-1-10 16,1 2 0-16,5 0 8 0,-2 1 4 15,0 2-4-15,1-1-1 0,-3-2-4 16,-4 2-2-16,0-1 3 0,-3-3 7 16,-2 0 5-16,-3 0 0 0,-5 0-6 0,-2-2-15 15,-3-1-15-15,-6 0-14 0,-2 0-12 16,1-2-13-16,-3-2-21 0,1 2-36 15,1-6-54-15,2 2-75 0,-1-3-121 16,3 0-157-16,1-4-219 0,4-3-204 16,2-1-3-16,4-5 178 0,5-1 276 0,2-4 165 15</inkml:trace>
  <inkml:trace contextRef="#ctx0" brushRef="#br0" timeOffset="99509.72">8457 16313 28 0,'-10'7'660'0,"1"2"196"15,6-2-167-15,0 1-201 0,0-3-178 0,3 0-123 16,1-1-69-16,4 1-19 0,1 0 1 16,4-3 6-16,1 1-14 0,4-1-22 15,0-2-25-15,5 0-18 0,2-2-36 0,1-1-38 16,0 1-53-16,-1-1-58 0,0-1-75 15,-4-3-110-15,-1 1-171 0,-4-1-177 16,-3-1-14-16,-3-1 139 0,-2 2 221 16</inkml:trace>
  <inkml:trace contextRef="#ctx0" brushRef="#br0" timeOffset="99679.96">8637 16330 160 0,'-8'24'837'0,"-1"2"226"0,-1 2-216 15,-1 2-252-15,0 3-206 0,0 4-142 16,3 3-89-16,-1-2-46 0,2-3-23 0,4-2-10 15,0-2-11-15,3-5-17 0,0-1-18 16,3-3-25-16,-1-4-37 0,3-3-52 16,2 0-61-16,-2-3-74 0,3-3-98 0,0-3-115 15,1-4-152-15,4-4-200 0,0-3-24 16,1-3 127-16,2-1 266 0,0-4 162 16</inkml:trace>
  <inkml:trace contextRef="#ctx0" brushRef="#br0" timeOffset="100017.78">8860 16477 159 0,'-5'3'688'0,"-3"3"106"0,-5-1-121 0,1 5-142 16,-1 2-114-16,-1 5-80 0,0 1-52 16,0 3-41-16,4-2-40 0,1 3-36 15,1-3-32-15,2 1-30 0,6-1-23 0,3-2-17 16,2-1-9-16,2-1-4 0,3-2-3 15,4-4-2-15,2 1-4 0,4-6-7 16,1-1-9-16,1-3-8 0,3 0-5 16,-1-3-3-16,0-1-1 0,-2-4 3 0,0 1 3 15,-6-3 0-15,0 0-5 0,-3-2-1 16,-3-1-5-16,-2 0 2 0,-3-1-5 16,-2-2 0-16,-3 0 0 0,0-1-6 15,-3 3-4-15,0-1-14 0,-3 1-17 16,-3 1-23-16,0 2-27 0,-2 2-36 0,0 1-49 15,-3 3-88-15,1 2-132 0,-3-2-187 16,5 1-283-16,-1 4-76 0,1-3 102 16,1 3 310-16,1 0 208 0</inkml:trace>
  <inkml:trace contextRef="#ctx0" brushRef="#br0" timeOffset="100450.9">9708 16358 471 0,'-26'3'794'0,"-1"-1"-107"0,-2 3-188 15,-2-3-159-15,-2 3-109 0,0 3-41 16,1-1 7-16,-1 1 24 0,3 0 7 15,5 0-25-15,2-1-45 0,4 1-49 0,2-1-37 16,6 0-25-16,1 0-12 0,6 1-4 16,2 1-2-16,2 0 1 0,6-2 1 15,2 4 1-15,4-1-3 0,5-1-3 0,0 2-5 16,2 0-3-16,0 0-2 0,-3 1 2 16,3-1 2-16,-5-1 6 0,-1 1 8 15,-4-2 16-15,0 0 16 0,-5-2 18 16,-4 1 15-16,-4-1 6 0,-5 1-6 0,-5-1-12 15,-2 1-13-15,-3 0-7 0,0-1-13 16,-3 0-6-16,0 0-8 0,3-2-5 16,0 0-14-16,3-2-6 0,1 1-8 15,3-1-20-15,4-1-41 0,2-1-70 16,2 2-96-16,0-3-152 0,3 0-236 0,1 0-407 16,-3-3-123-16,1-3 111 0,-3-1 404 15,-5-7 241-15</inkml:trace>
  <inkml:trace contextRef="#ctx0" brushRef="#br0" timeOffset="118624.7">10168 16530 105 0,'5'-6'453'0,"2"0"-66"0,1-1-102 16,0-1-89-16,1 0-63 0,-1 4-50 16,2-1-32-16,0 0-19 0,0 3-11 15,0 0-8-15,0 2-6 0,-2 3 1 0,-1 0-7 16,3 3-11-16,-3 1-48 0,-1 3-117 15,-1 2-202-15,-3 2-82 0,-2 2 41 16,-3 2 163-16</inkml:trace>
  <inkml:trace contextRef="#ctx0" brushRef="#br0" timeOffset="119175.6">11018 16776 127 0,'-3'0'360'16,"-1"0"0"-16,-2-2-46 15,0 1-51-15,-1 1-31 0,-2-2-20 0,4 1-11 16,0 1-20-16,2 0-31 0,0 0-30 16,1 0-24-16,2 0-12 0,0 1 1 15,5 1 8-15,2-1 5 0,4 1-5 0,6-1-9 16,2-1-15-16,5 0-18 0,1 0-12 15,4-1-15-15,-1 1-8 0,-1-2-6 16,0 1-4-16,-2 1-2 0,-3 0-13 16,0 0-33-16,0 0-64 0,-2 0-84 0,-1-2-131 15,-3-1-232-15,-2 0-135 0,-3 0 23 16,-5-2 206-16,-3-3 180 0</inkml:trace>
  <inkml:trace contextRef="#ctx0" brushRef="#br0" timeOffset="205685.66">9440 13503 173 0,'-38'84'235'0,"8"2"-58"0,8 9-54 0,14 3-30 15,8 3-24-15,13-3-41 0,9-4-79 16,10-5-88-16,9-11-84 0,8-6-28 16,8-12 31-16</inkml:trace>
</inkml:ink>
</file>

<file path=ppt/ink/ink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1-04-15T19:49:37.593"/>
    </inkml:context>
    <inkml:brush xml:id="br0">
      <inkml:brushProperty name="width" value="0.05292" units="cm"/>
      <inkml:brushProperty name="height" value="0.05292" units="cm"/>
      <inkml:brushProperty name="color" value="#FF0000"/>
    </inkml:brush>
  </inkml:definitions>
  <inkml:trace contextRef="#ctx0" brushRef="#br0">8618 1648 75 0,'-4'-2'87'0,"2"2"2"0,-3-1-1 15,0 1 7-15,1 0 2 0,-4 0 2 16,2 0-3-16,-1 0-1 0,1 0-11 16,-1 0-9-16,-2 0-15 0,3 0-8 15,-1 0-4-15,-1 0-6 0,-1 0-3 0,0-1-3 16,-1 1-3-16,-1 0 1 0,3 0 1 16,-2 0 5-16,0 0 4 0,0-2 4 15,2 2 4-15,-3-1-3 0,0-1-4 0,1 2 3 16,-2-1 0-16,2-1 0 0,-2 2-2 15,2-1-5-15,-2 1-4 0,-1-3-7 0,-2 1-8 16,3 0-5-16,-2 1-2 0,-1 0-3 16,0 0 2-16,0-2 0 0,0 1 0 15,0 0 3-15,1 1 2 0,-2-3 2 0,1 4-4 16,0-3-2-16,-2 1 2 0,1 0-1 16,-1 1 0-16,-2-1 2 0,3 0-2 0,-3-1 2 15,3 1 2-15,-4 0 4 0,1 1 6 16,-2-3 2-16,-1 3-3 0,0-1-1 0,0 1-3 15,-3-3-1-15,3 4-2 0,-2-2-3 16,-1 1-2-16,4 1 1 0,-3-2 5 16,2 2 5-16,-1 0 3 0,3 0 2 0,-2 0 4 15,0-1 1-15,1 1 2 0,-2 0 0 16,1 0 0-16,-2 0 1 0,3 0-3 0,-1 0-1 16,-1 0-3-16,-1-2-2 0,3 0-3 15,-1 2-6-15,0-1-1 0,1 1-5 16,0 0-1-16,3 0-4 0,-1 0-2 0,0-1-2 15,0 1-1-15,3 0-2 0,-4-2 0 16,1 2 0-16,2 0 2 0,-4-1-1 0,3-1 0 16,-2 2 2-16,1 0 0 0,0 0 3 15,0 0-1-15,1 0 2 0,0 0-2 16,-1 0 2-16,1 0 1 0,0-1 0 0,1 1 0 16,-3-2 3-16,3 2 3 0,2-1 3 15,-2 1 2-15,4-2 2 0,-2 1-2 16,1 1 0-16,5-2-3 0,-3 0-3 0,-1 2-3 15,3-1 0-15,-2 0-5 0,1 1-1 16,0-1-1-16,-1-1-2 0,2 2-3 0,-1-1 2 16,0 1-3-16,-1 0 3 0,-2 0-1 15,-2 0 0-15,1 0-3 0,-1 0 1 16,-5 0 0-16,1 0 6 0,-1-2-1 0,1 2 4 16,-4-2-3-16,2 2 2 0,1-1 0 15,-1-1 2-15,0 1 2 0,3 0-2 16,-3-2 2-16,-1 3-2 0,3-2 1 0,1 0-1 15,-2 1 2-15,4-3-2 0,0 4 1 16,-3 0-2-16,2 0 0 0,-2 0 0 0,-1 0 1 16,2 0 0-16,-3 0 1 0,0 0 5 15,3 0 1-15,-2 4 0 0,-1-3-4 16,0 1-1-16,1 0-4 0,-1 2-2 0,-1-1-2 16,2 0 1-16,-1 0-2 0,0 0 0 15,1-1 2-15,1 2 2 0,-2-1 1 0,2 0 2 16,0 0 3-16,2 1 3 0,1-1-2 15,2 0-2-15,0 2-3 0,1-2-2 0,1 1 1 16,-1 1-1-16,2 0-1 0,0 0-1 16,-2 2 2-16,0 0-1 0,-2 1 0 15,2-1 3-15,0 0-2 0,-2 4 2 0,0-2-3 16,0 1-1-16,-1 1-2 0,3-1 1 16,-2 1 0-16,1-1 2 0,2 0-3 15,-1 0 3-15,-1 2 0 0,2-2 4 0,-2 2 4 16,-2 0 7-16,2 0-2 0,2 0-1 15,-1 1-5-15,1-1-2 0,2 0 0 16,-1 0-3-16,2-2-2 0,-1 1-3 0,3-1 0 16,2 2 2-16,-2-2-3 0,3 0 0 15,-1 0 0-15,3-1 0 0,-3 0 1 16,6 0-1-16,-2-2-1 0,0 2 1 0,1 1 2 16,-1-1-3-16,2-1 0 0,0 1 0 15,2 0-1-15,-1 1-1 0,-1 0 3 0,2 0-3 16,0 0 1-16,1-1-1 0,-2-2 3 15,3 3-3-15,-2-1 1 0,3 0 2 0,0 0-1 16,0 1 0-16,-2-1 0 0,3 1-1 16,-1-1 2-16,1-1-2 0,0 0-1 15,1 1 2-15,1-1 0 0,1-1 0 0,-1 0 0 16,0 0-1-16,0 0 2 0,3 0-2 16,0 0 1-16,-2-1 1 0,4-1-2 0,0 2 3 15,1-1-3-15,1-1 0 0,0 2 0 16,-2-3-1-16,2 0-1 0,-2 1 3 15,0 0-2-15,1 0 0 0,-1-1 1 0,3 1-1 16,-4-5 2-16,1 3-3 0,3 1 0 16,-2-1 0-16,-1 0 2 0,2 0-2 0,0-2 0 15,0 2 2-15,1-1 0 0,0-1 2 16,0 1-3-16,3 1-1 0,-2-3 3 16,1 1-2-16,0-1 1 0,0 2 0 0,2-1 1 15,-2 1-2-15,3-1 1 0,-1 0-1 16,1 1 0-16,-1 0 1 0,2 1-1 0,-4-2-1 15,4 1-1-15,-3 1-1 0,-2-2 1 16,2 0 0-16,-3 1-1 0,1 1 2 16,-1-1 0-16,-2 1 0 0,2-1-2 15,-2 1 1-15,-1-3 0 0,0 4-1 0,-1-3 2 16,2 1-2-16,-1 0 2 0,1 1-1 16,1-3 1-16,0 2-3 0,1 1 3 0,3-1-1 15,0 1 1-15,2-1-1 0,2 0 0 16,-1 1-2-16,2 0 3 0,2 0 3 15,0 0 3-15,0-1-3 0,2 1 1 0,0-1 1 16,-1 2 0-16,3-3 0 0,-1 2-3 16,-2 0 1-16,2 0 0 0,-1 0 0 15,0 0 2-15,2 0-1 0,-3-1-1 16,-1 0 1-16,3 1 1 0,-2-1 0 0,3 0 0 16,-3-1-1-16,1 3 0 0,-1-4 0 15,-1 3 0-15,1 1-1 0,1-3 0 16,-1 1 1-16,1 0-1 0,-1 1 1 15,2-2-1-15,-1 0 1 0,2 2-3 0,0-1 2 16,0-1-3-16,-1 1 0 0,1 1-1 16,0-3-1-16,0 1 2 0,-2 1 3 15,-1-1-2-15,0 2 0 0,2-2-1 16,-1-1 3-16,-3 2-6 0,2 0 3 0,-1-2 0 16,0 1-2-16,1 1 1 0,-5-2-1 15,2 1 1-15,0 1-2 0,-1-2-2 16,-2 0-1-16,2 0 1 0,0-2 3 15,-1 1 1-15,-3 1 1 0,3-3 1 16,-2 1 2-16,1-1-2 0,1 0 0 0,0 0-1 16,-2 0 0-16,2 0 1 0,0 0 1 15,-2 0 0-15,2-1 0 0,2-1-1 16,-3 0-1-16,5 2 0 0,-3-2 1 16,2-2 0-16,0 2 2 0,0 0 1 0,1-1 0 15,2 0-1-15,-2 1 0 0,0 0 0 16,1-1-1-16,-1 1-2 0,-1 0 0 0,0 0 0 15,-3 0 0-15,2 0 1 0,0 0 0 16,-1 1-1-16,-3-1 0 0,1 0 2 16,-2 2-1-16,-1-1 1 0,0 1 0 0,0-2-2 15,1 0 1-15,2 1 1 0,-4 1 1 16,2-1 0-16,1 1 2 0,1 1 0 16,1-3-1-16,1 0 0 0,1 0-2 0,-1 0-1 15,0-2 2-15,1 2-1 0,1 0-2 0,-4 0 0 16,5 1 3-16,-5-1-2 0,1 1 1 15,-4-1-1-15,3-1-1 0,-3 2 0 16,-3-1 3-16,4 1 0 0,-8-2 11 0,4-1 8 16,-2 4 2-16,-1-4-9 0,1 0-4 15,0 2-1-15,1-1-2 0,-3 2-1 16,-2-2-3-16,6 1-1 0,-4-2-3 16,0 1 0-16,2-1 2 0,0-1 2 0,-1-1 0 15,-1 2 0-15,2-3 0 0,-2 1 0 16,0 0 0-16,2 0-2 0,-1 0 2 0,-1-1-3 15,0 0 1-15,1-4 1 0,0 3 2 16,-2-1 0-16,-1 0 3 0,0 1-1 16,-1-1 1-16,-4 0-2 0,2 0 0 0,-3 2-1 15,-1-2-1-15,0 2 0 0,-1-2-1 16,-1 2 0-16,-1-2 2 0,-1 2-2 16,-1 0 0-16,0-1-3 0,-4 1-1 0,2 0 0 15,-1-2 0-15,-3 0 0 0,-1 0 1 0,2 1 0 16,-4 0 1-16,2 0-2 0,-1 1 0 15,-2 0-1-15,-1 0-2 0,0 0 0 16,0 0 0-16,-4 1 1 0,1 0 0 0,-4 0-6 16,-2 0-2-16,-2 2 1 0,-5-2 5 15,0-1 4-15,-4 3 2 0,-4-1 1 0,-2 1-1 16,-5-1 2-16,-3 0-2 0,-4 3 0 16,-3-1-9-16,-4-1-17 0,-2 3-23 15,-2-1-38-15,-4 2-65 0,2 3-103 0,-6 0-152 16,3 0-200-16,0 0-254 0,-2 0-41 15,0 3 143-15,2 1 294 0,-2-3 183 0</inkml:trace>
  <inkml:trace contextRef="#ctx0" brushRef="#br0" timeOffset="3762.75">7675 4572 91 0,'-7'-4'200'0,"2"2"11"15,-1-1 12-15,-1 0-6 0,5 0-12 16,-3 1-31-16,2-3-23 0,-2 1-21 16,0 3-20-16,2-2-16 0,1-1-13 15,-1 2-5-15,2-1 0 0,-4-1 2 16,2 1-3-16,0 1 0 0,-2-1-2 0,0 0-4 16,0 1-1-16,-4-1-2 0,1 0 2 15,0 0 4-15,0 0 8 0,-4 0 2 16,1 0 1-16,-2 0-6 0,0 1-8 0,-4 0-11 15,3 0-9-15,-3 1-2 0,-1-2 0 16,-1 1 4-16,1 1 7 0,-3-1 0 16,3 0 0-16,-1-1-2 0,0 3-4 15,0-4-4-15,0 3-2 0,0 1-5 16,2-2-3-16,0 1-6 0,-2 1-7 16,3-1-2-16,-3 1-4 0,4 0-5 0,0-3-2 15,-1 3-3-15,0 0-1 0,0 0-4 16,-1 0 2-16,2 0-4 0,-3 0 1 15,1-2 2-15,0 2-1 0,-3-2 4 0,4 2 3 16,-4-1 4-16,1-1 1 0,0 2 3 16,-2-2-1-16,3 1-1 0,1 1 0 15,0-2 0-15,1 1 0 0,1 1 0 16,2-1 0-16,1 1 2 0,-4-3-3 0,6 3-4 16,-3-3-3-16,0 3-4 0,0-2 1 15,1 2-3-15,1-1-3 0,-3-1 2 16,3 2-1-16,-3-2 2 0,1 1-21 15,-4 1-10-15,4 0-5 0,-4-1 13 16,2-1 7-16,-2 2 6 0,-1-1 4 0,0 1 2 16,-2 0 2-16,2 0 2 0,-1-2-2 15,1 1 2-15,-1 1-2 0,0-2 1 16,4 1 2-16,-3 1-4 0,1-2 0 0,3 1 1 16,-2 1 1-16,3-2-1 0,0 2 2 15,2-3-1-15,-3 2 4 0,3-1-1 16,-1 0-1-16,0 2 0 0,-2-2 0 15,0 0 0-15,-2 1-1 0,0-1 0 0,-1 2 1 16,-1-2-1-16,1-1-2 0,0 3 0 16,-4 0-1-16,3 0 0 0,0 0 3 15,-1 0 0-15,3 3 0 0,-1-1-1 16,0-2 2-16,1 2-1 0,-2 1 0 16,2-1-1-16,-1 0-1 0,1 1 0 0,-2 0 4 15,3-1-2-15,-2 1 0 0,-1 0-1 16,2 0 0-16,0 0-1 0,-2 1 3 15,2-1-1-15,-2 2 1 0,0-2-1 16,0 1 1-16,-2 2 0 0,4-2-2 0,-2 1 1 16,-1 0 1-16,2 0-1 0,1-1 3 15,2 2-3-15,-2-2 2 0,0 1 0 16,2 1 1-16,-1-2-1 0,0 4 1 16,0-2 0-16,0 1 0 0,0 1-1 15,2-1 2-15,-2 3-1 0,1-3 0 0,1 1 0 16,0 2 1-16,0-3 1 0,3 1 0 15,-1 2-1-15,2 0 2 0,-1 0-1 16,0 0 3-16,4 0-1 0,0 3-1 0,1-1 1 16,0 1 1-16,2 1-4 0,0 1 1 15,0-2-3-15,0 2 1 0,0 0 1 16,0 0 2-16,1 0 4 0,2 0-1 16,0 2-1-16,0-1 5 0,2 3-2 0,-2-2-1 15,4 1 0-15,2 1 1 0,2 2-2 16,0 1 2-16,2-1-1 0,1-1-1 15,0 4-1-15,1-4 2 0,6 4-2 16,-1-1 2-16,2-1-2 0,2 1 0 16,1-1-2-16,2-1-1 0,1 2-2 0,2-2 3 15,1-2 1-15,4 1 4 0,1-2-1 16,4 0 1-16,2-1-2 0,1-3 0 16,4 0-3-16,2-2 0 0,2-2-4 0,0 0 3 15,1 2-1-15,2-5 3 0,2 1-1 16,1-3-3-16,3 1-2 0,-2-1-1 15,1-1-1-15,2-1 20 0,-1-1 14 16,2-1 8-16,-1 1-14 0,1-2-9 16,-1 0-7-16,0-2-3 0,1-1-3 0,-2 0-1 15,1-1 0-15,-2-2-1 0,2-1-2 16,-2 2 2-16,0-5-3 0,1 3 0 16,-2-3-3-16,-2 0 0 0,2 0-2 15,1 0-1-15,-5-3 1 0,3 2-1 0,-3 0 0 16,-2-1 0-16,-1-1 0 0,-3 1 1 15,-4 0 2-15,0-2-17 0,-3 2-6 16,-3-1-3-16,-2-1 15 0,-1 1 7 16,-2-1 8-16,-2 0 3 0,-2-1 1 15,-1 1 0-15,-2-3-3 0,-2 0 0 16,1-2 0-16,-1 1-1 0,-4-3 0 0,2 1 0 16,-4-4-2-16,3 1 2 0,-6-2-2 15,2 1 2-15,-5-4 2 0,-2 3-1 0,0-4 5 16,-5 1-1-16,-2 0-1 0,-4-4 1 15,-3 3 0-15,-3 0 1 0,-1 0-3 16,-6 0-2-16,-5-2-3 0,-2 2 1 16,-3 0 0-16,-9-1 14 0,-2 4 11 15,-5-1 10-15,-6 1-13 0,-4 1-7 0,-3 2-6 16,-8 2-5-16,2 1-2 0,-3 5-3 16,-1 0 0-16,-1 2-2 0,1 4-1 15,-2 0-10-15,5 5-21 0,1 1-35 16,4 1-52-16,4 4-84 0,3 1-144 0,4 0-268 15,2-3-342-15,4 0-88 0,2-3 162 16,0 0 347-16,2-4 207 0</inkml:trace>
  <inkml:trace contextRef="#ctx0" brushRef="#br0" timeOffset="94458.88">9451 1976 38 0,'-17'5'520'16,"3"-1"71"-16,-2-4-58 0,1 3-94 15,0-3-95-15,4 0-64 0,-3 0-36 0,4 0 2 16,0 0-4-16,0 0-19 0,2 0-32 15,1 0-40-15,4 0-30 0,-1 0-25 16,3 0-17-16,1 0-15 0,0 0-6 0,1 0-11 16,3 0-1-16,2-3-4 0,3 3 1 15,2 0-5-15,4 0 0 0,4-2-4 16,3 0 0-16,1 2-7 0,0-1-3 0,4-1-3 16,1 2 0-16,-1-2-3 0,3 2 0 15,-3-3 0-15,3 3 1 0,-2-2-2 16,-3-1-4-16,0 1-2 0,-3 0-4 0,-2-1-1 15,-2 1-1-15,-3 0-2 0,-3 1 0 16,-3-2-2-16,-3 1 1 0,-1 1-2 0,0-3 0 16,-2 3-10-16,-1 0-24 0,-1-1-35 15,1-1-38-15,-2 0-53 0,0 2-70 16,-2-4-93-16,2 2-113 0,-1-2-142 0,-1-2-217 16,2 2-32-16,2-4 115 0,-1 4 279 15,3-2 169-15</inkml:trace>
  <inkml:trace contextRef="#ctx0" brushRef="#br0" timeOffset="95243.09">10106 1613 383 0,'4'-5'462'0,"-2"-2"-42"0,-1 2-83 0,1 0-66 16,0 0-38-16,-2 0-17 0,1 3-1 15,-1-1 8-15,2 2-1 0,-2-3-13 16,0 4-20-16,0-1-22 0,0 1-21 0,0 0-20 16,0 0-18-16,0 0-16 0,0 0-13 15,0 0-13-15,0 0-10 0,0 1-5 0,0-1-6 16,-2 0-6-16,2 2-2 0,-1 0-3 16,1-2-6-16,-2 1-3 0,0 1-4 15,2-2-1-15,-1 0 0 0,-1 1-3 0,2 1-1 16,-3-2-2-16,2 0-1 0,-1 0-1 15,1 4 4-15,-1-1 3 0,-1 0 5 0,-2 2 3 16,0 0 0-16,0 0-1 0,-1 2-2 16,0 2-3-16,1-3 2 0,-3 5 0 0,3 0-1 15,-2-1 1-15,2 3-2 0,0-1 3 16,-1 4-1-16,2-1 0 0,0 0 1 16,-2 5 0-16,3-1 1 0,-1 0 0 0,3 3-1 15,-1 2-1-15,2-2-2 0,0 2-1 16,2 0 0-16,1-1-1 0,0 2 1 15,3-2 1-15,0 1 3 0,3-3-1 0,-1 2 0 16,2-2-3-16,3 0-2 0,1-3 0 16,-1-1 2-16,4-3-1 0,-2-1 2 0,-1-1-5 15,3-3-2-15,-4-2-3 0,1-1 1 16,1-3-3-16,-3 0 2 0,1-3-3 16,-1-3-2-16,3 0 2 0,-5-4 1 0,3-1 2 15,0-4 6-15,-1-1 1 0,0-3 0 16,-3-4-5-16,3-1-3 0,-5-4-1 15,1 0-3-15,-4 0 1 0,1-4-7 0,-5 1 0 16,0 0 0-16,-5-1 2 0,-1 0 0 16,0 2-1-16,-4 0 0 0,-2 2 1 0,-1 0-1 15,-1 5-2-15,0 0-1 0,-3 2-2 16,-3 3 4-16,0 1-2 0,-5 2-7 16,0 4-16-16,-5 2-30 0,2 1-42 0,-5 4-56 15,0 1-81-15,0 1-154 0,0 0-242 16,-4 6-357-16,2-1-81 0,-2 3 142 0,2 1 360 15,5 0 223-15</inkml:trace>
  <inkml:trace contextRef="#ctx0" brushRef="#br0" timeOffset="96470.82">8017 5000 326 0,'-12'0'685'15,"1"0"-42"-15,-2 0-115 0,2-4-113 16,0 3-68-16,0-1-32 0,0 0-22 0,4-1-38 15,-2 3-51-15,5-4-49 16,0 3-34-16,0-1-25 0,0-1-19 0,4 3-15 16,0-2-12-16,2 1-10 0,1 0-8 15,2-2-5-15,3 3-22 0,4-3-14 16,6 1-6-16,2 1 14 0,4-3 12 16,3 4 9-16,3-1 8 0,3 1 5 0,2 0 3 15,-2 0 0-15,2 0-4 0,-3 1-4 16,-2-1-5-16,-2 2-7 0,-6 0-3 15,-5-2 2-15,-4 1 8 0,-2 1 8 0,-3-2 3 16,-3 0 0-16,-2 0-2 0,-3 0-8 16,0 0-5-16,0-2-7 0,-2 1-4 15,-2 1-5-15,3-2-14 0,0 0-32 0,-2 1-49 16,3 0-63-16,3-1-80 16,-1 0-123-16,4 0-156 0,2-1-219 0,2 0-156 15,5-3 35-15,6 2 209 0,-1-3 251 16</inkml:trace>
  <inkml:trace contextRef="#ctx0" brushRef="#br0" timeOffset="97522.56">8914 4633 291 0,'-5'-3'339'16,"0"1"-15"-16,0-1-21 0,-2 1-17 0,2-1-14 15,2 1 2-15,-2 1 1 0,3 0-3 16,-1-2-7-16,-2 3-23 0,0 0-27 16,5 0-23-16,-2-2-25 0,0 2-23 0,-1 0-28 15,3 0-25-15,-2 0-19 16,2 0-17-16,-1 0-11 0,1 2-8 0,0-2-7 15,1 0-5-15,-1 0-5 0,2 0-4 16,0 0-1-16,-1 0-1 0,3 0-3 16,-4 0 0-16,5 0-3 0,-1 0 2 0,-3-2-1 15,0 2 4-15,-1-2 5 0,-1 2 5 16,1 0 3-16,-1 0-2 0,-3 0-1 16,-1 0-6-16,3-1-4 0,-5-1-4 15,-1 2-4-15,0-2-1 0,-4 2-1 0,2 0 1 16,-2 0-2-16,2 2 1 0,-1-2-1 15,0 3 0-15,0-1-1 0,3 0 0 16,-1-2 0-16,1 4 0 0,2-3 0 16,-1 1-1-16,1 1 0 0,0-1 1 15,-2 1 1-15,4-1-1 0,-4 1-1 0,1-1 1 16,1 3 0-16,-3-2 1 0,3 2-1 16,-2 0 1-16,1 1-1 0,-2 0 3 15,3-3 1-15,-2 4 1 0,2-1 4 16,0-1-1-16,1 0 3 0,-2 2 2 0,4 0 4 15,0-2 4-15,0 2 0 0,-2 1-3 16,4-1-1-16,-1 4-1 0,2-3-4 16,0 2 4-16,0-1-1 0,0-1 3 0,2-3-2 15,-1 2-1-15,1-2 1 16,2 0-3-16,0 1 0 0,-1-3-3 0,0-1 0 16,3 0-2-16,-2 1 1 0,2-3-3 15,3 0-2-15,-1 0 1 0,-1-3-2 16,7 1 1-16,-3 1-2 0,0-2-2 0,3 0-1 15,-1 0-1-15,2 2 2 0,-3-1-1 16,3-1 0-16,-2 3 0 0,0 0 0 16,3 0 1-16,-4 3 1 0,0-1 0 15,0 2-1-15,0 1 2 0,0 2 1 0,-3 1 0 16,2 2-1-16,-1 1 1 0,-2-1 0 16,-1 2 1-16,-2 0-1 0,-1 0 6 15,0 0 3-15,-4 1 6 0,0 1 2 16,-2-2 5-16,-1 1 4 0,-2-3 3 15,-2 0 0-15,-1-1 1 0,-2 0-3 0,-4 1-3 16,1-3-2-16,-1-1-5 0,0-2-6 16,-2 1-1-16,0-2-6 0,-1 0-2 15,1-2-2-15,-4 1 0 0,7-1-1 16,-4-1-1-16,2 0-1 0,-2 0 0 0,4 0 0 16,-4-3 0-16,4 3-1 0,1-1-1 15,2-1-7-15,1 1-15 0,-1-2-33 16,6 1-44-16,0 1-54 0,1-1-68 15,3-1-114-15,0 2-173 0,0-2-252 16,3-3-173-16,2-1 39 0,4 2 231 0,1-2 257 16,6 0 162-16</inkml:trace>
  <inkml:trace contextRef="#ctx0" brushRef="#br0" timeOffset="98362.52">9219 4521 54 0,'0'0'394'0,"-3"-3"35"0,3 3-20 0,-3-2-51 15,-1-1-50-15,-1 3-36 0,-3-2-25 16,4 1-15-16,-2 1-24 0,1 0-20 16,-2 1-26-16,4 1-21 0,-2 1-22 15,3 2-14-15,0-2-10 0,-1 1-15 0,3 1-12 16,0 0-10-16,3-1-9 0,0 0-6 16,5 0-6-16,0-1-6 0,0-1-5 15,4-2-4-15,1 0-2 0,-1 0-2 0,3-5-2 16,-1 1 19-16,0 0 9 0,-1-2 10 15,-2-1-17-15,0 2-7 0,-3-3-4 16,-1 1-7-16,-3-1-1 0,-1 0-9 16,-3 2-3-16,-3-1-25 0,-1-2-10 15,-4 1-10-15,-2 4 16 0,-2-2 10 0,-1 3 5 16,-2 2-4-16,-2 1-13 0,3 1-23 16,-3 2-45-16,0 0-67 0,4 2-92 15,-4 1-98-15,7-3-102 0,3 2-118 0,2-2-121 16,5-3 16-16,2 2 134 0,4 0 212 15</inkml:trace>
  <inkml:trace contextRef="#ctx0" brushRef="#br0" timeOffset="98685.97">9513 4410 71 0,'6'-3'436'0,"-3"1"9"0,1-3-50 16,-3 5-67-16,3 0-65 0,-4 0-32 16,0 0-5-16,0 5 22 0,-4 0 20 15,1 3 12-15,1 5-4 0,-1 2-24 16,-2 5-38-16,2 2-47 0,-2 3-32 0,0 4-22 16,-2 2-13-16,0-1-8 0,1 4-9 15,1-3-4-15,-1 1-4 0,0-1-6 16,1-1-9-16,0-3-10 0,1 0-8 15,-3-4-10-15,1 2-9 0,3-3-9 0,0-4-5 16,1 0-3-16,-1-2-12 0,3-2-27 16,-2-2-56-16,2 0-85 0,2-1-139 15,1-2-202-15,2-4-286 0,1-1-161 16,8-1 54-16,-1-3 260 0,6 0 254 16</inkml:trace>
  <inkml:trace contextRef="#ctx0" brushRef="#br0" timeOffset="98936.04">9693 5038 201 0,'3'6'752'0,"-1"1"121"0,-2-2-141 16,3-2-196-16,0 1-163 0,1-4-93 16,6 3-57-16,0-6-38 0,4 1-37 15,7-3-30-15,2-2-25 0,4-1-22 16,-2-2-18-16,1-1-11 0,-1 1-3 0,-3 0-2 16,-5-4 1-16,-2 2 2 15,-5-1-1-15,-6 0-5 0,-1 3-9 0,-9 0-7 16,-2-2-7-16,-6 2-4 0,-7 3-1 15,-4 1-4-15,-3 4 3 0,-4 1-3 16,0 2 1-16,2 1-5 0,2 1-11 0,-1 2-28 16,9 0-51-16,-1 2-84 0,6-2-139 15,2 2-207-15,6-2-318 0,4-2-128 16,5 1 79-16,3-3 302 0,1 2 228 16</inkml:trace>
  <inkml:trace contextRef="#ctx0" brushRef="#br0" timeOffset="169584.87">6269 12778 181 0,'5'-3'411'0,"2"-1"2"0,-1 0-47 0,-2-4-58 15,0-1-41-15,2 0-22 0,0-2-16 16,1 1-8-16,-1-1-3 0,-1 0-8 16,-1 3-4-16,0-2-5 0,-2 3-23 0,2 2-32 15,-1 0-43-15,-1 1-32 0,-2 3-26 16,3 2-5-16,-2 3 11 0,-1 4 19 16,2 8 14-16,-2 3 2 0,-2 6-11 15,2 4-11-15,0 2-12 0,0 1-9 0,2 1-8 16,-1-1-4-16,3 0-7 0,0-3-9 15,-2 0-4-15,2-4-2 0,0-2-3 16,-1-3-4-16,3-3 0 0,-3-3-5 16,1-4-5-16,-1-1-16 0,0-4-25 15,0 2-38-15,4-6-49 0,0-2-67 0,-2-3-93 16,0-4-101-16,0-4-109 0,-4-1-150 16,0-5-85-16,-2-2 49 0,-2-4 185 15,-2-2 198-15</inkml:trace>
  <inkml:trace contextRef="#ctx0" brushRef="#br0" timeOffset="169834.27">6260 12631 241 0,'-16'-11'644'0,"5"1"-31"0,-3 1-145 15,6 1-119-15,0-1-63 0,3 5-20 16,2 0-3-16,0 1-2 0,3 0-22 16,6-2-42-16,1 2-56 0,4-3-44 15,4 2-27-15,1-2-19 0,6 2-10 16,0-1-5-16,1-2-4 0,4 0-5 0,1 2-6 15,-2-4-2-15,4 4-7 0,-1-1-3 16,-2-2 3-16,0 2 1 0,-7 0 0 16,-2 1-5-16,-4 2-5 0,-3 0-8 15,-3-1-21-15,-3 1-44 0,-2 1-67 0,0-1-94 16,-1 1-123-16,-2 0-158 0,0 2-227 16,-5-3-71-16,-1 1 87 0,-4 4 255 15,-7 1 181-15</inkml:trace>
  <inkml:trace contextRef="#ctx0" brushRef="#br0" timeOffset="170244.58">6198 12751 208 0,'-17'20'733'0,"4"-2"75"0,2-6-176 0,5 0-199 16,1-4-143-16,5-3-75 0,3-1-34 16,7-4-30-16,5-2-31 0,6-3-37 15,6 0-30-15,6-4-29 0,2 1-48 16,0 3-76-16,1-1-88 0,-3 0-68 15,-2 2-44-15,-1-3-9 0,-4 5 14 0,-2 1 56 16,-5-1 69-16,-2 4 75 0,-4-1 58 16,-2 1 58-16,-5 3 46 0,-1 1 53 15,-3 3 54-15,-4 2 54 0,0 3 28 16,-1 1 2-16,0 0-14 0,3 5-26 0,3-2-32 16,4 1-25-16,2-2-25 0,5 0-19 15,8-1-28-15,1 0-19 0,7-7-16 16,7 3-7-16,3-8-7 0,0-2-11 15,2-2-6-15,-2-1-7 0,-4-3-4 0,-3-2-1 16,-2-1 6-16,-10-2 7 0,-2-4 5 16,-8 0 3-16,-4-2-4 0,-9-3-7 15,-3 2-9-15,-10-4-5 0,-1 3-5 16,-8 1-3-16,-1 1-7 0,-2 0-6 16,1 3-17-16,-2 1-28 0,3 2-48 0,1 5-78 15,2-1-111-15,5 3-127 0,1 0-154 16,2 1-205-16,9 1-22 0,5 0 119 15,0 0 266-15,5 1 166 0</inkml:trace>
  <inkml:trace contextRef="#ctx0" brushRef="#br0" timeOffset="170564.76">7197 12773 485 0,'-6'2'828'15,"3"1"-117"-15,1-1-202 0,1 1-177 16,-1 1-89-16,2 4-27 0,-2-2 3 0,1 7-8 16,1 1-27-16,1 0-38 0,1 0-38 15,1 3-28-15,-1-1-17 0,4 0-11 16,-1-1-8-16,-2-4 0 0,0-1 3 16,0 0 9-16,-1-5 6 0,-1 2 13 15,1-4 4-15,1-1 1 0,-1 1-7 0,1-6-13 16,0-1-20-16,5-2-12 0,-1-4-12 15,4-2-8-15,-2-4-8 0,4 1-23 16,-1-6-31-16,-1 3-44 0,2 0-45 16,-2 3-64-16,2-2-85 0,-4 2-104 0,2 4-103 15,0-1-113-15,1 4-135 0,1 1-2 16,0 2 122-16,5 0 226 0,3 3 156 16</inkml:trace>
  <inkml:trace contextRef="#ctx0" brushRef="#br0" timeOffset="170803.98">7715 12770 24 0,'12'0'624'0,"-7"0"175"16,-5-2-95-16,-5 1-155 0,-5-1-105 16,-4 0-64-16,-2 2-46 0,-4 2-52 0,-4 1-42 15,-1 1-27-15,-1 4-28 0,-1-1-26 16,2 4-28-16,5 0-24 0,4 3-23 16,3 0-17-16,7-1-11 0,4 2-13 15,7 0-12-15,7 1-9 0,3-4-10 0,5 0-4 16,4-4-4-16,0 0-6 0,3-4-13 15,-2-1-26-15,-1-3-36 0,-3 0-53 16,-3-3-52-16,-2-1-57 0,-3-4-71 16,-4 0-90-16,1-3-106 0,-5-5-103 15,-1-3-121-15,1 0-31 0,-2-2 89 0,0-4 202 16,1 3 183-16</inkml:trace>
  <inkml:trace contextRef="#ctx0" brushRef="#br0" timeOffset="171262.07">7788 12716 300 0,'5'-2'478'0,"0"0"-17"0,-3 2-56 0,4 3-27 16,-2 3-12-16,1 4-25 0,0 5-39 15,2 2-44-15,-4 1-29 0,6 2-32 16,-3 0-33-16,0 1-45 0,1-2-30 16,1 0-26-16,-3-3-17 0,1 0-9 15,-2-3-8-15,0-2-5 0,-1-2-1 16,0-3 1-16,2 1 3 0,-4-2 5 0,2-4 7 16,1 1-1-16,1-4-7 0,1-3-11 15,5-3-16-15,-2-4-10 0,4-2-8 16,1-2 7-16,2-4 4 0,3 1 1 0,0-3 1 15,0 2 1-15,1 1 0 0,-2 1 0 16,1 5 1-16,-2 2-2 0,-2 3 2 16,-4 4 1-16,0 2 4 0,-3 2 4 15,-2 5 5-15,-1 0 8 0,-4 3 3 0,-2 1 3 16,-2-2 3-16,-1 4 0 0,1-4 1 16,-2 1-1-16,2-3 0 0,2 0-5 15,-3 0-2-15,3-3-2 0,-1 2 2 16,2-3 4-16,2 1 2 0,-1-4-5 15,3 0-6-15,2-5-7 0,2-1-3 0,4-2-4 16,1-3-1-16,3-1 0 0,0 1-1 16,-1 0-3-16,0 1 0 0,0 2 2 15,-4 1 0-15,-2 1 0 0,1 4-2 16,-2 1 4-16,-3 3 3 0,-3 3 4 0,1 1-1 16,-3 4-3-16,0 1-7 0,0 1-22 15,0 0-39-15,-1 0-57 0,1 2-73 16,1 0-88-16,4-1-109 0,2-4-110 15,3 1-119-15,3-3-134 0,4-2-19 0,3-3 116 16,0 0 221-16,0-3 168 0</inkml:trace>
  <inkml:trace contextRef="#ctx0" brushRef="#br0" timeOffset="171432.33">8528 12767 133 0,'11'-8'633'16,"-3"2"135"-16,-3 1-63 0,0 3-130 0,-2-1-132 16,1 1-103-16,-2 0-79 0,-1 2-62 15,-1 2-36-15,0 0-23 0,0 3-24 16,0 2-27-16,0 0-29 0,-1 2-21 15,-1 0-15-15,2-2-12 0,0 1-3 16,-4-2-15-16,4 2-30 0,-2 1-45 0,-1-2-78 16,0-2-104-16,0 0-130 0,0-2-143 15,-1-1-198-15,4-2-84 0,-3-3 71 16,1 0 234-16,4-3 202 0</inkml:trace>
  <inkml:trace contextRef="#ctx0" brushRef="#br0" timeOffset="171770.31">8659 12724 249 0,'8'-4'632'0,"2"0"-41"0,-2 3-116 16,1 2-84-16,-1 3-35 0,2 0-12 0,2 3-28 16,-2 3-45-16,4 2-56 0,-3 2-57 15,0 0-46-15,3 4-34 0,-3-1-24 16,-1 1-17-16,0-2-8 0,-1-1-7 16,-1 0-5-16,-1-2-5 0,-3-5-2 15,0 1 0-15,-2-1-1 0,0-4 4 0,-1 2 11 16,1-4 13-16,-1 1 10 0,1-3-2 15,1-3-9-15,1-2-12 0,3-3-9 16,1-4-7-16,3-5-5 0,2 0 1 0,1-2-4 16,2 0-1-16,-2-1-2 0,3 2 0 15,-2 1 1-15,-3 2 2 0,-1 5-2 16,-3 0 2-16,0 3 0 0,-3 2 5 0,-2 4 4 16,-3 1 5-16,0 3 0 15,-2 5-2-15,-1-1-5 0,1 4-7 0,-3 1-14 16,1-2-32-16,1 2-57 0,0 0-92 15,1-1-124-15,4-1-154 0,1-1-179 16,4-1-167-16,3-4 13 0,3 1 165 0,4-4 250 16</inkml:trace>
  <inkml:trace contextRef="#ctx0" brushRef="#br0" timeOffset="171944.81">9316 12770 235 0,'7'-3'677'0,"-4"1"27"16,-3 4-97-16,-3 2-131 0,-4 3-95 0,-2 4-68 15,1 1-52-15,0 1-61 0,-1 1-61 16,3 3-47-16,-3-3-31 0,3 1-23 16,0 0-22-16,3 1-35 0,0-3-55 0,0-3-93 15,1 1-116-15,1-4-140 0,-1-2-171 16,0-2-159-16,2-3 6 0,0 0 156 16,2-5 231-16</inkml:trace>
  <inkml:trace contextRef="#ctx0" brushRef="#br0" timeOffset="172108.86">9326 12580 150 0,'-3'-28'729'0,"-4"4"113"0,0 4-204 15,-1 2-202-15,0 3-134 0,-1 3-79 0,-1 4-60 16,2 3-51-16,-2 3-44 0,6 2-35 16,-2 5-57-16,6 2-101 0,0-2-141 15,3 2-188-15,4 2-230 0,8-1-71 16,0-1 88-16,6-2 239 0,5 2 167 0</inkml:trace>
  <inkml:trace contextRef="#ctx0" brushRef="#br0" timeOffset="172416.17">9606 12588 221 0,'13'17'621'0,"-2"5"-3"0,-6 0-89 0,-5 4-63 16,-2 4-44-16,-1-1-40 0,-1 5-47 16,0-1-58-16,1 0-61 0,0-3-52 15,1-1-36-15,1-1-33 0,-1-3-24 16,2 0-23-16,0-6-14 0,0-3-10 0,0-1-6 15,0-3-5-15,0-2-2 0,0-5 3 16,0 0 10-16,0-3 10 0,0 1 4 16,0-6-13-16,0-4-8 0,0-5-7 15,3-3-3-15,-1-3-3 0,1-5-3 16,4-1-2-16,0-2-3 0,-2-4-7 0,5-2-4 16,2 1-1-16,-1-2 1 0,0 1 5 15,0 3 1-15,0 4 3 0,2 3 0 16,-4 2 0-16,-1 3-3 0,-1 4-11 15,0 3-22-15,0 1-32 0,-3 2-50 0,1 2-76 16,-1 0-107-16,-4 4-127 0,0 1-143 16,-4 1-158-16,-2 4-39 0,-5 1 101 15,-3 3 214-15,-1 4 179 0</inkml:trace>
  <inkml:trace contextRef="#ctx0" brushRef="#br0" timeOffset="172534.4">9638 12716 120 0,'-10'14'555'0,"-1"-1"70"0,5-5-93 15,1 0-127-15,2 0-95 0,1-4-43 16,4 2-12-16,1 0-14 0,2 0-42 15,6-2-52-15,2 1-56 0,0-2-80 0,7 0-139 16,-1-2-232-16,-5-1-369 0,3-1-138 16,-4-2 66-16,0 1 314 0,1-4 190 15</inkml:trace>
  <inkml:trace contextRef="#ctx0" brushRef="#br0" timeOffset="173474.68">10203 12909 202 0,'-10'1'640'16,"2"1"28"-16,1-1-85 0,1-1-107 16,0 0-82-16,3 2-42 0,0-2-37 15,3 2-44-15,4-1-57 0,0-1-49 0,5-1-41 16,4-1-33-16,7 0-26 0,5-1-18 16,7 1-9-16,2-1-9 0,5-2-8 15,0 1-11-15,3 1-7 0,-2-2-4 16,-2 1-22-16,-2 0-23 0,-7 0-34 0,-2-1-19 15,-2 0-27-15,-6 0-31 0,-3-1-21 16,-5-1-6-16,-5 1 21 0,-2-2 37 16,-4 0 60-16,-4 0 42 0,-2-1 34 15,-2 1 14-15,2 0 22 0,0 2 28 0,-1 0 21 16,4 3 20-16,0 0 1 0,1 1-12 16,2 1-19-16,3 1-18 0,2 1-8 15,5 3-16-15,4 0-10 0,2 2-7 16,6 3 8-16,1 0 10 0,3 4 11 15,3-1 9-15,-3 3 7 0,1-1 0 0,-3 1-7 16,-4-1-6-16,-4-1-4 0,-2 1 7 16,-4-4 5-16,-5-1 1 0,-4 0-6 15,-1-1-15-15,-5-3-18 0,-3 3-16 0,-4-1-31 16,-1-3-54-16,-1 1-79 0,1-1-125 16,-1-3-181-16,-2-1-311 0,2-1-219 15,1-5 10-15,5-1 256 0,3-5 281 16,5 2 174-16</inkml:trace>
  <inkml:trace contextRef="#ctx0" brushRef="#br0" timeOffset="174576.94">11397 12680 144 0,'8'-4'358'0,"0"-1"6"15,0-2-21-15,-2 1-18 0,-3-1-9 16,2-1-12-16,-5 1-10 0,0-2-17 16,-2 0-14-16,-1 0-20 0,-2 1-18 0,-1 0-32 15,-2-1-36-15,-1 4-39 0,-2 0-23 16,-5 2-15-16,2 2-6 0,-4 4 0 16,0 0 3-16,-2 4-1 0,-1 3-7 15,2 2-6-15,-2 5-7 0,5 0-9 16,0 0-8-16,2 3-6 0,4 0-3 0,6-1-5 15,-1-1-2-15,3 0-6 0,5-2-1 16,1-2-2-16,0-2-1 0,1 0-3 16,3-4 0-16,3 0-2 0,0-4-1 15,1-3-2-15,-3-1 0 0,5-3-1 0,-2-2-1 16,0-2-3-16,-3-3 0 0,2-1 0 16,-3-2 2-16,0-1-2 0,-3-3 0 15,2 1-2-15,-3 1 1 0,-1-2 0 16,0 2 1-16,-1 3 0 0,0-1 0 15,-2 3 0-15,3 2 1 0,-2 4-2 0,-1-1 1 16,2 4 0-16,-1 1 2 0,-1 4 0 16,2 5 2-16,-2 4 6 0,2 6 7 15,0 2 12-15,-2 6 14 0,2 1 15 16,0 2 10-16,-2 5 7 0,0-3-2 0,1 3-6 16,-1 0-14-16,3-4-6 0,-1 0-9 15,1-3-8-15,0-2-6 0,-1-2-7 16,1-1-6-16,0-3-5 0,-1-3-1 0,2-2-1 15,0-3 1-15,-3-2-3 0,1-1-4 16,-1-3-7-16,-1 0-9 0,2-3-11 16,0-1-29-16,-1 1-41 0,-1-1-57 15,2-4-61-15,-1-1-85 0,3-2-113 16,0-6-148-16,-1-2-194 0,4-6-132 0,-4 2 51 16,2-4 210-16,4-1 244 0</inkml:trace>
  <inkml:trace contextRef="#ctx0" brushRef="#br0" timeOffset="174860.81">11726 12709 453 0,'8'-16'793'15,"1"1"-95"-15,-4 3-163 0,1 1-143 16,1 2-86-16,-4 3-45 0,-1 2-27 16,1 2-24-16,-3 4-19 0,-4 2-16 0,1 5-26 15,0 6-30-15,0 1-28 0,-1 6-14 16,4-1-7-16,0-1-4 0,4 0-1 15,2 1-2-15,2-4-7 0,0 3-5 16,6-6-7-16,-3-1-1 0,0-2-8 0,-3-4 2 16,0 1-1-16,-2-6 0 0,1 1-2 15,-4-6-11-15,-2-2-9 0,-1-4-15 16,-3-1-24-16,-5-5-42 0,-3-1-56 16,-1-4-62-16,-6 0-71 0,-2-1-98 0,1-1-154 15,-5 0-212-15,2 2-178 0,1-1 25 16,4 2 201-16,4 3 261 0,2 1 162 15</inkml:trace>
  <inkml:trace contextRef="#ctx0" brushRef="#br0" timeOffset="175141.5">11966 12470 363 0,'-12'-7'700'0,"4"4"-117"0,-4-2-180 15,2 3-141-15,0 0-70 0,3 2-20 16,3 2 0-16,-1 0 16 0,3 3 18 16,7 2 9-16,1-1-19 0,4 4-36 0,6-2-45 15,1 2-9-15,7-2-8 0,0 1-9 16,1-2-26-16,-4-2-18 0,-1 0-13 16,-4-3-7-16,-4-1 0 0,-2 1-2 0,-5-2-2 15,-3-2-14-15,-4-1-23 16,-3-2-44-16,-5-2-75 0,-2 2-122 0,-1-4-139 15,-4 1-148-15,3 2-202 0,-2-2-51 16,3-2 82-16,4 3 259 0,1-3 177 16</inkml:trace>
  <inkml:trace contextRef="#ctx0" brushRef="#br0" timeOffset="175358.4">12329 12252 525 0,'7'-6'872'0,"-1"3"-94"15,-4 3-134-15,-4 4-122 0,-3 7-82 16,-3 4-70-16,-5 8-48 0,0 3-42 16,-3 6-43-16,2 1-51 0,-5 3-43 15,3 1-39-15,-1-2-33 0,-1 5-25 0,2-5-22 16,-1 3-19-16,4-3-41 0,0 0-67 16,3-2-80-16,3-3-101 0,4-1-138 15,3-4-178-15,4-2-225 0,5-3-125 16,6-3 67-16,5-4 236 0,5-1 252 0</inkml:trace>
  <inkml:trace contextRef="#ctx0" brushRef="#br0" timeOffset="175512.11">12431 12951 227 0,'31'5'747'0,"-4"2"108"0,0-6-132 0,-3-1-161 15,-3 0-133-15,-1-3-88 0,-4-2-63 16,-3-2-41-16,-2-2-30 0,-5 0-34 16,-3-2-41-16,-6 0-40 0,-5-2-31 15,-5 1-22-15,-4 1-24 0,-7 2-41 16,-1 0-65-16,-1 1-120 0,-2 3-214 0,0 0-343 15,-1-2-257-15,6 3 7 0,2-1 264 16,12 2 296-16,5 3 178 0</inkml:trace>
  <inkml:trace contextRef="#ctx0" brushRef="#br0" timeOffset="175707.99">13465 13145 770 0,'22'10'1205'0,"-8"0"-81"16,-3-2-382-16,-10 2-285 0,-11 0-176 16,-2 2-108-16,-6 0-52 0,-8-1-33 15,-1 2-19-15,-6 0-41 0,0 1-75 16,0-2-149-16,1 0-276 0,2-2-463 0,5-1-187 16,6 0 89-16,3-3 397 0,6-1 248 15</inkml:trace>
  <inkml:trace contextRef="#ctx0" brushRef="#br0" timeOffset="176401.08">13754 12826 41 0,'4'2'561'16,"1"0"76"-16,-2 2-159 0,1 0-135 15,-1 4-61-15,-3 4-13 0,-2 3-11 16,-1 3-8-16,-2 0-12 0,-1 0-7 16,-2 0-26-16,0 0-32 0,0-3-40 15,-1 0-28-15,1-3-18 0,3-2-9 0,0-1-2 16,2-3 3-16,0-2 6 0,1 1 1 16,2-3-8-16,2-2-16 0,1-7-21 15,5-1-15-15,2-3-11 0,5-6-8 16,4-1-10-16,0-1-29 0,3-3-54 0,2-2-83 15,-3-2-118-15,1 1-151 0,-2-1-170 16,-2 1-240-16,2-1-31 0,-2 6 118 16,-4-1 296-16,0 5 182 0</inkml:trace>
  <inkml:trace contextRef="#ctx0" brushRef="#br0" timeOffset="176772.14">14125 12768 394 0,'3'7'751'0,"1"-1"-86"0,-1 0-152 0,0-2-124 15,0 3-47-15,5-6-6 0,-1 1-22 16,3 2-52-16,6-4-62 0,0 0-47 16,4 0-36-16,2 0-26 0,-1-4-16 15,3 2-10-15,-1-1-5 0,-1-2-5 0,-1 1-7 16,-2-2-6-16,-1 0-9 0,1 1-1 16,-5-3-1-16,-2 1 3 0,-2 2 10 15,-1-2 9-15,-2 2 12 0,-3-2 2 16,0 2 0-16,-4 0-6 0,0 0-10 15,-2 1-14-15,-1 0-12 0,-4 1-6 0,-5 0-6 16,-1-1-3-16,-4 4 0 0,1 2 6 16,-5 1 13-16,0 2 17 0,1 2 12 15,1 1 3-15,-1 2-1 0,6 0-5 0,1 0-6 16,2 0-6-16,1 0-2 0,6 1-4 16,2 0-7-16,4-1-7 0,0-1-8 15,7 0-7-15,5 1-12 0,0-3-35 16,8-1-65-16,1-4-90 0,5 2-94 0,1-3-108 15,2-2-150-15,4-3-200 16,1-1-251-16,1-3-12 0,1-1 171 0,-3 1 327 16,4-2 199-16</inkml:trace>
  <inkml:trace contextRef="#ctx0" brushRef="#br0" timeOffset="176980.44">14808 12734 185 0,'-1'-8'774'0,"-6"3"141"0,-1-1-180 0,-3 0-220 15,2 2-150-15,-1 1-86 0,4 1-49 16,-2 4-38-16,5 1-26 0,-2 1-15 0,5 5-8 15,0 3-14-15,5 1-19 16,-2 3-31-16,2 0-19 0,-1 2-4 0,-3 0 4 16,-1-1 4-16,-1 0-6 0,-5-4-23 15,0 0-19-15,-4-1-14 0,1-2-4 16,-5-3-17-16,2-2-41 0,-1 0-60 16,1-3-87-16,3-2-128 0,0-3-180 0,2-3-240 15,4-4-192-15,3-3 28 0,5-2 211 16,7-3 276-16,4-3 168 0</inkml:trace>
  <inkml:trace contextRef="#ctx0" brushRef="#br0" timeOffset="177164.26">15082 12385 660 0,'-4'-5'962'0,"0"5"-146"16,-6 5-198-16,-6 7-149 0,0 6-97 0,-2 6-73 15,-4 5-64-15,4 2-52 0,-1 3-51 16,5-1-39-16,0 2-33 0,2 0-25 15,2 0-31-15,3-1-46 0,3-3-74 16,0 0-132-16,4-7-204 0,2-1-302 0,1-7-209 16,5-1 24-16,3-8 236 15,3-1 275-15,2-2 167 0</inkml:trace>
  <inkml:trace contextRef="#ctx0" brushRef="#br0" timeOffset="177560.92">15045 12801 18 0,'-13'-6'773'0,"0"-2"296"0,3 2-204 15,0 2-251-15,-1-1-196 0,2 3-109 16,2-1-65-16,4-1-56 0,1 4-39 16,2 4-25-16,5 1-16 0,7 4-21 0,3 1-21 15,9 3-19-15,6 1-11 0,4-2-12 16,6 1-7-16,0-1-7 0,1-2-5 16,-2-1-1-16,-2 0-3 0,-6-4 0 0,-2 0 2 15,-6-5 7-15,-6 0 2 0,-7-2 0 16,-5-5 0-16,-7-3-7 0,-7 0-4 15,-3-4-9-15,-9-1-20 0,0 1-36 16,-4-2-46-16,1 1-53 0,1 0-67 16,5 2-97-16,4 1-109 0,4 0-76 0,7 0-50 15,8 4-10-15,8 1 17 0,9 1 62 16,6 3 118-16,7 3 182 0,3 4 225 16,5 2 206-16,1 2 132 0,0 2 60 15,-3 1 27-15,-2 3 17 0,-5 1 2 0,-4-1-44 16,-6 1-65-16,-5 2-75 0,-10-3-45 15,-5 2-34-15,-8-3-35 0,-7 1-45 16,-6-3-43-16,-4 1-32 0,-2-3-35 16,-4 1-58-16,0-5-100 0,-2 0-195 15,3-3-325-15,1-4-352 0,2-3-68 0,3-3 194 16,8-1 347-16,3-1 207 0</inkml:trace>
  <inkml:trace contextRef="#ctx0" brushRef="#br0" timeOffset="178274.94">16438 12637 402 0,'-13'14'813'16,"-1"-1"-47"-16,-2 1-182 0,0 0-170 15,-2-3-104-15,5 2-62 0,0 0-52 0,2-1-43 16,5-3-28-16,2 0-23 0,4-1-16 16,5-2-21-16,5 2-17 0,5-2-17 15,3-3-10-15,6-2-5 0,1-2-7 0,3-2-2 16,4-3-1-16,0-3-2 16,0-1-1-16,4-4 0 0,-2-1 0 0,-1-2-2 15,2-1 2-15,-3 0-4 0,-1-4-1 16,-4 1 4-16,2 1-1 0,-7-1 4 15,0 1 7-15,-3 3 15 0,-5 3 17 0,-3-1 14 16,-3 3 8-16,-3 3-6 0,-3 4-4 16,-6 0 2-16,-4 5 15 0,-6 6 11 15,-5 2 13-15,-1 5 3 0,-6 4-1 16,5 2-14-16,-2 2-9 0,3 1-9 16,2 3-6-16,6 0-9 0,4 0-6 0,1 0-8 15,10-4-7-15,2 4-9 0,5-5-8 16,5 0-6-16,5-2-3 0,2-2-2 15,1-3-2-15,0-4 0 0,0-1 1 16,-1-5-1-16,-3-2-6 0,-4-4-6 0,-7-3-4 16,-5-2-1-16,-5-4 7 0,-9 0 5 15,-9 0 5-15,-9 2 9 0,-6 3 19 16,-3 2 18-16,-1 4 15 0,-1 4 5 16,3 2-2-16,7 3-3 0,9 4-9 0,6 3-12 15,11 1-13-15,13 1-14 0,15 3-33 16,11-1-58-16,10 0-92 0,6-3-113 15,4-3-130-15,-1-3-181 0,-6-2-238 0,-7-1-228 16,-7-5 23-16,-8 0 221 16,-13 1 317-16,-13-3 196 0</inkml:trace>
  <inkml:trace contextRef="#ctx0" brushRef="#br0" timeOffset="179220.39">7580 13730 97 0,'0'-21'550'0,"0"2"34"0,-2-3-88 15,-1 0-69-15,1 3-31 0,-1 4-13 0,0 1-13 16,0 4-39-16,-2 5-52 0,-1 2-44 16,-2 10-33-16,-2 3-20 0,-2 8-19 15,1 6-19-15,-1 4-20 0,0 0-20 0,2 3-20 16,2 1-19-16,-1-1-19 0,3 1-16 16,1-4-8-16,0-1-8 0,2-3-14 15,3-1-37-15,-2-5-52 0,2-1-62 16,0 0-62-16,0-6-73 0,0-2-73 15,0-2-63-15,0-4-31 0,0-3 0 0,-1-4 40 16,-2-4 80-16,2-4 98 0,-1-2 104 16,-2-5 90-16,2-3 69 0,-3-2 47 15,1-5 35-15,1-3 34 0,3 1 39 16,3 0 51-16,1-1 39 0,2 3 12 0,6 2-14 16,1 4-28-16,8 1-27 0,0 3-32 15,5 3-29-15,1 2-26 0,0 4-24 16,1 3-23-16,-4 3-13 0,-3 3-6 15,-2 4 3-15,-6 2 6 0,-3 2 3 16,-5 1 5-16,-6 3-2 0,-4 0-6 0,-8 2-12 16,0 0-16-16,-5-1-11 0,-3 2-12 15,-3-2-17-15,-1-1-34 0,0 0-52 16,5-1-72-16,0 0-106 0,3-1-129 16,6-2-140-16,6-3-125 0,6 0-122 0,9-4-18 15,11 0 116-15,4-3 211 0,6 1 183 16</inkml:trace>
  <inkml:trace contextRef="#ctx0" brushRef="#br0" timeOffset="179448.2">7807 13730 365 0,'43'-2'662'0,"1"0"-21"0,-3-1-77 16,-1-2-86-16,-2 0-76 0,0-2-61 0,-5 0-61 15,-6-1-47-15,-6 0-38 0,-3-2-24 16,-6 0-23-16,-2 2-23 0,-8-1-23 16,-7-3-16-16,-6 4-6 0,-3-2 3 0,-8 5 7 15,-3 0 7-15,-4 5 21 0,-1 2 5 16,-1 2-3-16,-1 4-26 0,5 1-28 15,0 3-22-15,7 0-16 0,2 3-10 16,6 0-9-16,8 0-14 0,6 0-20 0,6 0-40 16,6-3-71-16,8 0-87 0,4-5-100 15,5 0-121-15,2-2-151 0,4-3-205 16,2-2-137-16,-1-3 53 0,2-2 218 16,2 2 262-16,-2-3 158 0</inkml:trace>
  <inkml:trace contextRef="#ctx0" brushRef="#br0" timeOffset="179998.61">8512 13698 542 0,'-12'0'914'0,"-1"3"-71"16,-7 1-169-16,-1 0-187 0,-3 3-146 0,2-2-103 15,0 2-74-15,6-2-61 0,2 4-39 16,5-1-30-16,5 0-29 0,6 0-50 16,6 2-75-16,8-3-93 0,5 1-101 0,5-3-88 15,4 0-66-15,5-3-57 0,1 0-22 16,1-2 18-16,-1 0 90 0,2-2 158 15,1 2 210-15,-2-3 209 0,-2-1 154 16,-4-1 80-16,-1 0 24 0,-7-1 13 16,0-1 3-16,-6-1-5 0,-3 1-23 15,-4-4-47-15,-2 1-62 0,-5-1-59 0,-1-1-43 16,-4 0-20-16,-3 1-12 0,-3 3-6 16,-5-2 3-16,-2 5 0 0,-1 0-1 15,-2 4-2-15,0 1-8 0,0 3-15 0,0 3-16 16,2 1-18-16,2 2-16 0,2 3-17 15,3 2-11-15,6-1-8 0,0 1-8 16,8 1-8-16,4-2-20 0,4 2-29 16,5-2-48-16,3-1-65 0,6-2-69 15,1-3-75-15,4-4-83 0,1 0-89 0,1-1-84 16,-3-4-60-16,3-1-44 0,-4-3 4 16,-4-1 70-16,-1 0 159 0,-1-1 236 15,-5 1 264-15,-6 0 214 0,2 2 129 0,-7 0 50 16,-1 2 4-16,-2 0-34 0,-1 1-56 15,-3-1-62-15,4 3-54 0,-2 0-40 16,-3 3-32-16,2 3-19 0,-2 1-23 16,0 3-17-16,0 2-16 0,0-2-10 0,-2 2 1 15,-2 0-2-15,-4 0-3 16,2-2-7-16,-4 2-12 0,-1 0-20 0,0-3-21 16,-2-1-16-16,1-2-27 0,-1 0-42 15,2-2-74-15,3 1-104 0,0-2-159 16,3-3-237-16,1-1-367 0,4 1-101 0,3-7 129 15,5 2 371-15,6-4 226 0</inkml:trace>
  <inkml:trace contextRef="#ctx0" brushRef="#br0" timeOffset="181248.23">10755 13634 36 0,'-3'0'360'0,"1"2"18"16,-2-2-28-16,-1 0-39 0,2 0-27 15,-3 0-8-15,4-2 3 0,-3 2 5 16,0 0-11-16,1 0-24 0,2 0-29 16,-1 0-23-16,3 0-17 0,-1 0-21 15,-1-1-26-15,2 1-29 0,-2-3-27 0,2 0-23 16,0-3-14-16,2-1-8 0,0-2-5 16,-1-1-2-16,2-2 2 0,-1-3 2 15,1 1 3-15,-2-1 2 0,-1-2 5 0,0 0 4 16,0 1 1-16,-1 0 4 0,-2 1 2 15,1 2 1-15,-1 1 3 0,2 0 1 16,-1 4-2-16,0 0-6 0,1 2-10 16,-2 2-8-16,3-1-9 0,0 4-4 0,0-1 3 15,0 4 7-15,0 0 5 0,0 6 7 16,4 2 4-16,-2 4 3 0,1 1 4 16,0 3 4-16,2 2 1 0,0 0 1 15,1 2 1-15,-1 0 1 0,0 1-3 16,-1 1-2-16,2-3-4 0,-1 1-7 0,-2-1-3 15,-1-1-3-15,0-1-4 0,-2-1-1 16,3-1 0-16,-3-2 0 0,-3 0 4 16,3-2 3-16,-4-1 4 0,1-1 2 15,-2-1 2-15,-3-1 0 0,2 1-2 0,0-3-2 16,-2 0 2-16,0 0-1 0,0 0-3 16,4-3-5-16,-3-1-8 0,2 0-4 15,2 0-5-15,-2-1-2 0,3 1 1 0,0-3 1 16,2 2 1-16,0-2-1 15,2 3-5-15,0-3-6 0,0 0-1 0,3 2-3 16,-2-2 2-16,7 0 1 0,-2 0 0 16,4-2-1-16,1 2-2 0,-2 0 0 15,3-3-2-15,1 1 1 0,-5 2 2 16,1-2-3-16,-2 1 0 0,-2 1 0 0,1-2-16 16,-3 0-38-16,-2 2-72 0,0-1-83 15,1-2-95-15,0-3-96 0,-3 2-141 16,1-5-200-16,3 0-301 0,0-3-61 0,3-2 150 15,2 1 358-15,0-1 233 16</inkml:trace>
  <inkml:trace contextRef="#ctx0" brushRef="#br0" timeOffset="181562.68">11090 13627 473 0,'2'-7'820'0,"0"2"-93"0,-2 1-164 15,-2 1-113-15,-1 1-62 0,-2 2-38 16,-3 3-50-16,2 0-48 0,-2 5-36 15,-2 1-27-15,0 3-24 0,-2 5-24 0,4 3-19 16,-3 1-19-16,3 3-10 0,2 3-7 16,1-4-2-16,1 2-7 0,7-1-9 15,0-1-11-15,3-2-7 0,4 0-4 16,1-3-8-16,0-3-6 0,0-2-4 16,0-3 3-16,2 0-1 0,-4-5-3 0,4-1-3 15,-4-4-6-15,1-4-4 0,-1-1-4 16,-2-5 0-16,-3 0-5 0,0-5-2 15,-3-3-12-15,-4-2-19 0,0-4-29 0,-5-1-36 16,-3-1-42-16,1 0-45 0,-4 0-47 16,2 1-61-16,0 2-103 0,3-1-156 15,-4 5-211-15,2-2-191 0,5 3 23 16,-2 1 194-16,6 4 284 0,4 0 177 16</inkml:trace>
  <inkml:trace contextRef="#ctx0" brushRef="#br0" timeOffset="181900.95">11528 13508 110 0,'2'-3'663'16,"-4"-2"112"-16,-6-2-133 0,-1 2-162 16,-4-2-94-16,0 3-38 0,-2 0-29 15,0 1-49-15,2 1-59 0,-2 0-47 0,5 2-41 16,0 2-29-16,3 0-22 0,2 2-13 15,2 1-8-15,5 0-1 0,1 2-2 16,5 2-5-16,6-1-3 0,0-3-5 16,5 2-5-16,-1-4 0 0,2 2 1 0,-1-3 3 15,-3-1 4-15,0-1 6 0,-5-1 12 16,-3-2 7-16,-3-1-2 0,-1-1-11 16,-8-1-13-16,-3-1-12 0,-2 0-9 0,-7 0-7 15,-2-1-3-15,-3 1-12 16,-5 1-19-16,1 1-36 0,1 2-51 0,2 2-64 15,0 1-88-15,6 1-126 0,-1 2-176 16,5-2-239-16,3 4-140 0,6 0 58 16,6-1 243-16,6 4 251 0</inkml:trace>
  <inkml:trace contextRef="#ctx0" brushRef="#br0" timeOffset="182215.49">11805 13448 406 0,'0'-15'787'15,"1"3"-55"-15,-1 0-145 0,-1 2-121 0,1 1-81 16,0 3-51-16,-2 3-44 0,-1 5-34 16,-2 2-16-16,1 7-15 0,-3 4-10 15,-2 5-14-15,3 6-9 0,-1 3-14 16,1 4-7-16,-2 1-9 0,3 3-10 0,-3 1-13 15,3 0-19-15,1-1-23 0,-1 0-21 16,-1-3-23-16,1 0-18 0,0-1-13 16,0-3-16-16,1-1-29 0,0-2-62 0,1-3-79 15,3 0-85-15,2-3-79 16,3-3-79-16,8 1-87 0,0-2-103 0,8-4-101 16,2-2-117-16,6-1-43 0,1-3 92 15,2 0 212-15,3-2 216 0</inkml:trace>
  <inkml:trace contextRef="#ctx0" brushRef="#br0" timeOffset="182373">12023 14131 320 0,'31'8'676'0,"-5"-2"67"0,1 0-61 0,-3-5-102 16,-3 1-114-16,-3-4-93 0,3 1-79 16,-6-4-52-16,-3-1-28 0,-2-1-24 15,-2-1-25-15,-5-7-31 0,-6 1-29 0,-3-2-30 16,-7-2-25-16,-4-1-19 0,-5-1-14 16,-5-1-31-16,-6 3-37 0,-1-1-57 15,-3 0-65-15,5 2-104 0,-1 0-149 16,5 0-195-16,2 0-287 0,5-2-58 15,4 1 118-15,6 4 325 0,3-3 203 0</inkml:trace>
  <inkml:trace contextRef="#ctx0" brushRef="#br0" timeOffset="183344">11615 12958 36 0,'2'-2'191'0,"-1"1"-10"16,3 0-22-16,-1-2-14 0,1 0-15 16,-1-2-13-16,-1 2-15 0,0-1-8 0,-2 1-14 15,0-2-5-15,3 2-5 0,-2-1 4 16,-1 1 9-16,0-3 10 0,0 2 8 15,-1-1 0-15,1 0 4 0,-3 0 13 16,3 0 11-16,0-2 16 0,0 2 9 16,0-1-1-16,0 1-6 0,0-1-14 0,0 2-16 15,0-3-16-15,0 2-10 0,0-1-5 16,0-1-1-16,0 3-2 0,0-1 6 16,3-3 6-16,-3 1-1 0,0 0-7 15,0-1-11-15,0 1-13 0,0 0-7 0,0 1-6 16,1-2-1-16,-1 3-1 0,2-2-2 15,-2 2-2-15,0 2-3 0,0-2 1 16,0 1-1-16,0 0 1 0,-2 0 4 16,2 2 5-16,-1 1 5 0,1-2 3 0,0 1 3 15,-3 0-3-15,3 1-4 0,0 1-5 16,0-1-1-16,0-1-2 0,0 2 0 16,0-1-7-16,0 1-4 0,0 0-5 15,-2 1-2-15,-1 1 11 0,-3 0 9 0,-1 5 11 16,-1 1 5-16,-1 4 5 0,0 0 4 15,1 4 3-15,0 3 2 0,-3 0-6 16,4 2-5-16,3 4-6 0,0 0-4 16,3 0-8-16,2 1-7 0,3-1-7 15,2 3-4-15,5-4-3 0,0-1-7 0,2-1-1 16,4-3-5-16,0-2-4 0,-1-5-4 16,5-2-1-16,-2-3-2 0,2-4-1 15,-1-6 1-15,2-2-2 0,-1-7 1 16,-1-2 2-16,-4-3 4 0,0-7 6 0,-4 1 7 15,-2-3 1-15,-6 0-2 0,-2-5 1 16,-2 3-6-16,-5-1-1 0,-4 2-5 16,-4 1-2-16,-1 4-5 0,-3 4-8 15,-5 1-24-15,-1 7-46 0,1 5-65 0,0 2-76 16,0 3-95-16,4 4-130 0,-2 4-216 16,3-2-360-16,4 7-135 0,0 0 110 15,4 4 372-15,7 1 261 0,2 3 159 16</inkml:trace>
  <inkml:trace contextRef="#ctx0" brushRef="#br0" timeOffset="184532.87">6951 14548 159 0,'-14'0'555'0,"1"0"-27"15,-1 0-128-15,1 0-120 0,-3 0-91 16,5 0-48-16,0 0-15 0,3 2 14 0,2-2 17 15,1 1-1-15,2-1-14 0,1 2-26 16,2-2-14-16,2 1 7 0,3 0 25 16,0-1 35-16,7 3 10 0,2 0-6 15,4-2-26-15,4 0-33 0,6-1-18 0,6 0-16 16,6-1-9-16,11 0-5 0,11-2-5 16,12 0-9-16,11 1-8 0,15-3-11 15,11 0-23-15,18 0-11 0,21-3-7 16,20 1 8-16,20-1-1 0,18 1-3 15,11 1 19-15,11 1 13 0,7 3 9 0,6 0-14 16,-1-1-11-16,-2 0-9 0,-13-1-16 16,-20 1-2-16,-10 1-3 0,-23-3 9 15,-15 0 2-15,-14 0 1 0,-16-3 2 0,-15 1 1 16,-10-2 4-16,-14-2 5 0,-14 1 12 16,-7-3 8-16,-13 3 12 0,-7-2 6 15,-11 0 7-15,-8 2-1 0,-5 1-2 16,-6 0-12-16,-4 1-13 0,-5 1-16 15,-3-1-31-15,-1 2-47 0,-3 0-74 16,-2 2-128-16,-1-2-235 0,-1-1-411 0,-2 3-147 16,0-2 100-16,-4 2 376 0,-2-3 231 15</inkml:trace>
  <inkml:trace contextRef="#ctx0" brushRef="#br0" timeOffset="212038.2">7995 10427 1 0,'4'-12'324'0,"0"3"31"0,1-1-14 16,0 0-44-16,-1-1-33 0,1 1-19 15,-2 0-5-15,-1-2-2 0,1 2 12 16,2 1 3-16,-2 1 4 0,-1 3-11 15,1-1-17-15,-3 2-38 0,3 2-53 0,-3 0-41 16,0 4-11-16,-3 4 5 16,1 3 9-16,-1 3-1 0,0 9-7 15,-7 28 71-15,7-22-96 0,0 1-10 16,1 2-8-16,1-1-4 0,-2-2-8 0,3 0-5 16,3-3-8-16,-2 0-8 0,3-3-5 15,-3-2-3-15,2-3-4 0,-1-3-4 16,1-2-9-16,-1-4-17 0,1 0-29 15,-3-2-39-15,2-2-48 0,-1-3-80 0,1-3-112 16,-2-5-140-16,1-3-135 0,1-6-178 16,-2-1-11-16,-2-3 116 0,1-3 255 15,-4 0 168-15</inkml:trace>
  <inkml:trace contextRef="#ctx0" brushRef="#br0" timeOffset="212230.71">7978 10372 237 0,'-8'-20'644'15,"0"-1"1"-15,-1 4-121 0,1 0-99 16,3 5-74-16,0 0-49 0,5 2-36 15,2-2-43-15,2 4-31 0,6-1-42 16,4-1-29-16,2 1-37 0,5-1-28 0,2-2-16 16,4 2-10-16,5 0-10 0,1-1-5 15,5 0-5-15,2 1-3 0,2 0-2 16,-2-1-2-16,-2 1-10 0,-2-1-28 16,-9 1-66-16,0 1-109 0,-9 1-152 0,-4-2-198 15,-7 3-241-15,-8-3-39 0,-9 3 134 16,-6 2 274-16,-8 3 171 0</inkml:trace>
  <inkml:trace contextRef="#ctx0" brushRef="#br0" timeOffset="212380.95">7897 10297 87 0,'-27'27'650'0,"4"-4"139"16,6-5-159-16,5-3-187 0,8-4-166 16,5-1-103-16,7-5-52 0,9-1-29 0,4-3-13 15,6-2-14-15,6-1-28 0,7-1-77 16,-1-1-124-16,1-4-164 0,1 1-219 15,-5-3-158-15,-1 2 8 0,-2 0 169 16,-3 1 206-16</inkml:trace>
  <inkml:trace contextRef="#ctx0" brushRef="#br0" timeOffset="212606.97">8326 10360 345 0,'-3'9'668'16,"2"3"-82"-16,-4 0-137 0,0 1-99 16,3 1-48-16,2 1-9 0,2 1 10 15,8-2-17-15,5-1-40 0,7-1-57 0,6-2-49 16,4-3-38-16,6-2-27 0,2-4-20 15,2-1-11-15,-2-3-9 0,-5-2-3 16,0-2 2-16,-10-1 6 0,0-2 2 16,-10-4-3-16,-5 1-5 0,-7-3-8 0,-8-1-7 15,-7-2-7-15,-6 4-4 0,-7-3-4 16,-3 3-8-16,-2 2-19 0,-2-1-31 16,2 7-55-16,3 0-97 0,0 4-144 15,5 0-175-15,0 2-241 0,6-1-108 16,4 2 69-16,5 3 252 0,10 0 215 0</inkml:trace>
  <inkml:trace contextRef="#ctx0" brushRef="#br0" timeOffset="212834.21">8757 10360 317 0,'28'12'718'0,"-4"0"-17"16,-3 2-128-16,-4 1-82 0,-4 2-60 16,0 2-59-16,-5-2-74 0,-2 2-66 15,-1-1-46-15,-1-3-26 0,-2-2-24 16,-1-2-16-16,1-2-9 0,-2 0-1 0,2-1 7 15,-1-4 0-15,0 1-3 0,3-4-18 16,1-2-24-16,3-3-27 0,4-5-18 16,3-4-15-16,4 1-17 0,-2-5-37 15,5 0-56-15,-3 0-71 0,0-3-77 0,0 1-110 16,-3 0-133-16,-2 2-132 0,-3-2-106 16,-2 6-95-16,1 1 47 0,-2 5 158 15,4 2 240-15</inkml:trace>
  <inkml:trace contextRef="#ctx0" brushRef="#br0" timeOffset="213510.43">9263 10394 260 0,'4'5'599'0,"0"-1"-6"16,-6 3-53-16,-4 1-36 0,-5-3-18 15,0 2-42-15,-5 3-67 0,-1-3-80 16,-2 2-66-16,1-1-59 0,3-1-46 0,2 0-39 16,1 1-29-16,5-1-19 0,2 2-16 15,5-1-12-15,3-2-15 0,6-1-33 16,1 0-46-16,3-1-64 0,3-4-83 0,0 0-94 15,1-5-83-15,-4-1-47 0,6-3-18 16,-5-6-30-16,2 0-18 0,-4-1 59 16,2 1 181-16,-2 1 233 0,-3 2 203 15,0 2 119-15,-3 2 45 0,0 2-12 16,-2 3-36-16,1 0-26 0,-1 3-6 0,3 3 1 16,1 2-5-16,-2 0-22 0,3 3-35 15,0 1-33-15,-1 3-33 0,1-6-29 16,-1 3-18-16,-1-1-15 0,0-2-9 15,-2-1-6-15,-2 0-6 0,1-3-1 0,-1 0 3 16,1 0 0-16,-1-2-5 0,2 0-9 16,1-4-8-16,1 1-5 0,4-5 1 15,0-1-3-15,4-1 0 0,0-1 0 16,4-1-1-16,-1-1 1 0,2 2-3 16,-1 1 0-16,-3 2 1 0,4 3 1 0,-5 4-1 15,-2 1 0-15,-1 5-1 0,-2 1 2 16,0 1 0-16,-3 3 2 0,-4 2 4 15,0 1 4-15,-3-3 0 0,0 1 5 0,0-1 3 16,-3-3 1-16,1 0 8 0,2-4 1 16,-1 2 4-16,-1-1 2 0,2-3 5 15,0 1 0-15,0-2-7 0,3-2-9 16,2-3-10-16,2 0-2 0,4-2-5 0,1 0-1 16,-1 0-3-16,3-1-1 0,-2 2 1 15,1 0 1-15,-1 1 6 0,-1 3 4 16,-2 1 21-16,-1 2 25 0,-1 3 19 15,-1 2 7-15,-2 2-4 0,-4 1-15 16,0 0-17-16,-1 1-20 0,-4 2-10 0,-1 0-21 16,-1 0-43-16,-1 2-74 0,1-2-80 15,1-2-97-15,2-1-100 0,4-1-95 16,4-3-57-16,6-1-38 0,1-3-30 16,2-1-3-16,4 0 54 0,-2 0 140 0,2 2 199 15,1 0 211-15,-3-1 178 0,-1 1 84 16,-4 3 7-16,-2-3-51 0,-1 1-70 15,-3 1-104-15,1-2-194 0,-4 3-163 16,2-1-51-16,-3 0 97 0</inkml:trace>
  <inkml:trace contextRef="#ctx0" brushRef="#br0" timeOffset="213791.02">10483 10741 263 0,'2'5'725'0,"1"-2"-12"16,-1 0-270-16,-1-3-284 0,3 1-243 16,0-1-210-16,0-1-207 0,1-1-54 15,-1-2 69-15,-4-1 190 0</inkml:trace>
  <inkml:trace contextRef="#ctx0" brushRef="#br0" timeOffset="214534.97">11240 10396 135 0,'4'-3'609'0,"-4"3"59"15,0 3-99-15,0 6-72 0,-2 6-49 16,-3 5-56-16,-1 4-75 0,2 2-79 0,-3 2-64 16,1-2-40-16,-1 3-21 0,0-3-18 15,0-2-17-15,2-4-20 0,1 0-17 16,0-3-12-16,1-4-5 0,2-1 4 15,-1-4 7-15,-1-1 14 0,3-2 7 16,-1-2-1-16,-1-3-12 0,0-5-14 0,0-3-8 16,2-2-7-16,0-5-4 0,2-3-1 15,0-1-3-15,4-6 0 0,-1-2-3 16,0-1-3-16,4-3-1 0,-1-1-5 16,5-5 0-16,1 2-2 0,0 0-1 0,4 1 3 15,0 3 0-15,3 2 0 0,1 5-3 16,1-1-7-16,2 5-14 0,-3 4-30 15,-5 2-45-15,0 6-74 0,-2-1-105 0,-4 2-127 16,-8 4-119-16,-5 3-150 16,-3 3-106-16,-9 4 33 0,-6 2 181 0,-2 4 223 15</inkml:trace>
  <inkml:trace contextRef="#ctx0" brushRef="#br0" timeOffset="214660">11160 10340 69 0,'-32'20'564'0,"6"-5"149"0,6-1-37 0,1-4-115 15,8-1-146-15,5-3-132 0,6-2-93 16,6-2-62-16,7-2-37 0,9-2-30 15,3-2-23-15,7 0-34 0,4-3-69 16,2 0-120-16,2 0-167 0,-4-4-226 0,0 1-179 16,-4-1 4-16,0 1 176 15,-4-1 225-15</inkml:trace>
  <inkml:trace contextRef="#ctx0" brushRef="#br0" timeOffset="-214561.69">11657 10301 484 0,'-7'7'671'15,"-3"-1"-75"-15,-1-1-108 0,-3 6-78 16,-2-1-35-16,2 5-27 0,5-2-42 16,-2 0-61-16,4 0-55 0,4 1-35 0,6 1-31 15,4-1-21-15,7-1-16 0,2-1-12 16,9 0-7-16,1-5-8 0,7 1-6 16,-2-4-9-16,2-2-9 0,-1-4-10 0,-2-1-4 15,-2-1-3-15,-4-2 3 0,-4-3 3 16,-3-1-1-16,-5-2-3 0,-6-2-4 15,-3-3-6-15,-7 0-3 0,-4 2-7 16,-8-2-17-16,-6 3-26 0,-2-1-38 16,-4 5-52-16,-3 3-87 0,3-1-145 15,-2 4-192-15,0-1-259 0,2 5-110 0,7 2 76 16,4 2 266-16,3 3 227 0</inkml:trace>
  <inkml:trace contextRef="#ctx0" brushRef="#br0" timeOffset="-214238.04">12269 10368 122 0,'-21'-8'627'0,"0"3"83"0,-3-3-134 15,2-1-152-15,3 4-135 0,3-2-92 16,4 5-45-16,4 1-20 0,3-1 5 15,2 4 16-15,3-1 12 0,6 5-12 0,1 0-32 16,2 1-37-16,3 3-19 0,-2 0-11 16,1 2-3-16,0-1 5 0,-4 1 3 15,-3 0 8-15,-2-2 2 0,-2 0 0 16,-6 0-6-16,-7-1-8 0,0 0-15 0,-4-2-11 16,0 1-11-16,-4-3 0 0,2 2-5 15,0-2-7-15,3 2-34 0,0-2-63 16,7-4-112-16,1 1-181 0,2-5-263 0,4-4-265 15,4-2-28-15,9-3 181 0,3-3 297 16,8 0 179-16</inkml:trace>
  <inkml:trace contextRef="#ctx0" brushRef="#br0" timeOffset="-213890.45">12565 10281 508 0,'5'4'904'0,"-1"-1"-49"0,-4 2-203 16,-4 2-193-16,-1 2-138 0,-1 5-75 0,-1 1-42 15,-1 2-30-15,4 0-25 0,-4 1-26 16,7 2-28-16,1-2-27 0,0 1-22 16,1-1-14-16,2-2-11 0,2 1-8 15,-5-5-6-15,0 0-4 0,3-3 1 16,-2-1-2-16,-1-3-1 0,0 0 1 16,-1-3-1-16,-2 2 0 0,-6-6 1 0,0-2-1 15,0-3-1-15,-5-4 0 0,4-1-1 16,2-4-2-16,-1-4-3 0,4-1-2 15,2-4-2-15,1-2 1 0,4-2 1 0,3 0 4 16,6 0-1-16,-2-1 1 0,4 2 1 16,1 0 0-16,2 3 1 0,4 3 1 15,2 0-1-15,1 3-1 0,2 5-8 16,2-1-18-16,0 5-37 0,-3 1-55 0,1 2-95 16,-10 3-121-16,0 3-120 0,-6 1-95 15,-7 1-114-15,-5 3-75 0,-7 3 53 16,-6 2 176-16,-7 1 200 0</inkml:trace>
  <inkml:trace contextRef="#ctx0" brushRef="#br0" timeOffset="-213789.52">12540 10203 236 0,'-30'16'606'0,"8"-2"32"0,1-3-78 16,8-2-130-16,-2-1-139 0,12-1-108 15,1-5-73-15,7 1-60 0,9-1-78 16,5-2-100-16,6-2-123 0,5-1-179 16,5-2-191-16,6 0-31 0,0-4 117 0,2 6 209 15</inkml:trace>
  <inkml:trace contextRef="#ctx0" brushRef="#br0" timeOffset="-213532.57">13246 10241 160 0,'6'3'651'0,"-7"-1"88"0,-12-2-76 0,-5 2-97 15,-11-1-98-15,-1 1-89 0,-3 3-78 16,-3-1-62-16,2 4-53 0,4-1-46 16,2 3-42-16,4-2-30 0,5 0-18 0,6 3-15 15,7 1-13-15,3 0-12 0,4-1 0 16,6 2-4-16,1-4-3 0,9 3-3 15,-1-4-2-15,3-1-3 0,-1-2-4 16,-3-1-5-16,-2 1-2 0,-1-2-2 16,-2-2-3-16,-4 0-7 0,-2 2-9 0,1-3-20 15,-5 0-32-15,0 0-59 0,-5 0-83 16,5-3-102-16,-2 2-103 0,0 1-101 16,2 0-155-16,4-3-42 0,5-2 81 15,0 0 220-15,6 0 169 0</inkml:trace>
  <inkml:trace contextRef="#ctx0" brushRef="#br0" timeOffset="-213322.08">13487 10069 261 0,'9'-17'674'16,"-2"3"-1"-16,-3 4-85 0,-1 8-64 16,-3 4-55-16,-7 8-66 0,3 7-87 15,0 4-78-15,-3 4-56 0,2 5-45 0,-1 1-37 16,2 2-32-16,4 0-21 0,0 0-19 15,0 0-12-15,0-3-23 0,0 1-33 16,0-3-61-16,0-3-100 0,-2-3-136 16,-3-2-157-16,0-5-149 0,2-4-164 0,-2-2 13 15,2-4 140-15,-3-2 254 16,1-3 158-16</inkml:trace>
  <inkml:trace contextRef="#ctx0" brushRef="#br0" timeOffset="-213116.63">13422 10453 14 0,'-2'-12'588'0,"2"1"184"0,0 1-82 16,2 1-151-16,2-1-154 0,3 2-132 0,3-1-88 15,5 0-58-15,3 2-38 0,4-1-27 16,5 3-25-16,-2-2-28 0,3 2-35 16,1 2-30-16,-3 3-18 0,0 0 6 0,1 3 16 15,-3 1 25-15,-1 1 14 0,-2 0 14 16,-5 3 5-16,-1 1 8 0,-4 0 3 16,-1 1 3-16,-2 0 0 0,-4 1 2 15,-4-2-1-15,0 3-11 0,-1-6-43 16,-2 2-91-16,-2-1-143 0,2-4-208 15,1 0-153-15,2-3 6 0,0 0 161 0,2 2 188 16</inkml:trace>
  <inkml:trace contextRef="#ctx0" brushRef="#br0" timeOffset="-212858.32">14000 10306 339 0,'3'-5'720'15,"1"3"-28"-15,-1-1-108 0,2 3-111 0,1 0-90 16,3 0-67-16,2 3-52 0,-1-1-61 16,2 5-49-16,-2 0-31 0,1 2-24 15,-3 0-18-15,-3 1-7 0,-2 2-9 16,-1 1-6-16,-1-3-10 0,-1 2-11 0,0-1-12 16,0-1-9-16,0-1-6 0,0 1-7 15,2-3-8-15,3 0-18 0,-1-2-38 16,6 1-64-16,1-3-117 0,4-2-167 0,1-1-210 15,8-3-244-15,1-2-26 0,0 0 136 16,4 0 296-16,-3-1 177 0</inkml:trace>
  <inkml:trace contextRef="#ctx0" brushRef="#br0" timeOffset="-212683.99">14562 10386 275 0,'0'-5'709'0,"-5"0"27"0,-3 1-90 15,-5 1-93-15,-3 3-88 0,-1 0-90 16,1 0-79-16,-4 3-66 0,5 0-61 15,0 3-51-15,2 0-39 0,2 1-28 0,3 2-19 16,3 1-18-16,4 0-14 0,1 2-32 16,1-4-55-16,6 0-95 0,-1-1-149 15,3-3-197-15,4-2-311 0,-2-2-91 16,3-2 88-16,1 1 315 0,0-4 204 16</inkml:trace>
  <inkml:trace contextRef="#ctx0" brushRef="#br0" timeOffset="-212336.18">14778 10348 252 0,'-10'5'750'0,"-5"2"71"15,0 1-122-15,-2-1-154 0,3 1-145 16,1 0-124-16,2-3-84 0,6 0-55 0,2 0-42 16,3 0-29-16,3-2-25 15,6 1-17-15,1-4-11 0,6-4-9 0,1 0-8 16,1-5-6-16,2-1-8 0,0-1 1 15,0-3 0-15,2 0 3 0,-1-5 3 16,-2 0 5-16,0-1 2 0,-3-4 2 16,1 0 2-16,-4-1 3 0,-1 2 5 0,-4-1 11 15,0 5 15-15,0 2 9 0,-3 4-1 16,-4 3 0-16,-2 5 7 0,-4 6 17 16,-6 6 9-16,-2 6-3 0,-2 3-9 0,-2 3-14 15,-1 5-15-15,2 1-14 16,-5 0-9-16,4 3-6 0,2-2-10 0,4-1-33 15,1-1-47-15,1 1-65 0,6-3-89 16,3-2-118-16,5-3-130 0,3-3-149 16,6-4-161-16,4-3 8 0,4-3 149 0,3-1 250 15</inkml:trace>
  <inkml:trace contextRef="#ctx0" brushRef="#br0" timeOffset="-212176.56">15143 10438 52 0,'19'-3'578'0,"-4"-2"138"0,-3 2-27 0,-4-2-74 16,-2 1-107-16,1 0-109 0,0 0-115 15,-2-3-80-15,-2 3-55 0,2-1-45 16,-2 1-37-16,-1 0-22 0,0-2-23 16,-4-2-25-16,0 1-38 0,-1-1-65 15,-5-1-91-15,0 1-130 0,-1-2-143 0,-1-1-177 16,-1 3-134-16,2-2 28 0,3 2 173 16,6 0 228-16</inkml:trace>
  <inkml:trace contextRef="#ctx0" brushRef="#br0" timeOffset="-212036.93">15342 10323 417 0,'38'17'779'0,"-3"3"-5"15,-5 0-74-15,-5-1-101 0,-4 0-113 16,-3-2-103-16,-8-3-69 0,-5 1-47 16,-3-3-47-16,-7 0-51 0,-2-3-50 15,-6-1-44-15,0-1-38 0,-5-1-67 0,1-3-112 16,0 0-190-16,-1-2-307 0,1-2-384 16,4-2-99-16,-1-2 174 0,-3-1 371 15,2 3 225-15</inkml:trace>
</inkml:ink>
</file>

<file path=ppt/ink/ink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1-04-16T13:39:44.262"/>
    </inkml:context>
    <inkml:brush xml:id="br0">
      <inkml:brushProperty name="width" value="0.05292" units="cm"/>
      <inkml:brushProperty name="height" value="0.05292" units="cm"/>
      <inkml:brushProperty name="color" value="#FF0000"/>
    </inkml:brush>
  </inkml:definitions>
  <inkml:trace contextRef="#ctx0" brushRef="#br0">10858 3078 60 0,'-5'-3'119'0,"2"0"-20"15,1 1-26-15,1-1-22 0,-1 0-19 0,2 0-7 16,3 2-7-16,1-2-5 0,4 3-9 16,2-2-13-16,3 2-22 0,6 0-54 15,5 0-70-15,6 0-28 0</inkml:trace>
  <inkml:trace contextRef="#ctx0" brushRef="#br0" timeOffset="2936.58">11244 2447 182 0,'0'-5'193'16,"0"1"-1"-16,0 1-26 0,0 3-16 15,0-4-20-15,0 1-9 0,-2 1-8 16,2-3-3-16,0 5-4 0,0-3-6 0,0 1-3 15,0 0-8-15,2 1-15 0,2-2-13 16,1 2-15-16,3-1-12 0,3 2-9 16,1-1-6-16,8-1-5 0,-1 2-5 15,6-1 0-15,0-1-4 0,2 2-1 0,-2 0-4 16,1 2 0-16,-5-1 0 0,1 1 1 16,-4 1 0-16,-2-1-20 0,0 3-39 15,-5 0-87-15,-1 4-174 0,-3-1-144 16,-3 4-26-16,-4-4 124 0</inkml:trace>
  <inkml:trace contextRef="#ctx0" brushRef="#br0" timeOffset="3277.75">11277 3263 163 0,'-2'3'190'0,"-1"-1"-25"16,3 2-32-16,0-4-24 0,5 1-22 15,1-1-13-15,5-1-12 0,5-1-8 16,3-1-11-16,3-1-10 0,2 1-10 0,4 2-8 16,-1 0-5-16,0 1-4 0,1 0 0 15,-4 0-4-15,-3 2-10 0,-1 1-30 16,-1 1-47-16,-4 1-88 0,-4-2-103 16,0 2-34-16,-5 0 53 0</inkml:trace>
  <inkml:trace contextRef="#ctx0" brushRef="#br0" timeOffset="3555.43">11339 3961 98 0,'20'-3'174'0,"1"-2"-44"16,4-2-43-16,3 3-31 0,-1-3-22 15,0 3-27-15,-3 1-58 0,-2 0-112 0,-5-1-54 16</inkml:trace>
  <inkml:trace contextRef="#ctx0" brushRef="#br0" timeOffset="7789.77">10428 4153 12 0,'3'-2'26'16,"-1"1"13"-16,0 0 17 0,-1-2 23 15,1 3 31-15,-1-3 18 0,-1 3 3 0,0-2-22 16,0 2-25-16,0-3-26 0,-3 2-16 15,2-1-11-15,-1 1-6 0,0-1-2 16,-1 2-4-16,0-1-1 0,-2-1-3 16,-1 1 1-16,-2-1 0 0,0 1 4 15,0-1-3-15,-2 1 1 0,0-3-1 0,-2 3 2 16,0 0-2-16,-1-1-1 0,-2-1-2 16,0 2 2-16,1-2-3 0,-2 1 0 15,-1-3-4-15,-1 3 0 0,0 0-2 16,-3-1-3-16,0 1-1 0,-1-1-2 0,-4 0 1 15,2 2 0-15,0 0-1 0,-3-1 1 16,0 0 0-16,0 2 2 0,-1-1-2 16,-1 1 0-16,1 0 0 0,1 0-1 0,-1 0-2 15,1 1 1-15,1-1 0 16,-1 2 0-16,2 0 0 0,-3-2 1 0,1 1-1 16,2-1 0-16,-3 4-3 0,2-4 3 15,-4 3 0-15,0-1 0 0,3 1 2 16,-5 1-1-16,2 1-1 0,0-2-26 0,0 2-17 15,0-1-6-15,2 1 21 0,-1 1 17 16,2-2 5-16,1 1 6 0,-1-1 4 16,2-2 0-16,0 4 5 0,2-4-1 15,-1 1 2-15,1 1 2 0,1-2-2 0,-1 1-2 16,1 1 0-16,0-3 1 0,-1 1 1 16,0-1-3-16,0 1 0 0,-1 0 3 15,0-2-2-15,0 0 0 0,1 3-1 0,-3-3 4 16,1 2-3-16,2 0 0 15,-1-1-1-15,1 1-4 0,0 1 4 0,1 0-1 16,0-1 0-16,1 2-3 0,1 0-3 16,2 1-1-16,-1-2 1 0,0 1 0 15,0 1 0-15,0 1 0 0,-1-2-2 0,-1 2 2 16,-1 1 2-16,-2-2-1 0,2 4 3 16,-2-4-1-16,-1 2-2 0,2-1-1 15,-1 2 4-15,1-3-2 0,1 2 2 16,-3 0-4-16,2-1 3 0,2 1-1 0,-3 0 1 15,4 1 2-15,-1-3 0 16,1 3 0-16,-1-2-1 0,3 1 5 0,0-2 1 16,-1 1 0-16,3 0 1 0,-1-1 3 15,1 2 22-15,0 1 15 0,3-3 8 16,-4 4-14-16,4-4-13 0,-1 2-8 0,1-1-7 16,1 2-3-16,0-4-7 0,2 2 1 15,0 2 0-15,0-4 2 0,0 4 1 16,3-2-4-16,-6 2 2 0,3-3-1 15,-1 3 2-15,1-1 1 0,0 1-1 0,-2-1 1 16,2 4-3-16,1-3 1 0,-2 1-3 16,0 3 2-16,1-2 0 0,-1 2 3 15,0-2-3-15,1 1 3 0,1 2 0 16,0-2-2-16,1 0 1 0,-1 1-2 0,-1-1-1 16,3-1 2-16,-1 4 1 0,1-1-4 15,-1-1 0-15,-2 1-2 0,2-1-1 16,1-1-3-16,0 2 6 0,-1-1 3 15,2 0 1-15,-2 0-2 0,2-2-1 16,1 1 0-16,2-1 1 0,-2-1-1 0,3 2 1 16,-1-2 0-16,3 1-2 0,-3 0 1 15,3-2 0-15,0 3 1 0,0-1 2 16,3 0-2-16,-1 2 3 0,1-3-2 16,0 1 0-16,2-2 0 0,0 4 0 15,1-4 0-15,2 0-2 0,-2 4 1 0,2-4-2 16,0 4 2-16,1-2 0 0,1 0 0 15,1-1 1-15,0 2-3 0,-1-1 2 16,-1 0 1-16,5 0-1 0,-4 0-2 16,0 0 1-16,5 1 0 0,-4 0-1 0,2-1 3 15,-2 1-1-15,3-1 0 0,-3 1-1 16,2-1 1-16,-1 1-2 0,1-1 4 16,1 1 0-16,-1-2 0 0,4 1 2 0,-4 0 0 15,3-1-20-15,-1-1-14 0,3 1-9 16,-2-2 16-16,1 1 10 0,1-1 7 15,1 1 1-15,-1-1 5 0,0 0-1 0,2-1 2 16,-2 0-3-16,3 0 0 16,-3 0 0-16,0 0 0 0,-1-2 2 0,2 0-2 15,-1 1 0-15,0 0 1 0,0-2-1 16,2 1 3-16,-1-1-3 0,1 2 3 16,1-3 0-16,-2 1-3 0,2-1 0 0,0 0 2 15,0-1-1-15,0 3-4 0,-2-4 0 16,3 3-1-16,-3-3-1 0,2 4 1 15,-1-3-2-15,1 1 2 0,1 1 0 16,0-1-2-16,-3-1 2 0,3 0-2 0,0 2 1 16,0-1 1-16,1-1-3 0,2 1 0 15,0 1 0-15,2-2-1 0,0 1-2 16,1-1 4-16,2 2 0 0,0-2 0 16,0 1 0-16,2 0 0 0,-2-1 0 15,0-1 0-15,2 2-1 0,-1-2-3 0,1 1 0 16,0 1 2-16,-1 1 0 0,3-2 19 15,-4 0 10-15,1 1 8 0,2 1-12 16,-1-1-8-16,3-1-5 0,0 1-5 16,1 0 2-16,0-2-3 0,-1 3-1 0,3-3-3 15,-1 0 0-15,0 2 0 0,1 0 3 16,-1-2 0-16,-3 0-2 0,1 0-2 16,1 0-2-16,-1 0 3 0,-2 0 3 0,0-2-1 15,2 0-2-15,0 2-1 16,0-3 0-16,1-1 2 0,0 1 0 0,1-2-1 15,0 0-1-15,2-1 1 0,0-2 0 16,-2 2 0-16,-2-2-1 0,3 2 1 16,-1-3 0-16,1-1-3 0,0 0 2 0,2-2-1 15,-1 1-9-15,1-1-6 0,-2-1-2 16,3-1 10-16,-2-1 5 0,3-3 6 16,0 0 3-16,-2-2 6 0,0-1 7 15,0-1 6-15,-2 0 4 0,-3-2-3 0,-2-1-1 16,0 2-1-16,-2-4-6 0,-5 1-7 15,3-2-4-15,-2-3-1 0,-2 2-2 16,2-2 3-16,-5-3 3 0,0 2 3 16,0-3 1-16,-3 0-1 0,0-2-1 15,-4 1 1-15,0-3 2 0,-4 3-3 0,-2-3-1 16,-2 1-2-16,-4 1 3 0,-3-1-2 16,-5-1-4-16,-3-2-3 0,-9 2-5 15,-5-2 2-15,-6-3 0 0,-9 1-3 0,-6-1-3 16,-7 1-2-16,-10 0-1 0,-7-1-1 15,-6 3 28-15,-9 2 20 0,-6 2 11 16,-7 2-18-16,-7 6-15 0,-4 0-8 16,-5 3-4-16,0 8-2 0,1 1 1 0,1 7-2 15,7 6-9-15,7 5-22 16,9 5-46-16,5 6-83 0,12 5-96 0,5 2-131 16,7 5-159-16,8 1-33 0,3-2 82 15,5 0 193-15</inkml:trace>
</inkml:ink>
</file>

<file path=ppt/ink/ink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1-04-15T19:53:19.308"/>
    </inkml:context>
    <inkml:brush xml:id="br0">
      <inkml:brushProperty name="width" value="0.05292" units="cm"/>
      <inkml:brushProperty name="height" value="0.05292" units="cm"/>
      <inkml:brushProperty name="color" value="#FF0000"/>
    </inkml:brush>
  </inkml:definitions>
  <inkml:trace contextRef="#ctx0" brushRef="#br0">5644 2946 243 0,'-5'-8'267'0,"0"1"-6"16,0 1-21-16,2-2-18 0,-2 2-19 15,2 0-15-15,0 1-16 0,0 2-15 0,0-2-9 16,1 1-5-16,-3 0-2 0,4 1-5 16,-1 0 0-16,-1 1-3 0,3 1-2 15,-2-1-4-15,2 2 1 0,0 0-1 16,0 0 1-16,0 0-2 0,0 0-10 0,2 0-12 15,1 0-20-15,4 0-21 0,2-2-21 16,5 0-15-16,5-3-8 0,5 1-8 16,6 0-1-16,3-4-4 0,5 2-3 15,2-1-1-15,-1-1-7 0,3 3-20 16,-2-4-46-16,-2 4-74 0,-3-3-97 0,-5 1-126 16,-3-1-181-16,-5 1-185 0,-5-1-10 15,-4 2 144-15,-7 2 234 0</inkml:trace>
  <inkml:trace contextRef="#ctx0" brushRef="#br0" timeOffset="361.53">5852 3268 131 0,'-11'7'506'0,"3"-2"-48"16,-3-3-117-16,5 1-106 0,-1-3-61 0,1 1-24 16,4 1 11-16,-2-2 16 0,2 1 20 15,2-1 12-15,0 2-4 0,0-1-24 16,2-1-31-16,2 0-31 0,1 0-28 15,2 0-18-15,7 0-15 0,0-1-8 16,2-1-10-16,6 2-8 0,-2-1-11 0,2 1-6 16,-1 0-9-16,-2 0-9 0,-1 0-34 15,-3 0-56-15,0 1-85 0,-3-1-114 16,-4 0-158-16,2 2-237 0,-1-2-57 0,-1 1 92 16,-2-1 253-16,-6 0 158 0</inkml:trace>
  <inkml:trace contextRef="#ctx0" brushRef="#br0" timeOffset="1366.54">6465 2496 320 0,'-1'-8'415'0,"1"1"-72"15,1-4-82-15,2 1-52 0,1 0-36 0,0-2-11 16,-2 2-2-16,3 0 11 0,-2 2 8 16,0 1 2-16,0 0-17 0,0 5-27 15,2 0-23-15,-2 4 5 0,0 4 37 0,-1 4 36 16,0 6 12-16,-1 8-21 0,-1 2-33 16,-1 8-27-16,-1 2-21 0,0 6-16 15,-1 1-7-15,2 1-8 0,-1 0-2 16,2 0-7-16,0-4-7 0,0-2-7 0,0-4-11 15,0-1-12-15,0-4-8 0,0-3-5 16,2-4-4-16,-2-4-4 0,0-3-4 16,0-5-14-16,0 0-26 0,0-3-42 15,0-2-66-15,0-5-99 0,-2-3-119 0,0-9-117 16,-1-2-111-16,2-4-154 0,1-8-9 16,0-5 111-16,0-1 238 0,-2-6 162 15</inkml:trace>
  <inkml:trace contextRef="#ctx0" brushRef="#br0" timeOffset="1551.72">6476 2580 326 0,'-6'-16'750'16,"0"6"-13"-16,1 0-169 0,1 1-170 16,3 1-133-16,1 3-75 0,-1 0-26 15,2 1 9-15,0 4 4 0,5-3-16 0,3 1-35 16,2-1-29-16,8-1-29 0,2 1-17 16,7 1-15-16,4-1-6 0,3-1-9 15,4 0-7-15,4 0-4 0,2-1-13 16,-2 0-24-16,-3 0-54 0,-1-1-90 15,-7 1-129-15,-8-2-151 0,-4-3-215 0,-10 3-142 16,-4-3 33-16,-9 2 206 0,-8 1 223 16</inkml:trace>
  <inkml:trace contextRef="#ctx0" brushRef="#br0" timeOffset="1889.04">6368 2616 467 0,'-39'27'967'0,"9"-3"-3"0,5-6-277 16,3-3-264-16,9-2-168 0,5-3-101 15,8 2-59-15,4-5-38 0,8 1-21 0,6-3-15 16,10-3-9-16,4-2-7 0,7 0-5 16,1 0-3-16,4 0 3 0,0 3-4 15,0 1-4-15,-4 2-8 0,-5 5-2 0,-2-1 7 16,-3 4 1-16,-3 1 8 0,-2 3 2 16,-4 0 1-16,-2-1 0 0,0 0 0 15,-1 0 7-15,-4-3 3 0,4 0 12 16,-3-3 5-16,0-1 6 0,-3-3 0 0,6-2-2 15,-6-1 2-15,2-4-1 0,1-4 0 16,-2-1 3-16,-2-3-1 0,-3-3-2 16,0-1-3-16,-3-3-7 0,-2 0-4 15,-3-2-7-15,-5-2-5 0,1-1-9 16,-5 1-15-16,0 1-23 0,-4-2-50 0,2 1-76 16,-5 1-103-16,4 1-120 0,0 0-115 15,-1 0-147-15,5 2-92 0,3 4 45 16,5 1 172-16,8 3 207 0</inkml:trace>
  <inkml:trace contextRef="#ctx0" brushRef="#br0" timeOffset="2076.96">6976 2673 160 0,'24'15'540'0,"-1"3"36"0,-5 1-89 16,1 1-75-16,-2 2-54 0,-4 0-35 15,-2 4-26-15,-2-2-17 0,-2-1-23 16,-3-2-34-16,-2-2-39 0,0-4-33 16,-1-1-23-16,-1-4-7 0,0-1-3 0,2-1-2 15,-2-6-19-15,6 1-26 0,0-7-26 16,5-4-17-16,5 0-17 0,0-6-26 15,6-1-39-15,0-2-55 0,-1-2-75 0,3-2-94 16,-1 2-110-16,-2-2-103 0,1 0-111 16,-1 3-137-16,4 1-19 0,-3 3 107 15,3 2 225-15,-1 0 167 0</inkml:trace>
  <inkml:trace contextRef="#ctx0" brushRef="#br0" timeOffset="2252.57">7638 2703 298 0,'12'3'715'0,"-3"0"5"0,-8-2-121 16,-4 2-128-16,-4-2-85 0,-5 4-56 15,-4-1-46-15,-3 3-49 0,-4-2-41 16,2 3-34-16,1 1-34 0,-1-1-30 0,5 2-30 16,2 1-23-16,4-3-18 0,4 4-14 15,4 0-26-15,4-2-32 0,4-1-48 16,4 0-78-16,6-4-121 0,1-1-155 16,5-6-181-16,5-2-197 0,0-5-7 0,1-3 143 15,2-2 269-15,-1-1 166 0</inkml:trace>
  <inkml:trace contextRef="#ctx0" brushRef="#br0" timeOffset="2667.48">7840 2728 352 0,'8'3'654'0,"2"1"-115"16,-4-1-132-16,-1 6-102 0,-4-1-65 0,-1 4-40 15,-3 3-24-15,2-1-7 0,-4 0 1 16,2 1-2-16,2-4-4 0,-3-1-21 16,2 1-23-16,1-4-25 0,1 0-14 0,0-3-11 15,0-1-10-15,3-3-12 0,4 0-16 16,0-5-13-16,3 0-9 0,1-4-6 15,6-2-7-15,1-2-5 0,4-2 1 16,0-2 2-16,5-1 2 0,-2-1 2 16,3 1-2-16,-4 1 3 0,3 2-2 0,-3 3 2 15,-2 3 1-15,-6 3 0 0,1 5 3 16,-4 2 4-16,-4 5 4 0,-6 3 4 16,-3 5 5-16,-3 1 0 0,-4 2 3 15,0 2-1-15,-4 0 2 0,-1-1-1 0,2-1-1 16,0-2 1-16,0-2 0 0,3-1 4 15,1-4 2-15,1 1 7 0,2-4 9 16,1-2 2-16,2 1-4 0,2-6-12 16,2 0-11-16,3-3-6 0,3-3-6 0,5-3-2 15,0 1-2-15,3-2-2 0,1 0-2 16,2-3 0-16,-2 1 0 0,-1 2 1 16,-2 1-2-16,0 2-1 0,-3 1-11 15,-5 2-24-15,1 1-40 0,-5 3-64 16,0 2-104-16,-4 2-160 0,0 0-192 0,2 1-249 15,1-1-33-15,4 2 128 0,6-1 294 16,2 3 177-16</inkml:trace>
  <inkml:trace contextRef="#ctx0" brushRef="#br0" timeOffset="2815.66">8544 2846 36 0,'20'20'649'0,"-4"-1"220"16,-2 3-114-16,-6 0-139 0,-6-1-139 16,-7 1-125-16,-4 0-87 0,-5-2-54 15,-7 0-38-15,0-2-31 0,-4 0-32 16,-2-3-34-16,0-2-25 0,1-2-23 0,0-2-26 15,0 0-47-15,2-1-78 0,4-2-141 16,2-3-224-16,6-3-377 0,2-2-138 16,4-2 82-16,1-4 344 0,3 0 225 15</inkml:trace>
  <inkml:trace contextRef="#ctx0" brushRef="#br0" timeOffset="4161.33">6494 3567 396 0,'6'-16'678'0,"0"4"-126"0,-1 1-132 16,0 1-112-16,-2 5-71 0,-1 3-1 15,-2 7 44-15,0 2 25 0,-2 8-21 0,-1 5-53 16,0 4-47-16,-2 3-39 0,0 2-32 16,0 1-23-16,1 2-18 0,2 0-15 15,2-2-15-15,-1-1-12 0,1-2-10 16,1-2-7-16,1 0-6 0,-1-4-5 0,2-3-23 16,-1-4-34-16,-2-1-42 0,2-2-52 15,-1-3-64-15,-1-4-87 0,2-3-98 16,-2-2-94-16,0-6-80 0,-2-1-71 15,2-6 2-15,-1-1 99 0,-1-3 170 16</inkml:trace>
  <inkml:trace contextRef="#ctx0" brushRef="#br0" timeOffset="4404.87">6488 3670 368 0,'1'-32'498'0,"2"1"-46"16,3 4-85-16,-1-3-76 0,2 6-52 16,1 3-37-16,2 0-13 0,3 5 6 0,2 4 13 15,2-1 6-15,3 5 0 0,0 3-7 16,3 2-22-16,1 3-33 0,1 5-31 15,-4 4-24-15,2 3-16 0,-5 1-6 16,-1 5-3-16,-4 0 1 0,-7 3 0 16,-3 2 2-16,-4-2 0 0,-7 0-7 0,-1-3-7 15,-4 0-8-15,-6 0-11 0,0-3-13 16,-3-2-19-16,0-1-14 0,-1-1-19 16,3-3-17-16,-1 0-41 0,2 0-50 15,2-4-73-15,1 0-93 0,5 1-116 0,1-5-116 16,2 0-179-16,1 0-95 0,7-5 52 15,3 1 213-15,8 1 209 0</inkml:trace>
  <inkml:trace contextRef="#ctx0" brushRef="#br0" timeOffset="4705.35">6751 3725 408 0,'26'7'774'0,"-1"-1"-66"16,-4-2-159-16,2-1-157 0,-2 0-100 16,3 0-40-16,1-1-3 0,2-1-10 15,0-1-26-15,1-1-38 0,0-4-34 0,1 0-30 16,-1 0-22-16,1-1-17 0,-4-1-9 15,-4 0-3-15,1-1 6 0,-5 1 3 16,-4-3-1-16,-5 2-4 0,-2 1-8 16,-3-1-6-16,-6 1-7 0,-3-1-6 0,-5 3-1 15,-8 1 4-15,-2 3 13 0,-6 2 15 16,-1 3 13-16,-4 3 4 0,0 2-2 16,2 1-9-16,4 2-11 0,2 0-10 0,5 1-11 15,7-1-10-15,5 2-9 16,2 0-5-16,7-1-10 0,4-1-22 0,2 1-34 15,5-4-55-15,3-1-68 0,4 0-75 16,4-2-81-16,1-2-110 0,2-2-136 16,2-2-144-16,2-3-177 0,-1-2 3 0,0-1 142 15,2-1 279-15,-4 0 182 0</inkml:trace>
  <inkml:trace contextRef="#ctx0" brushRef="#br0" timeOffset="5245.19">7517 3717 135 0,'3'-1'690'0,"-5"2"131"0,-3-2-122 0,-4 1-167 16,-6 1-143-16,1 2-94 0,-4 2-61 16,1 2-46-16,2 0-40 0,0 2-36 15,4-1-28-15,5-1-26 0,2 1-18 0,4 1-14 16,7-1-10-16,3 0-7 0,7 1-5 16,5-4-4-16,7-1-5 0,2-1-7 15,3-2-1-15,5-1-3 0,1-1 3 16,2-2 4-16,1 0 0 0,0-3 1 0,-5 1-11 15,-2-2-5-15,-6 2-2 0,-3-3 15 16,-7-1 14-16,-2 1 22 0,-6 1 16 16,-4-2 9-16,-6 0 23 0,-2 1 15 15,-5 1 20-15,-4 1 2 0,-3-1-1 0,-2 6-3 16,-3 1-2-16,1 1-9 0,-1 2-10 16,0 4-15-16,5 0-14 0,0 2-10 15,2 0-13-15,5 0-7 0,2 1-10 16,3 1-12-16,3 2-25 0,4-3-43 0,2 0-55 15,4 0-60-15,4-2-63 0,1 0-77 16,6-2-104-16,-2-3-92 0,3-3-62 16,0-3-36-16,2-3-9 0,0-2 39 15,0 0 128-15,1 1 226 0,-3 1 264 0,-3-3 219 16,-4 1 125-16,-1 1 45 16,-4 0 1-16,1 1-30 0,-6 4-41 0,0 0-20 15,-3 2-9-15,3 4-16 0,-5-1-40 16,-2 6-36-16,-1 2-30 0,-3 3-23 15,-1-2-11-15,-3 3-9 0,-1 2-11 0,0-3-25 16,-6 3-24-16,3-4-26 0,-4 1-24 16,0-3-19-16,1 2-13 0,1-2-22 15,0-3-44-15,0-1-69 0,1-1-83 16,3-2-114-16,-2 1-178 0,4-5-263 0,-1-2-252 16,-1-1-1-16,1-1 217 0,0-2 309 15,-1-1 188-15</inkml:trace>
</inkml:ink>
</file>

<file path=ppt/ink/ink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1-04-16T13:40:18.826"/>
    </inkml:context>
    <inkml:brush xml:id="br0">
      <inkml:brushProperty name="width" value="0.05292" units="cm"/>
      <inkml:brushProperty name="height" value="0.05292" units="cm"/>
      <inkml:brushProperty name="color" value="#FF0000"/>
    </inkml:brush>
  </inkml:definitions>
  <inkml:trace contextRef="#ctx0" brushRef="#br0">6975 3171 112 0,'-4'0'218'0,"3"0"-6"16,-1 0-17-16,0 0-22 0,2 0-14 0,0-2-15 16,0 1-21-16,0 1-23 0,0-2-24 15,2 2-20-15,1-2-17 0,5 1-17 16,1 0-10-16,4-1-7 0,6-1 0 16,2 0-3-16,6-1-4 0,6-1-19 15,6 1-41-15,4-2-76 0,3 1-152 0,3-3-104 16,1-1-2-16,-2 2 112 0</inkml:trace>
  <inkml:trace contextRef="#ctx0" brushRef="#br0" timeOffset="989.33">6966 4114 316 0,'-4'0'323'0,"0"0"-50"16,1 0-72-16,-1 0-61 16,2 0-41-16,0 0-21 0,1 0-7 0,-1 0 1 15,1 0-1-15,-1 0-4 0,2-1-10 16,0-1-10-16,0 2-11 0,0 0-13 16,0 0-10-16,3 0-10 0,0 0-2 0,5 0 2 15,3 0 4-15,8 0 7 0,3 0-1 16,10-3 0-16,7 2-7 0,9-3-3 15,6-3-1-15,5 2 1 0,8-3-1 16,2-1-2-16,1-2-2 0,0 1 2 0,-2-1 0 16,-3 2 4-16,-7 1-14 15,-6 0-8-15,-6 1-7 0,-10 3 9 0,-6 1 6 16,-6-1 8-16,-5 1-2 0,-3 0-7 16,-6 3-21-16,-2-2-36 0,-5 2-73 15,-3 0-189-15,0 0-113 0,-7 2-10 0,-1-2 152 16</inkml:trace>
  <inkml:trace contextRef="#ctx0" brushRef="#br0" timeOffset="3693.64">8262 1867 75 0,'-23'2'142'0,"-1"-1"13"16,-1-1 12-16,1 1 8 0,-3-1-19 0,0 2-26 15,0 0-21-15,-3-2-12 0,2 3-13 16,0-2-11-16,-2 1-15 0,0 1-12 15,1-1-10-15,-2 1-6 0,0 1-6 0,1 1-1 16,-3 0 1-16,2 2-2 0,-2-2-3 16,2 2 1-16,-2-2 1 0,0 0 2 15,1 2 3-15,-4-1-1 0,3 0-5 0,-2 0-2 16,0 0-3-16,0-1 4 0,-1 0-1 16,-2 0-2-16,0 2 1 0,0-4-1 15,-1 2 4-15,-2-1 2 0,4 0 4 0,-2-2 2 16,-2 3 1-16,3-2 2 0,1 0-4 15,-1 0-3-15,4 0-4 0,-1-2-1 0,3 3-4 16,1 0-3-16,3-1-4 0,-1 1-2 16,2-1-1-16,0 1 0 0,-3-1 0 15,2 2 1-15,-1-1 2 0,1 1 1 0,-1-2 2 16,1 1-2-16,-2-1 1 0,-2 2 3 16,2-3 0-16,-5 3-1 0,0-1-1 0,-2 1-3 15,0 0 1-15,1 0 5 0,0 1 2 16,2 0 1-16,-2 0-1 0,3 1-1 15,2-2 5-15,-1-1-2 0,0 4-3 0,2-1-7 16,0 0 0-16,2-1-2 0,0 1-1 16,0 1 1-16,1-1-1 0,0 2-1 0,1 0-4 15,2 1 4-15,-3 0 2 0,0 2 5 16,-1-1-1-16,2 3 1 0,-2-1-2 16,-2 2-2-16,-1 4 0 0,3-3 3 0,-2 2-1 15,0 1 0-15,2 1 4 0,-1 1 4 16,1 1 2-16,3 2 4 0,-2-2 1 15,1 0 16-15,1 2 11 0,0 0 7 16,1 0-13-16,-2-2-11 0,5 3-4 16,0-1-6-16,2 2-5 0,-1-3-2 0,2 3-5 15,0 0-6-15,1-1-2 0,0 0 1 16,4 3-3-16,-4-2-1 0,4 1-1 16,-1 2 1-16,1-1-2 0,1 0 0 0,1 3-1 15,-2 0 2-15,2-1-3 0,0 2 3 16,-1-1-3-16,1 1 0 0,1-1-1 15,-1 0 0-15,2 1-2 0,4-1 1 16,0-3-1-16,0-1 4 0,1 2-2 0,3-4 2 16,1 1-1-16,1 1-1 0,1 1-3 15,2-3 6-15,2 2 1 0,-1 2 3 16,3 0 1-16,1-1-3 0,2-1 0 16,1 5 2-16,0-3 2 0,2 1 1 15,2 2 5-15,0 1-1 0,1 0 2 0,4 1-3 16,-2 0-2-16,3 1-2 0,0 0-2 15,0-2 0-15,0-1-9 0,-1 1-2 16,2 0-4-16,-2-2 6 0,0-1 3 16,1-1 6-16,-3-3 4 0,3 0 0 0,0-2 0 15,0 0-2-15,2 0-1 0,0-1 1 16,-1-1-3-16,4-1 0 0,-2-1 1 16,0 4-1-16,3-4 0 0,-1 0 0 0,1-1-2 15,0 2 2-15,2-1 0 16,2-2 0-16,1 2 0 0,-1 2-1 0,4-3-1 15,2 1 2-15,0 1-1 0,3-3 2 16,1 1-2-16,2-1 1 0,1 0 0 16,1 1 6-16,3-3 3 0,0-1 1 0,3 1 0 15,0 0-1-15,4-3-2 0,-1 0 17 16,2-1 14-16,3-1 8 0,2-1-9 16,3-3-11-16,6 2-4 0,3-4-4 15,2 0-4-15,3 0-3 0,3-4-2 0,5 0-2 16,1-1-2-16,1-1-3 0,-2 0-3 15,4-4-1-15,-5 0 0 0,-2 0-19 16,-2-2-4-16,-4 0-6 0,-1-3 19 0,-3 2 10 16,-3-3 6-16,-3-1 2 15,0 0 1-15,-6-1 2 0,0-1 7 0,-2-1 6 16,-3-1 5-16,-1-2 0 0,-2-1 5 16,-3-1 2-16,1-1 2 0,-2-1-3 15,-3-4-4-15,0-1-6 0,-3-2-6 0,1-1 0 16,-1-3-4-16,-2-1 1 0,-1-2-4 15,-3-3-4-15,-3 3-1 0,1-6-5 16,-6 4-3-16,0-4-1 0,-1 0-1 16,-7 0 0-16,2-2 1 0,-1 1-4 0,-1 1 21 15,-4-1 8-15,4 1 9 16,-4-2-15-16,0 2-9 0,1 1-5 0,-3-4-3 16,1 1 0-16,-2 0 4 0,0-4-2 15,-2 1 2-15,-2 0 2 0,0-2 9 16,-3 2 6-16,-3-3 5 0,1 1-3 0,-4-1 0 15,-2 1-5-15,-2-2-3 0,-4 1 0 16,1-1-5-16,-4-3-2 0,-4 0-2 16,-3 0-3-16,-4-1-10 0,-4-2-5 15,-1 2-3-15,-7-1 8 0,-6-1 12 0,-3 1 5 16,-7 2 5-16,0 2-1 0,-8-1-5 16,-4 3 0-16,-5 3-3 0,-3 2-1 0,-6 2-3 15,-2 3-2-15,-3 5-2 0,-4 1-4 16,-3 6 0-16,-3 3-5 0,-4 8 7 15,-4 5 4-15,-5 6 6 0,-8 9-13 0,-3 4-20 16,-8 8-33-16,-7 9-40 0,-2 6-61 16,0 6-74-16,4 3-101 0,6 5-159 15,1 1-208-15,1 4-37 0,4-1 119 0,3-3 242 16</inkml:trace>
</inkml:ink>
</file>

<file path=ppt/ink/ink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1-04-15T19:53:54.216"/>
    </inkml:context>
    <inkml:brush xml:id="br0">
      <inkml:brushProperty name="width" value="0.05292" units="cm"/>
      <inkml:brushProperty name="height" value="0.05292" units="cm"/>
      <inkml:brushProperty name="color" value="#FF0000"/>
    </inkml:brush>
  </inkml:definitions>
  <inkml:trace contextRef="#ctx0" brushRef="#br0">11539 1964 300 0,'2'-7'375'0,"1"1"-54"0,0 0-65 16,0 0-38-16,1 2-14 0,-3-3-5 0,2 5-9 16,-1 1-18-16,0-2-32 0,1 3-25 15,-3 3-12-15,4 0 16 0,-4 5 23 0,0 2 22 16,-4 7 6-16,2 5 0 0,-3 0-3 15,2 5-9-15,-2 2-24 0,1-1-30 0,-3 2-28 16,3-3-18-16,-1 0-11 0,3-1-7 16,-1-2-6-16,3-3-10 0,-1-3-6 15,1 1-6-15,0-4-4 0,0-3-4 0,0-2-3 16,1-1 0-16,-1-3-1 0,0 0-1 16,2-3-8-16,-1-1-18 0,-1-2-37 0,2 0-58 15,1-3-77-15,-1-4-80 0,2-1-79 16,-2-3-79-16,-1-4-98 0,3-2-115 15,-3 0 17-15,-1-1 123 0,0-2 200 0</inkml:trace>
  <inkml:trace contextRef="#ctx0" brushRef="#br0" timeOffset="659.73">11473 2035 301 0,'-5'-4'481'0,"-1"-2"-33"0,-1 1-96 15,3-1-78-15,-4 2-48 0,3-3-13 16,0 4 10-16,2 0 7 0,0-2-13 0,3 1-25 15,0 1-34-15,2-4-34 0,2 2-33 16,1 1-21-16,4-1-18 0,-1 1-11 16,4 0-7-16,3 1-7 0,1-2-4 15,5 2-7-15,1 0 0 0,-1 0-6 0,2 0-1 16,2 2-2-16,-3-2 1 0,3 3 0 16,-3 0-1-16,1 0 1 0,-3 0-1 0,0 3 2 15,-5-2-3-15,-2 2 0 0,-1 0-1 16,-2 1 1-16,-2 0 4 0,-5 2 5 15,-1-2 6-15,-1 2 3 0,-2 1 1 0,-4 1 1 16,0-1-3-16,-3 3-1 0,-4-1-4 16,-1 0 0-16,-1 0-2 0,-4 1-3 0,1-2-1 15,0 0-2-15,0 1-2 0,-1-2-1 16,-1 1-2-16,2-3-3 0,2 1-1 16,0 0 2-16,4-2-2 0,1 1-1 0,1-2 1 15,2 0 1-15,4 0 0 0,0-2-1 16,1 1 0-16,1-1-1 0,1-1 2 0,1 2 0 15,3-2-1-15,0-2 2 0,3 1-3 16,4-1 0-16,0 1-4 0,3-2 3 16,2 2 0-16,1-1 0 0,2-1-1 0,0 3 0 15,3 0 1-15,-1 0 1 0,-1 0 0 16,2 2 0-16,-3-1-2 0,1 2 1 0,-2 0 1 16,-2-2 1-16,0 2 3 0,-5 2 1 15,0-1 4-15,0 1 5 0,-3 2 2 0,-1-2 2 16,-5 2 1-16,3-2 0 0,-3 3-1 15,-2-2 2-15,0 1 6 0,-5 1 3 16,2-3 3-16,-3 2-2 0,-1-2 1 0,-2 2-1 16,0-2 0-16,-3 0-1 0,1 0-4 15,-4 0-4-15,3-2-3 0,-2 1-3 16,1-1-2-16,-2-2-1 0,2 2-3 0,-1-1-3 16,-1-1-1-16,4 1-3 0,-2-2-1 15,3 0-1-15,1 0 2 0,1 0-1 16,1 0-1-16,1 0 0 0,4 0-14 0,-1-2-24 15,1 2-42-15,0 0-67 0,2-1-97 16,0-1-146-16,2-2-187 0,3-1-249 16,3 0-40-16,3-3 128 0,2 1 289 0,1-2 175 15</inkml:trace>
  <inkml:trace contextRef="#ctx0" brushRef="#br0" timeOffset="913.41">12116 2101 291 0,'-2'3'558'0,"2"0"-66"0,-2 0-93 15,0-2-70-15,-1 6-19 0,0-2 2 16,-1 3-3-16,0 3-21 0,-1-2-31 0,2 1-39 16,-1 0-46-16,0 3-41 0,3-1-40 15,1 0-28-15,-2 0-23 0,0 0-13 0,2-2-10 16,0-1-7-16,0 0-7 0,0 0-6 15,0-2-24-15,-1 0-46 0,-1-5-76 16,0 1-103-16,-1-3-132 0,-2-3-174 0,1-1-212 16,-1-6-19-16,-3 2 130 0,2-2 258 15,-1-2 156-15</inkml:trace>
  <inkml:trace contextRef="#ctx0" brushRef="#br0" timeOffset="1039.33">12007 2083 127 0,'0'-3'493'0,"3"1"-65"15,-1 0-108-15,3 1-108 0,2-1-73 16,3 1-78-16,0-1-66 0,4 2-78 0,-2-2-107 16,2 1-119-16,-1 1-91 0,0-2 9 15,1 0 87-15</inkml:trace>
  <inkml:trace contextRef="#ctx0" brushRef="#br0" timeOffset="1288.48">12230 2121 52 0,'8'14'433'0,"-3"2"-6"0,-1-3-70 0,-3-1-70 16,3 0-47-16,-1-2-30 0,-1 2 1 15,1-4 19-15,3 1 23 0,2-1 8 0,3-1-19 16,3-1-31-16,3-1-37 0,1-2-38 16,2-3-29-16,2-2-23 0,-2 1-16 15,-1-4-7-15,0 1-5 0,-2-2-2 0,-4-2-3 16,-2 1-7-16,-2-3-10 0,-4 2-6 16,0-1-7-16,-5-2-7 0,-2 1-5 0,-4-1-4 15,-2 2-2-15,-3 1-2 0,-2-1 1 16,-2 2-2-16,0 2-7 0,0 2-20 15,-3 1-43-15,3 2-61 0,0 0-70 0,1 5-78 16,1-5-85-16,3 4-109 0,0-3-141 16,4 1-88-16,6-2 53 0,0 0 172 15,4 2 185-15</inkml:trace>
  <inkml:trace contextRef="#ctx0" brushRef="#br0" timeOffset="2078.25">12544 2021 387 0,'4'-4'427'0,"0"1"-45"15,0-1-82-15,1 1-70 0,-1 1-48 16,1 0-21-16,3 4-7 0,-2 0-2 15,1 2-5-15,-1 2-11 0,3 0-17 0,-2 3-17 16,1 2-13-16,-2-1-4 0,1 4-3 16,-1 2 0-16,-2-1-4 0,1 3-2 15,-2-1-2-15,-1 2-6 0,-1-2-8 0,1-1-13 16,-2 0-5-16,0 0-10 0,0-3-3 16,0-1-4-16,0-1-3 0,0-3-3 0,0-1-2 15,0-2 0-15,0 0 7 0,0-2 8 16,-2-1 14-16,2 0 21 0,0-2 7 0,0 0-4 15,0-4-20-15,2 1-16 0,1-2-12 16,-3-2-6-16,5-2-4 0,-1-2-2 16,0 1-2-16,0-3-1 0,3 0-6 15,-2-4 2-15,5 2 0 0,0-2-2 0,2 3 0 16,-3-2 2-16,3 3-1 0,1 2 1 16,-2 0-1-16,0 4 2 0,1 1 4 0,-2 1-2 15,1 3-2-15,0 2 1 0,0 0 1 16,0 2-1-16,-1 3 2 0,-1 3-1 15,-1-1 5-15,-2 2 0 0,-1 2 1 0,0-1 1 16,-2 0 0-16,0 3 1 0,-3-3 1 16,0 0 0-16,-3 1 5 0,2-2 2 15,-3 1-1-15,0-5-1 0,0 2-2 0,-2-3 2 16,3 1 1-16,0-2 2 0,-1-2 1 16,2 0 4-16,-2-1-3 0,3 0-5 0,-1-1-4 15,1-2-1-15,1-2-3 0,1-3-3 16,2 1-3-16,2-3-3 0,3-2 0 0,1-2-2 15,1-1 3-15,1-2-4 0,3 1 0 16,-1 0-4-16,3 1 3 0,-5 0 1 16,3 2 1-16,-3 4 2 0,0-1 1 0,-2 4 3 15,-1 0 0-15,1 2-4 0,-3 4 4 16,1 0 2-16,0 3 8 0,-2 3 5 0,0 1 2 16,-2 3 1-16,0 2-1 0,-1-2-1 15,-2 3-5-15,0-1-3 0,4 0-6 0,-3-1-3 16,-1 3-3-16,2-2 1 0,-2-2-2 15,2-1 0-15,-2 0 0 0,0-3 0 16,0-1 0-16,0 0-1 0,0 0-5 0,0-3-16 16,0 1-19-16,-2-3-24 0,2 0-37 15,0 0-64-15,0 0-94 0,0-3-124 16,-2-2-138-16,2-3-153 0,2-2-140 0,5-4 27 16,-1 3 165-16,2-4 242 0</inkml:trace>
  <inkml:trace contextRef="#ctx0" brushRef="#br0" timeOffset="2261.42">13218 2051 226 0,'6'4'588'0,"-1"1"-61"16,-2-2-111-16,-1 2-67 0,2 3-10 0,-4 1 7 15,2 1-3-15,-1 2-17 0,0-1-41 16,-1 1-56-16,0 0-67 0,0-1-53 0,3 2-37 16,-2-1-27-16,-1-2-20 0,2-2-10 15,0 2-13-15,-2-3-21 0,-2 0-49 16,0-1-79-16,-2-4-108 0,0 2-126 0,-2-6-141 15,2-1-201-15,-3-2-61 0,4-4 86 16,0-1 236-16,0-2 182 0</inkml:trace>
  <inkml:trace contextRef="#ctx0" brushRef="#br0" timeOffset="2372.25">13212 2017 42 0,'3'-15'475'0,"-2"5"5"16,-1 1-106-16,0 2-134 0,2 0-98 15,0 2-63-15,0 2-46 0,4 2-44 0,0 1-66 16,2 1-98-16,2 1-137 0,0 1-108 15,4 0 0-15,2-1 97 0</inkml:trace>
  <inkml:trace contextRef="#ctx0" brushRef="#br0" timeOffset="2630.93">13586 2029 255 0,'7'2'467'16,"-2"-2"-5"-16,-5 0-56 0,-5 0-37 15,-2 0-19-15,-2 0-3 0,-5 0 4 16,-1 0-3-16,-2 1-32 0,1 2-60 0,-3 0-62 15,0 0-42-15,2 2-9 0,0 2-10 16,2 0-7-16,-1 3-28 0,5-2-19 0,3 3-13 16,1 1-8-16,3-2-8 0,4 5-26 15,0-3-19-15,4 2-13 0,3-2 6 0,1 2 2 16,0-4 0-16,6 0-3 0,-2 0-10 16,0-3-16-16,1 0-24 0,0-4-25 15,-1-1-29-15,-2-1-36 0,-2 1-54 0,2-4-74 16,-2 1-109-16,-3-4-132 0,-2-2-182 15,1-2-105-15,0 1 51 0,-2-1 204 0,2 1 213 16</inkml:trace>
  <inkml:trace contextRef="#ctx0" brushRef="#br0" timeOffset="3028.01">13784 2034 57 0,'-5'-3'483'0,"2"-2"23"16,1 2-70-16,1 0-86 0,-1 2-69 15,2-1-48-15,0 2-27 0,2 2-16 0,-1-1-7 16,1 2 4-16,1 2-1 0,2-1-13 15,-1 3-17-15,0 2-18 0,0 1-18 0,0 0-20 16,-1 2-20-16,-2-1-15 0,1-1-12 16,0 0-6-16,-1 0-2 0,-1-1-1 15,0-4 7-15,-1 2 5 0,-1-2 9 0,2-1 9 16,-2-3 8-16,2 0 3 0,-1 1 1 16,-1-2-13-16,2-2-16 0,0 1-16 0,2-1-15 15,1-5-11-15,0 2-9 0,6-3-24 16,-3-1-37-16,4-2-50 0,1 1-54 15,-1-2-71-15,1 1-89 0,1-1-106 0,-3 0-107 16,0 0-114-16,2 2-108 0,-1-1 37 16,-2 2 151-16,0 3 220 0</inkml:trace>
  <inkml:trace contextRef="#ctx0" brushRef="#br0" timeOffset="3175.63">13990 2023 398 0,'7'9'479'0,"-4"2"-28"0,-3-3-39 0,0 4-25 15,0 0-15-15,-1-1-20 0,-4 3-12 16,4-1-34-16,-2 0-52 0,1-1-69 0,-1 2-60 15,1-3-44-15,0-1-32 0,2-1-22 16,-1-2-29-16,-1 2-50 0,2-4-93 16,-1 2-131-16,-3-7-168 0,1 0-253 0,2-7-128 15,-4 0 50-15,5-3 237 0,0 2 209 16</inkml:trace>
  <inkml:trace contextRef="#ctx0" brushRef="#br0" timeOffset="3309.41">13988 1995 361 0,'-3'-10'703'0,"3"5"-106"0,0-2-179 0,0 3-157 16,0-1-104-16,0 4-61 0,0-2-46 16,3 0-50-16,-1 0-60 0,-1 0-78 0,2 0-115 15,3 0-161-15,1 0-133 0,-1 0 6 16,4 0 124-16,0 0 165 0</inkml:trace>
  <inkml:trace contextRef="#ctx0" brushRef="#br0" timeOffset="3592.38">14296 1804 122 0,'10'-13'508'0,"0"2"-21"0,-1 3-85 16,-4-1-80-16,0 2-69 0,0 2-42 15,-2 5 5-15,2 2 33 0,-3 5 30 0,-1 1 15 16,-1 7-22-16,-1 3-41 0,-3 4-56 15,1 3-39-15,-1 3-27 0,-1 2-16 16,-1 3-18-16,3-1-11 0,-2 0-16 16,1 0-13-16,1-2-11 0,0-1-10 0,1-2-4 15,2-5-8-15,-2-1-17 0,2-1-36 16,0-3-69-16,0-5-101 0,0 0-145 0,2-7-170 16,-2-5-240-16,0 0-81 0,0 0 86 15,-2-3 267-15,1-2 195 0</inkml:trace>
  <inkml:trace contextRef="#ctx0" brushRef="#br0" timeOffset="3969.69">14216 2140 263 0,'-7'-2'673'15,"1"2"-21"-15,1-3-137 0,3 3-148 16,2-2-104-16,2 2-54 0,3-2-19 0,4-1-19 16,2 1-30-16,2 2-42 0,3-5-36 15,2 5-34-15,2-2-38 0,2 1-59 16,0-3-68-16,0 1-71 0,3 2-66 0,2-2-56 15,0-1-51-15,1-1-35 0,1 2 7 16,-2 0 79-16,-1 2 157 0,-1-1 196 0,-3 1 172 16,-7 1 113-16,-2 0 52 0,-6 0 22 15,-3 0 16-15,-1 0 19 0,-7 0-18 16,-3 3-45-16,-2 0-70 0,-8-1-52 0,5 5-43 16,-3 0-33-16,0 4-24 0,5-1-16 15,0 2-12-15,2 3-6 0,6-2-7 0,4 4-7 16,3-4-6-16,3 3-5 0,2-5-5 15,2 2-5-15,3-1-8 0,0-4-12 0,-1 2-10 16,0-5-11-16,-3 2-8 0,-2-2-3 16,-1-1-3-16,-1-3-8 0,-5-1-15 15,2 2-25-15,-4-2-40 0,-1 0-44 16,-2-2-45-16,-4 2-51 0,-1-1-66 0,-4 1-112 16,-3 0-171-16,-3 0-259 0,1-2-124 15,-1 0 73-15,-2 2 270 0,2 0 238 16</inkml:trace>
  <inkml:trace contextRef="#ctx0" brushRef="#br0" timeOffset="25293.2">10858 2740 217 0,'-1'-2'369'0,"-1"2"-17"0,-1-3-51 15,-1-1-50-15,1 1-36 0,0-2-15 16,0 3-2-16,-1-3 8 0,0 2 10 16,3 0 8-16,-1 0 0 0,0 0-6 15,2-1-11-15,-1 0-21 0,1 0-33 0,0 1-32 16,0-1-25-16,0 1-15 0,0-2-11 16,0 1-4-16,1 1-7 0,-1-2-2 15,2 3-5-15,-2-1-2 0,2-1-5 16,-2 1 0-16,0 1-6 0,0-1-3 0,0 1-2 15,0 2-3-15,-2-2-5 0,2 2-5 16,0-1-5-16,0-1-3 0,0 2-5 16,0 0-1-16,0 0-1 0,0 0-3 0,0 0 2 15,0 0-1-15,0 0-1 0,0 2 0 16,0-1 0-16,0 1 1 0,0 3 3 16,0 4 6-16,2-1 3 0,-1 4 3 15,-1-1 2-15,1 2 4 0,2 2 4 16,-3 1-1-16,1 4-3 0,2-2-2 0,-2 2-5 15,1 0-3-15,1 2-1 0,-1-1 1 16,-1-1-4-16,1 2-2 0,0-3-2 16,-1 1 0-16,3-2-1 0,-3 0-1 15,2-3 0-15,-2 0 0 0,2-2-2 0,-2-3-1 16,3 2-1-16,-2-3-1 0,-1-1 0 16,1-2-1-16,1 0 1 0,-1-1 0 15,0-2 0-15,-1 1 0 0,-1-1 0 16,2-1 1-16,0-1-3 0,-2 1-11 15,1-1-20-15,-1-1-40 0,3-3-50 0,-1 0-70 16,3-3-100-16,2-1-142 0,-2-5-173 16,2-2-241-16,-3-1-34 0,3-3 125 15,-2 3 296-15,-1 0 182 0</inkml:trace>
  <inkml:trace contextRef="#ctx0" brushRef="#br0" timeOffset="26423.8">10787 2672 32 0,'-4'0'352'0,"1"0"40"0,2 0-8 15,-2-2-39-15,2 2-32 0,1 0-35 16,-3 0-24-16,2 0-9 0,1 0-13 15,-1 0-17-15,1 0-24 0,1 2-26 0,-1-2-19 16,1 1-15-16,2-1-23 0,-2 0-24 16,3 0-24-16,-1-1-16 0,2 1-10 15,-1-4-5-15,2 3-4 0,1-3-1 16,0 4 0-16,1-3 0 0,0 1 0 16,4-1 0-16,-2-1-2 0,1 1-3 0,3 1-3 15,-2 0 0-15,1-1-4 0,2 1-3 16,-2 1 0-16,1-1-1 0,0 1 0 15,-1 0-2-15,-1 1-1 0,1 0 0 16,-4 0-3-16,1 0 0 0,1 0-1 0,0 2 4 16,-1 0-3-16,-1 1 0 0,0 0-2 15,0-1 3-15,1 3-2 0,-3-1-1 16,-2-1 0-16,3 2 0 0,-4 0 3 16,2 0 0-16,-4 2 1 0,4-4 1 15,-2 3 3-15,-4 0 0 0,3 2 3 0,-3-2 4 16,-3-1 0-16,3 2 1 0,-4 0 0 15,-2 0 2-15,0 0 0 0,0 1 1 16,-2-1-3-16,-2 0 0 0,-1 0-3 0,0 3-1 16,0-3-1-16,-3 1-2 0,1-1-1 15,0-1 0-15,1 2-2 0,-1-2-3 16,2 1 3-16,1-2-3 0,-2 1 1 16,2-2-4-16,2 1 1 0,-1-1 1 15,1-1 0-15,2 0-1 0,-1 0-1 16,2-2 0-16,0 3-1 0,1-3 1 0,1 1 0 15,2-2 0-15,-3 0 1 0,4 2 1 16,0-2-1-16,0 0 0 0,0 0 1 16,0 0 2-16,0 0 4 0,0 0 5 0,0 0 1 15,2 0 2-15,0 0-3 0,-1 0-2 16,2 0-5-16,2 0 0 0,1 0-3 16,2 0 0-16,0 0-1 0,2 0 1 15,2 0-2-15,3 0 3 0,0 0-1 0,0 0 0 16,3 2 0-16,0-2-1 0,-1 3-1 15,2-1-1-15,-3-1 0 0,1 2 0 16,-2 1 0-16,0-2 0 0,-2 3 0 16,1-2 0-16,-3 1 0 0,-1 2 0 15,1 2 2-15,-2-3-2 0,-1 5 0 0,-3-2 2 16,1 3 2-16,-1-1 6 0,-3 2 3 16,2-1 4-16,-4 1 3 0,-1 0 0 15,-2 0 2-15,1 0 3 0,-4-1 2 16,0-1 2-16,-1 1 2 0,-2-2-1 0,1 0 0 15,-5-2-3-15,4 1-2 0,-7-4-4 16,2 2-5-16,-2-3-4 0,0 1-2 16,-3-4-4-16,3 3 1 0,-3-2-3 0,3-1 1 15,-1-1-2-15,4-2 1 0,-2 0-3 16,3 2 2-16,0-2-1 0,2 0-2 16,2 0 1-16,1 1-1 0,0 0 0 15,4 2 0-15,0-3 0 0,1 3 0 16,-1-2-1-16,3 2-5 0,-1-2-11 0,1 1-20 15,1-2-34-15,1 2-41 0,1-2-47 16,0 0-77-16,2 0-112 0,2-2-155 16,2-1-191-16,0 0-162 0,3-2 23 15,1 1 182-15,6-1 254 0,-3 1 155 0</inkml:trace>
  <inkml:trace contextRef="#ctx0" brushRef="#br0" timeOffset="26698.81">11476 2931 65 0,'6'0'541'0,"-1"1"56"0,-2 1-93 16,-1 1-92-16,0 1-47 0,-2 1-14 16,0 4-15-16,0 1-34 0,0 0-56 15,0 1-63-15,0 1-46 0,0 0-32 16,0 1-23-16,0 2-21 0,0-1-12 15,1 1-12-15,-1-1-8 0,0-1-10 0,0-1-4 16,0 0-6-16,0 0-2 0,0-4-5 16,0-1-12-16,0-2-28 0,0 1-51 15,0-5-93-15,-1 1-158 0,-3-5-229 16,1-3-266-16,1-2-46 0,-1-2 145 0,0-4 287 16,-3-1 176-16</inkml:trace>
  <inkml:trace contextRef="#ctx0" brushRef="#br0" timeOffset="26848.24">11555 2822 186 0,'5'-5'542'15,"0"-2"-73"-15,6 3-150 0,-3-1-121 16,1 0-80-16,4 2-62 0,1-1-56 16,0 0-64-16,0 1-77 0,2 0-107 0,-1 2-137 15,-2-2-44-15,4 3 51 0,-4 0 136 16</inkml:trace>
  <inkml:trace contextRef="#ctx0" brushRef="#br0" timeOffset="27100.04">11813 2862 32 0,'6'21'418'0,"0"1"21"16,-1-1-45-16,-2 1-55 0,2 2-40 15,0-4-16-15,1 0-1 0,2-1 13 16,1-2 8-16,7-1-15 0,-2-2-43 16,5-4-61-16,0 0-30 0,1-3-26 0,2-3-16 15,-4 0-29-15,-2-4-18 0,2-3-7 16,-6 1-9-16,1-5-7 0,-4 0-7 15,-1-2-8-15,-3-1-5 0,-1-2-5 16,-3-3-5-16,-2 0-4 0,-6 0-3 0,-1-2-21 16,-2 1-12-16,-4-1-9 0,2 2 14 15,-4 1 4-15,2 1-3 0,-4 3-18 16,4 1-36-16,-3 2-67 0,2 4-98 16,-2-2-125-16,3 3-137 0,0 0-183 15,2 2-89-15,3 0 55 0,3 4 214 0,3-3 197 16</inkml:trace>
  <inkml:trace contextRef="#ctx0" brushRef="#br0" timeOffset="27954.41">12094 2809 172 0,'3'-4'589'15,"-1"0"-1"-15,-1 3-122 0,1-1-125 16,0 0-99-16,1 2-51 0,0 2-12 16,3 1 14-16,2 2 16 0,0 2 3 15,4 5-15-15,0-1-29 0,-1 4-30 0,0 2-29 16,2 3-27-16,-2 0-18 0,1 3-13 15,-2 1-9-15,2 1-5 0,-4-2-5 16,0 0-4-16,0 1-3 0,-2-2-1 16,1-3-2-16,-3-1-1 0,-3-2-1 15,3-2 1-15,-4-2-1 0,0-3 0 0,0-1 2 16,0-3 2-16,0 0 5 0,0-2-1 16,0-1-1-16,-4-1-5 0,3-1-7 15,1-3-5-15,-1 0-1 0,-1-2-3 16,2-2-1-16,0-2 2 0,2-1-4 0,-1-2 0 15,0-1-2-15,3-3 1 0,-1-2-2 16,2 2 1-16,1-1-1 0,1-3 0 16,-2 3 2-16,4-1-1 0,0 0-1 15,-1 1-1-15,0 2-2 0,0 2 3 0,3-1 0 16,-1 4-1-16,-1-1 0 0,0 2 0 16,1 1 1-16,0 4 3 0,0 1 0 15,-1 0-6-15,-1 3 2 0,-2 3-1 16,3 3 3-16,-1 0-1 0,-3 4 2 0,0 0 1 15,1 3-1-15,0 1 1 0,-3-1 1 16,-1 2 2-16,0 2-1 0,-2-3 4 16,0 0 1-16,0-1 5 0,-4-1-1 15,3 0 4-15,-2-4-3 0,-2 0 3 16,2-4 1-16,0 1 0 0,-2-2 0 0,2 0-3 16,0-3-1-16,-2-2-2 0,1-1-2 15,0 0-2-15,1-3-1 0,0-1-1 16,3-3 2-16,0-2-3 0,3 0-1 15,4-2-1-15,-2-3-3 0,3 0 1 0,-1 0-4 16,5-2 1-16,1 1 1 0,-2 2 2 16,3 3-2-16,-1-1-1 0,3 2 0 15,-3 3 1-15,0 3 1 0,0 1 1 0,0 3-2 16,-3 0 0-16,1 5 0 0,-2 0 0 16,-3 3 2-16,1 2 5 0,-3 1 4 15,1 4 2-15,0 0-1 0,-2 1 0 16,0 1-3-16,-1-2-3 0,-1 3-3 15,-1-3 0-15,0 1 0 0,0-1-3 0,0-2 2 16,0-1-4-16,-1-1-9 0,1 0-19 16,-2-1-37-16,2-3-41 0,0 0-55 15,0-2-62-15,0-1-86 0,2-2-97 16,-1-2-108-16,2-3-128 0,2-3-120 0,3-3 32 16,3-2 155-16,-1-1 225 0</inkml:trace>
  <inkml:trace contextRef="#ctx0" brushRef="#br0" timeOffset="28138.23">12821 2856 273 0,'8'-5'538'0,"0"2"-28"0,-2 3-78 0,1 2-53 16,-4 4-18-16,0 1 6 0,-1 3 1 15,-1 2-29-15,0 5-58 0,-1 0-70 16,0 2-55-16,0 1-38 0,0 2-31 16,-1-4-23-16,0 2-19 0,-1-3-16 0,-1 0-13 15,0-2-12-15,-4-1-28 0,0-2-50 16,-1-4-104-16,-1-1-155 0,-3-5-204 15,3-3-290-15,0-5-77 0,0-1 102 0,5-5 305 16,-3-2 193-16</inkml:trace>
  <inkml:trace contextRef="#ctx0" brushRef="#br0" timeOffset="28527.3">13161 2830 75 0,'0'2'533'0,"-2"-1"50"16,-6 1-62-16,-2 1-67 0,-2-2-25 15,0 2-3-15,-6 0-24 0,0 2-60 16,3 1-78-16,-2 1-59 0,3 1-47 16,0-1-34-16,2 3-24 0,4 2-19 0,3-2-13 15,0 1-10-15,5 2-9 0,0-1-10 16,5 2-10-16,2-1-7 0,1-1-6 16,2-1-5-16,0 0-6 0,2-2-3 15,-4-2-2-15,6 0-9 0,-5-2-18 16,3-2-31-16,-2 1-43 0,0-3-50 0,2-1-72 15,-4-1-89-15,0-3-114 0,-1-1-124 16,2-3-171-16,-3-1-72 0,-1-1 73 16,0-1 220-16,-2 2 195 0</inkml:trace>
  <inkml:trace contextRef="#ctx0" brushRef="#br0" timeOffset="28919.37">13245 2830 209 0,'3'0'477'0,"-1"0"-21"15,-1 2-81-15,2 2-69 0,1 2-38 0,-3 0-11 16,2 3 2-16,2 2-4 15,-2 2-13-15,-1 1-20 0,2 1-23 0,-2 0-25 16,0 1-25-16,-1 1-20 0,-1-2-21 16,1-2-18-16,-1 1-13 0,-1-2-4 15,1-3-6-15,-1 1-5 0,1-3-2 16,-2-2 0-16,0-1 6 0,2-1 7 0,-1-1 8 16,1-2-3-16,0 0-12 0,1-2-18 15,3-5-18-15,0 2-11 0,4-3-8 16,2-1-6-16,-2-3-3 0,1-1-12 0,5 0-45 15,-3-2-51-15,-1 2-57 0,2-3-68 16,0 2-114-16,-3-3-149 0,2 1-167 16,-3-1-172-16,2 2 12 0,0 0 154 15,-1 2 260-15,-3 4 159 0</inkml:trace>
  <inkml:trace contextRef="#ctx0" brushRef="#br0" timeOffset="29083.78">13543 2842 380 0,'4'11'519'0,"-4"-1"-21"0,0 0-39 15,0 2-29-15,-2 3-18 0,0-1-28 0,2 1-49 16,-1-3-71-16,1 2-76 0,1-1-59 16,-1-1-45-16,2-3-33 0,0 2-23 15,-2-4-31-15,0-1-61 0,0-1-103 16,-4-4-168-16,0-2-230 0,-2-1-244 0,2-4-31 16,-2-1 155-16,0-4 268 0,-4 1 162 15</inkml:trace>
  <inkml:trace contextRef="#ctx0" brushRef="#br0" timeOffset="29209.43">13473 2743 386 0,'0'-8'542'0,"-4"-4"-104"0,3 5-147 15,-1 2-111-15,2 3-71 0,-1 0-49 16,1 4-50-16,0-1-62 0,-4 2-85 0,4 0-149 16,4 2-157-16,-3-3-37 0,2 3 91 15</inkml:trace>
  <inkml:trace contextRef="#ctx0" brushRef="#br0" timeOffset="29556.31">13834 2580 234 0,'10'-16'476'0,"-2"3"-34"15,-2 1-84-15,2 0-61 0,-1 3-42 16,-2 1-34-16,-3 4-31 0,1 3-14 16,1 2 9-16,-3 3 31 0,2 4 27 0,-3 6-2 15,2 0-35-15,-2 8-44 0,-2 0-37 16,2 4-17-16,-1 2-13 0,-1 3-7 16,1 1-7-16,-3 1-9 0,4 0-6 15,-1 0-8-15,-1 0-6 0,2-3-8 16,-2 1-7-16,2-5-9 0,0-1-7 0,0-1-7 15,2-1-6-15,-2-3-4 0,0-4-7 16,0 0-22-16,0-3-40 0,0-4-69 16,-2 0-104-16,1-3-143 0,-3-4-185 0,0-2-273 15,-2-4-61-15,-2 0 109 0,-2-5 308 16,-1 0 189-16</inkml:trace>
  <inkml:trace contextRef="#ctx0" brushRef="#br0" timeOffset="29706.3">13734 2939 450 0,'-2'-5'579'0,"-3"0"-91"0,2 1-136 16,3-1-100-16,4 1-57 0,1 1-32 16,3-3-23-16,5 4-30 0,-3-3-34 15,5 2-37-15,2-2-44 0,2 1-63 0,-1 1-75 16,-1-1-89-16,2 1-135 0,-1-2-177 16,0 1-47-16,2-1 95 0,-3 4 195 15</inkml:trace>
  <inkml:trace contextRef="#ctx0" brushRef="#br0" timeOffset="30108.19">14383 2910 263 0,'9'0'463'0,"-2"-2"8"16,-6 1-39-16,2-1-50 0,-3 2-47 15,0-3-40-15,0 3-36 0,0-2-36 16,-3 2-27-16,2 0-15 0,-4 0-12 0,-3 2-19 15,0 1-26-15,-3 0-23 0,-3 2-13 16,0 2-1-16,-2 1 2 0,-1 1 0 16,-1 2-4-16,0 1-10 0,1 3-9 15,3-2-7-15,0 2-6 0,4-2-5 0,0-1-6 16,3 2-6-16,5-4-4 0,1 1-5 16,2-2-4-16,4 0-6 0,-1-3-5 15,6 0-3-15,0-3-3 0,1-1-2 16,1-2-1-16,3-2-3 0,-2-1 2 15,1-2-4-15,0-1 2 0,-3 0-2 0,-1 2 2 16,-3-1 0-16,0 2 0 0,-3 2 0 16,1 1-2-16,-2 0 2 0,1 1 0 15,-1 2 1-15,1 2-1 0,-1 1 0 16,1 1-1-16,0 1-6 0,-1-1-25 0,2 1-53 16,0 0-87-16,1-2-148 0,-1-3-218 15,-2-1-357-15,2-2-105 0,-5 0 98 16,0 0 349-16,-5-4 217 0</inkml:trace>
  <inkml:trace contextRef="#ctx0" brushRef="#br0" timeOffset="48847.92">14903 2881 114 0,'0'-3'404'16,"0"-2"14"-16,0 1-46 0,0-1-67 16,2 1-51-16,0-2-36 0,0 0-13 15,0 0 5-15,1 2 10 0,0-2 4 0,4 1-5 16,-3 1-10-16,1-1-18 0,1 0-19 16,-1 2-24-16,0 1-26 0,0 0-27 15,-2-1-27-15,0 3-17 0,0-2-13 16,3 2-2-16,-3 2-1 0,2 1 5 0,2 4-2 15,-2-2-5-15,2 4-1 0,3 2-3 16,-2 1-2-16,-3 1-3 0,4 2-1 16,-3 0 0-16,-1 0-1 0,1 0-1 0,-2 1 1 15,2 0-2-15,-2-3 1 16,-1 1-3-16,1-1 2 0,-3-2-4 0,1-1-1 16,-2-3-3-16,0 0-2 0,3-3 0 15,-3 0 1-15,0 0 1 0,0-3 3 16,0 1 5-16,0 0 2 0,0-2 5 0,0-2 1 15,0 0-4-15,0-3-7 0,2 1-5 16,-1-5-3-16,1 0-2 0,-1-1-2 16,3-4-2-16,1 2 2 0,0-5-2 15,0 2 0-15,0-1 0 0,2 0 5 0,-1 0 3 16,1 1 1-16,1 1-2 0,1-1 0 16,4 0-3-16,-3 1 0 0,3 2 1 15,2 0-3-15,-2 2 1 0,1-1-4 16,2 4 2-16,-2-1-1 0,-1 1-3 15,3 4 3-15,-5 1-3 0,0 2 4 0,1 2 2 16,0 2 2-16,-1 5 2 0,-5 3 2 16,1 4 2-16,-3 3 1 0,0 3 1 15,-3 2 0-15,-1 1 0 0,0 0 2 16,-1 0-3-16,-3 0-4 0,0-2 1 0,0 0-2 16,-1-4 3-16,2 0-1 0,-1-5-3 15,1-2 0-15,1-1-1 0,1-4-1 16,-3-2-2-16,4 0 1 0,-1 0 4 0,1-3 11 15,1-1 5-15,1-4 2 0,1-2-8 16,0-3-8-16,5-3-6 0,-2-4-2 16,4-2 2-16,2-2-4 0,1-2-4 15,3-1 1-15,-2-1 0 0,3 1 2 16,1 0 0-16,1 3 0 0,-1 2-2 0,-1 3-3 16,-1 3 4-16,-1 1 0 0,2 4 3 15,-4 1 0-15,0 4 4 0,-2 1 3 16,-1 1 7-16,0 2 4 0,-2 3-3 0,-1 2-1 15,-2 0-5-15,-1 1-4 0,0 2-1 16,-3 0-2-16,2-1-1 0,0-2-3 16,-1-1-7-16,-1 1-10 0,1-2-28 15,-1-1-29-15,1-1-38 0,1-1-41 16,1-3-41-16,0 0-63 0,4-2-81 16,5-1-104-16,0-3-103 0,2-3-115 0,5 0-136 15,2-1 17-15,1-2 149 0,0 1 247 16</inkml:trace>
  <inkml:trace contextRef="#ctx0" brushRef="#br0" timeOffset="49152.07">16085 2801 52 0,'10'-5'548'15,"-6"2"96"-15,-2-1-53 0,-4 1-74 16,-2 1-70-16,-4 0-37 0,-2 1-46 0,-4 1-43 16,-2 1-64-16,-1 2-56 0,-2 1-41 15,2 3-33-15,1 3-27 0,2-1-20 16,2 3-14-16,3 0-10 0,6 0-7 15,-2 0-7-15,7 0-7 0,2 1-6 16,3-1-5-16,-2-2-5 0,6-1-5 0,-2-2-4 16,5-1-2-16,-1-1-1 0,-4-1-1 15,3-2-3-15,-2-1-2 0,-2-1-1 16,-4 0 2-16,2 0-2 0,-4 0 2 16,-1 0-2-16,-1 0-9 0,0 0-15 0,0 0-25 15,-1 0-26-15,1 0-28 0,-2 0-24 16,0 0-38-16,2 0-46 0,-1 0-57 15,1-1-72-15,-3-1-79 0,3-1-85 16,0-1-107-16,3-2-87 0,0-2 39 16,0 2 149-16,0-1 200 0</inkml:trace>
  <inkml:trace contextRef="#ctx0" brushRef="#br0" timeOffset="49383.62">16096 2700 368 0,'2'-18'643'16,"-2"1"-28"-16,0 3-95 0,0 1-95 15,1 6-92-15,-1 1-74 0,4 1-35 16,-4 5-2-16,4 3 0 0,1 2-18 16,-1 5-37-16,1 3-30 0,2 4-26 0,-2 3-20 15,3 2-16-15,-2-1-11 0,5 3-13 16,-3-3-14-16,-2-1-9 0,2 1-10 16,0-2-6-16,-2-2-7 0,-1-2-13 15,-1-3-25-15,0-2-50 0,-1 0-85 0,1-5-114 16,-2 0-161-16,1-5-202 0,1-3-217 15,1-2-8-15,-1-2 161 0,4-4 279 16,0 0 168-16</inkml:trace>
  <inkml:trace contextRef="#ctx0" brushRef="#br0" timeOffset="49921.88">16700 2522 287 0,'-5'-16'651'0,"2"-1"-63"0,0 3-139 16,-1-4-110-16,0 1-63 0,3 0-23 15,-3 1 1-15,3 3 9 0,-1-1-8 0,2 2-34 16,0 4-57-16,0-1-51 0,0 4-36 15,0 0-26-15,2 5-14 0,-1 3-3 16,1 4 8-16,0 7 8 0,-2 3 5 0,1 5 0 16,-1 4 1-16,2 2 6 0,-2 3 8 15,0 5 7-15,0-2-1 0,0 0-3 16,0 1-10-16,1 0-8 0,0-3-10 16,2-2-8-16,-3 0-10 0,0-4-7 0,1-4-8 15,-1-2-4-15,0-4-4 0,0-1-1 16,0-5-3-16,0 1-6 0,0-3-14 15,0-3-28-15,2 2-37 0,-2-4-43 16,1-1-56-16,1 0-93 0,-1-4-133 0,6 0-158 16,-3-4-199-16,1-2-95 0,5-1 74 15,4-2 228-15,0 3 219 0</inkml:trace>
  <inkml:trace contextRef="#ctx0" brushRef="#br0" timeOffset="50317.67">17054 2770 378 0,'-1'-3'605'0,"-2"2"-20"15,-4-2-93-15,-1 0-93 0,-3 0-59 16,3 1-29-16,-1 2-12 0,-4 0-29 16,4 0-43-16,-3 2-53 0,3 2-39 15,0 2-26-15,1 2-21 0,-3 1-13 0,8 1-11 16,-2 2-9-16,2 0-8 0,3 2-7 15,0-1-3-15,1-1-3 0,4 0-2 16,0 0-5-16,2-1 1 0,-3-3-4 16,5-1 0-16,-1-1-4 0,1-3-3 15,-1 0-3-15,0-2-2 0,1-2 0 0,0-2 2 16,-1-2-1-16,0-1-3 0,-2-1 1 16,2 1 1-16,-2-2 5 0,-3 2 7 15,1 1 0-15,-3 3-3 0,2-1-5 0,-3-1-6 16,2 4-5-16,0 4-4 0,-2-1 2 15,0 4-2-15,0 0 2 0,0 5-6 16,1-2-20-16,2 0-35 0,-2 1-49 16,3-1-52-16,2-2-90 0,1 2-123 0,2-3-151 15,2 0-171-15,0-2-153 16,6-5 23-16,-2 2 170 0,2-2 254 0,-1-2 158 16</inkml:trace>
  <inkml:trace contextRef="#ctx0" brushRef="#br0" timeOffset="50538.94">17278 2939 438 0,'0'-1'608'0,"-1"0"-73"16,-1 1-94-16,-2 2-60 0,0 2-23 16,3-1 1-16,0 6-15 0,1-4-35 15,1 3-60-15,2-1-56 0,2 0-40 0,-1-1-26 16,3 0-13-16,-1 0-7 0,1-2-1 16,2-1-5-16,-3 0-9 0,2-3-16 15,2-3-16-15,-1 0-19 0,2-3-14 16,1-3-15-16,-2 0-16 0,2-4-29 15,-3-3-43-15,2-1-62 0,-3-1-80 0,0-1-125 16,0-2-164-16,-4 1-220 0,4-1-178 16,-3 1 21-16,0 1 193 0,3 5 269 15,2 2 165-15</inkml:trace>
  <inkml:trace contextRef="#ctx0" brushRef="#br0" timeOffset="50828.28">17802 2833 311 0,'-5'5'710'0,"-4"-1"-7"16,-2 0-90-16,-2 0-86 0,-8 0-70 16,1 1-63-16,-1-1-62 0,-3 4-61 15,-1-1-47-15,3 3-41 0,1 0-34 16,3 2-29-16,0-1-23 0,6 3-17 0,-1-1-11 16,8 2-8-16,2-3-13 0,3 1-11 15,8-1-6-15,-2-2-4 0,5 1-5 16,7-4-9-16,-4-1-2 0,3-5-6 15,1 2 2-15,-2-6-4 0,1-1-1 0,-1-2 2 16,-3-1-4-16,-3-2-4 0,-2-2-13 16,-2-1-26-16,0 1-35 0,-5-1-51 15,-1-1-64-15,-1 0-98 0,-3 2-128 16,0 1-164-16,-1-1-213 0,1 3-119 16,1-1 65-16,5 2 238 0,3 1 238 0</inkml:trace>
  <inkml:trace contextRef="#ctx0" brushRef="#br0" timeOffset="51199.39">17905 2938 511 0,'-13'6'884'15,"-1"1"-83"-15,-1 2-189 0,0-1-166 16,2 1-98-16,0 0-53 0,4 0-44 16,3-1-47-16,2 1-43 0,6 0-42 0,3-2-32 15,4 3-27-15,9-1-17 0,0-1-14 16,2-3-9-16,5-2-8 0,0-2-4 15,-1-1-3-15,-3-3-1 0,2-3 1 16,-1-1-3-16,-1-3-2 0,-6-5-2 0,0 1 1 16,-4-4-1-16,-1-3 0 0,-3-3 1 15,-1-1 1-15,-1-1-2 0,-2-3-2 16,-1-1 1-16,-1-1-1 0,1 1 3 16,0 2 4-16,0 2 8 0,-1 1 3 15,-1 9 0-15,2 1-6 0,-1 5 2 0,-1 6 9 16,-1 4 13-16,-1 9 8 0,-1 4 2 15,-1 3-2-15,1 5-5 0,0 4-8 16,2 0-8-16,-3 0-7 0,1 0-6 16,3 3-9-16,-1-3-27 0,1 0-48 0,0-3-60 15,1-3-94-15,2-2-136 0,-2-3-183 16,3-2-236-16,2-4-137 0,4-3 57 16,3-2 237-16,3-2 246 0</inkml:trace>
  <inkml:trace contextRef="#ctx0" brushRef="#br0" timeOffset="51441.47">18482 2975 362 0,'-2'-3'838'15,"-3"-1"31"-15,-1 1-146 0,-4 3-176 16,-4 0-135-16,1 2-87 0,-1 3-53 16,2-2-44-16,1 4-34 0,3-3-37 15,3 4-30-15,3-1-30 0,2 2-22 0,5 0-18 16,2 0-14-16,3 1-12 0,2 0-10 15,-4-1-6-15,3-2-5 0,0 1-3 16,-3-2-10-16,-1 0-18 0,0-1-31 16,-4 0-47-16,-2-1-48 0,1 1-75 15,-4 1-127-15,-1-2-202 0,-2-1-303 0,-5-2-135 16,0 0 78-16,-3 3 291 0,-1-1 242 16</inkml:trace>
  <inkml:trace contextRef="#ctx0" brushRef="#br0" timeOffset="66603.53">10559 3603 256 0,'-3'3'334'0,"2"-3"3"16,-1 0-21-16,0 0-27 0,1 0-25 16,-2 0-15-16,1 0-8 0,-1 0 6 15,3 0 4-15,-2 0 0 0,2 0-11 0,0-2-18 16,0 1-23-16,0 1-32 0,0 0-34 15,0 0-27-15,0 0-22 0,0 0-10 16,0 0-9-16,0 0-5 0,2 0 0 0,-2 0-5 16,0 0-6-16,0 0-3 0,0 0-1 15,0 0 4-15,3 0 3 0,-3 0 3 16,0 0 7-16,0 0 2 0,0 0-1 16,0 0-2-16,0 0-4 0,-3 0 3 0,3 0-4 15,0 0 7-15,0 0-2 0,0 0 0 16,0 0-5-16,0 0-3 0,0 0-7 15,0 0-1-15,0 0-1 0,-2-2 0 16,2 1 3-16,0 1 0 0,0 0-6 16,0-2-3-16,0 1-9 0,0-1-9 0,-1-1-6 15,1-1 3-15,-2 1 4 16,0-2 23-16,0 2-22 0,0 1-2 16,2 2 0-16,0 0 3 0,0-2 1 15,0 0 0-15,0 2 3 0,0-1-4 0,0-1 1 16,0 2-3-16,2 0 2 15,0 0-3-15,-2 0-1 0,2 2-3 0,-2-1-2 16,2-1-3-16,-2 0-1 0,0 2-3 16,1-2-5-16,-1 0-3 0,0 0 1 15,0 0 0-15,0 2-3 0,0-2-5 0,0 0 1 16,0 2 0-16,0-2-1 0,0 3 2 16,2 0 6-16,-2 3 7 0,5 2-2 15,-1 1-1-15,-2-2 0 0,1 4 0 0,0-1-1 16,2 1 2-16,0 1-1 0,-2 1 1 15,3 2 1-15,1 0 3 0,-1 1 3 16,3 0 3-16,-2 0 0 0,-2 2-2 16,4 0-2-16,-1-2 1 0,-2 2-15 0,1-1-8 15,2-3-6-15,-3 0 12 16,-1-2 9-16,1-4 2 0,-2 0 4 0,0-2 2 16,0 0-3-16,-2-2 1 0,0-1 2 15,1 0 2-15,-1 0-3 0,-1-1 3 16,-1-2 0-16,2 0-2 0,-2 3-3 0,0-3 2 15,3 0-1-15,-3 0-2 0,2 0-2 16,-1-3 1-16,1 1-2 0,0-1-3 16,2-3 0-16,1 0 0 0,0-2 2 15,3 0-1-15,-2 1-3 0,0-4 0 0,-1 0-1 16,0 1 1-16,2-4-2 0,-2 0 0 16,-1 1-2-16,2-4 1 0,-2 0 0 15,0 2 3-15,2-3-2 0,-3 0-2 16,0-2 0-16,1 2 1 0,0 0-2 15,-2 2 1-15,0 1 1 0,-1 0-1 0,-1 4 3 16,1 1 0-16,2 1 2 0,-3 1 2 16,0 3-1-16,0 0-1 0,0 2-1 15,0-1-3-15,1 1 0 0,-1 2-3 0,0 0-2 16,0 1-4-16,0 0 2 0,0 0-5 16,3 1 1-16,-2 3 1 0,-1 0 3 15,2 4 8-15,3 2 8 0,-2 3 4 16,3 3 0-16,-1 3 0 0,3 0-4 15,-2 2 1-15,2 2-1 0,0-2 1 16,1 1-1-16,-1-1 1 0,-1-1-2 0,1-2-1 16,-1-3 0-16,2-2-1 0,-3-2 2 15,-1-2-1-15,0-4 5 0,0 2-1 16,-3-5 1-16,1 1 0 0,1 1 3 0,0-4-3 16,1-4-4-16,2 0-2 0,0-5-1 15,1-1-2-15,0-2 0 0,0-3 1 16,0-2-1-16,1-1-3 0,-2-1 0 15,-1-2 1-15,2 0-5 0,0 0 3 0,0 1-4 16,-2 1 0-16,2 3 2 0,-2 0-3 16,-1 1-11-16,0 3-23 0,-2 2-35 15,2 2-38-15,-1-2-40 0,-2 3-37 16,1 0-40-16,0 1-36 0,-3 2-45 16,2 1-86-16,0 1-131 0,-2 0-183 0,0 2-223 15,3-2-10-15,2 2 158 0,1 0 308 16,3 1 188-16</inkml:trace>
  <inkml:trace contextRef="#ctx0" brushRef="#br0" timeOffset="67124.39">11552 3606 474 0,'-2'0'618'0,"-1"0"-45"0,-3-2-91 15,-5 1-77-15,-2 1-52 0,-1 0-23 16,-2 1-25-16,-4 2-33 0,0 0-50 16,-2 3-44-16,2 2-33 0,-2 2-23 15,3 1-20-15,-1 2-13 0,3 1-15 0,2 2-11 16,2 2-8-16,2-1-4 0,6-1-5 15,2 2-7-15,3-1-7 0,3 0-3 16,2-3-3-16,4-1-3 0,3-2-1 0,0 0-1 16,2-5-2-16,1-1-2 0,0-1-4 15,1-3-2-15,3-4-3 0,-2 0-1 16,-1-4-2-16,-2-1-2 0,-1-4-3 16,0-1 0-16,-1-4 0 0,-2-1-2 0,-2-1 1 15,0-1 2-15,-4 1 4 0,1 2 8 16,-1 4 8-16,-3 1 2 0,1 3-5 15,-1 1-8-15,-1 2-11 0,0 4-3 16,-1 2 3-16,-1 5 7 0,1 3 3 16,-4 2 2-16,3 5-1 0,0 0-3 0,1 3 1 15,1 0-1-15,1 0-3 0,1-1 0 16,1 0-14-16,2-3-28 0,0-1-40 16,0-2-43-16,4 0-40 0,-1-5-50 15,0 1-68-15,4-4-90 0,0 0-108 0,-3-6-122 16,4 0-135-16,1-4-42 0,2 1 96 15,-2-3 202-15,2 0 187 0</inkml:trace>
  <inkml:trace contextRef="#ctx0" brushRef="#br0" timeOffset="67390.67">11909 3675 239 0,'6'-8'594'0,"-1"4"33"15,-1-1-42-15,-3 2-61 0,-1-2-69 0,-1 3-71 16,-6 0-62-16,-1 2-54 0,-5 2-42 15,1 2-29-15,-4 1-25 0,2 1-26 16,-2 3-23-16,3 0-22 0,2 1-19 16,0 2-12-16,4 1-10 0,6-2-8 0,1 1-11 15,1 2-8-15,6-1-8 0,3-1-5 16,-1 1-5-16,4-4-5 0,1 1-5 16,2-3-3-16,1-1-17 0,2-3-27 15,-1 0-36-15,-1-1-37 0,-1-2-42 16,1-2-41-16,-2-2-72 0,0-1-105 0,-2-2-141 15,1-1-163-15,-3-4-155 0,2 0 21 16,1-1 164-16,-3 1 254 0</inkml:trace>
  <inkml:trace contextRef="#ctx0" brushRef="#br0" timeOffset="67686.56">12200 3664 245 0,'2'-3'621'16,"-1"2"-13"-16,-1-2-102 0,0 3-101 15,0-2-80-15,0 2-46 0,0 0-9 0,0 2 11 16,3-1-4-16,-3 2-26 0,2 2-55 16,-2 2-36-16,0 2-27 0,3 2-17 15,-1 4-14-15,-1-2-7 0,2 4-9 0,-2-2-7 16,2 0-11-16,0 1-12 0,0 0-7 16,0-3-11-16,0-1-10 0,0 0-10 15,0-3-3-15,-3 0-4 0,2-4-4 16,0 2-3-16,-2-3-1 0,0 0-6 15,0-1-15-15,0-1-25 0,0-2-29 0,0 0-30 16,0 2-39-16,-2-4-66 0,0 2-91 16,1-5-105-16,-4 1-97 0,2-4-97 15,0 1-134-15,0 0-34 0,1-2 96 16,1-2 216-16,1 2 178 0</inkml:trace>
  <inkml:trace contextRef="#ctx0" brushRef="#br0" timeOffset="68185.27">12350 3688 302 0,'9'-7'473'16,"-1"-1"-36"-16,-3 1-89 0,1-2-73 15,1 2-37-15,-1-1-8 0,1 0 13 16,1 2 6-16,-4-1 0 0,4 4-8 0,-3-2-20 16,0 1-27-16,-1 1-27 0,0 0-27 15,-3 0-21-15,-1 1-25 0,2 1-19 16,-2-1-18-16,0 0-8 0,0 1-8 15,0 1-6-15,0 1-1 0,-2 1 1 0,2 0 11 16,-1 1 9-16,-3 0 8 0,0 1-5 16,-1 2-3-16,-3 2-7 0,2-1-3 15,-4 0-1-15,2 3-1 0,-3 0 0 16,0-1-1-16,-3 0 0 0,1 0-1 16,0 2-1-16,-2-1 4 0,0 0-1 0,-2 2-1 15,1-2-1-15,1 0-5 0,0 1-2 16,1-3-10-16,5 2-7 0,-4-3-7 15,5 0-5-15,2-2-1 0,-2 0-1 16,6-1 0-16,-1-1 0 0,3 0 1 0,0 2 4 16,3-2 4-16,-1 1 0 0,7 1 3 15,-2-1-3-15,1 1 0 0,3-1 0 16,0-1 1-16,3 2 1 0,-1-2-1 16,0-2-2-16,1 2-2 0,0 0 2 15,-2 0-2-15,1-2 0 0,-4 2-5 0,-1-3-1 16,-1 0-1-16,-2 0 1 0,-3 0 3 15,0 0-2-15,2 0-7 0,-3 0-27 16,2-3-47-16,0 1-56 0,0-3-59 16,2-2-77-16,-2-1-109 0,2-1-142 0,0-2-179 15,4 1-213-15,1-2-9 0,3 0 156 16,2-1 298-16,-2 4 184 0</inkml:trace>
  <inkml:trace contextRef="#ctx0" brushRef="#br0" timeOffset="68721.23">12600 3735 57 0,'0'1'587'0,"-3"1"124"0,1-1-71 15,-1-1-118-15,3 0-111 0,-1 0-70 16,1 0-32-16,0 0-29 0,1 0-33 16,1 0-50-16,1-1-40 0,3 1-36 15,0-2-23-15,4 1-15 0,1 1-10 0,-1-2-5 16,2 1-2-16,1 1-5 0,-2 0-3 15,0 0-5-15,0 0-3 0,-2 0-4 16,0-2-2-16,0 2-1 0,-4 0-2 16,2-3-2-16,2 1-5 0,-2 0-7 0,-1-1-7 15,1 0-5-15,-1-1-5 0,-1 1 0 16,3 2-2-16,-3-2-3 0,1 0 1 16,-2 0-4-16,0-1 8 0,-1 1 2 15,-1 1 7-15,-1-1 7 0,-1 2 7 0,0-1 5 16,0 2 0-16,-3-1-11 0,0-1-12 15,-3 1-10-15,-4-1-4 0,-2 1-2 16,-1 2 1-16,-4 1 4 0,0 2 1 16,-3 2 5-16,0-1 2 0,0 4 4 15,0-1 6-15,1 4 6 0,2-1 2 0,1 1 0 16,5-1 2-16,-1 1-6 0,3-2 0 16,5 1 2-16,-1-3 2 0,3 2 0 15,2-2-2-15,0 0-2 0,3-2-1 16,1 2 2-16,0-2-3 0,4-2 1 0,0 2-6 15,-2-3-4-15,2 1-4 0,1 0-3 16,0-1-4-16,-1-2 1 0,1-1-7 16,0 2-19-16,1-2-28 0,-2 0-38 0,4-2-34 15,-1 1-43-15,4-2-42 0,-3-1-44 16,4 1-56-16,-2-1-76 0,4-2-97 16,-3-1-116-16,4-1-133 0,1-1-128 15,0-1 45-15,4 1 176 0,-1 0 247 16</inkml:trace>
  <inkml:trace contextRef="#ctx0" brushRef="#br0" timeOffset="69146.42">13262 3717 78 0,'10'-4'563'16,"-1"0"98"-16,-2 0-10 0,-6-1-68 0,-1 1-87 16,-5 1-86-16,-1-2-66 0,-4 1-64 15,0 1-55-15,-6-2-43 0,0 2-31 16,0 0-23-16,-3 1-18 0,-1 1-16 15,5 0-14-15,-2 1-13 0,3 0-7 16,-4 1-7-16,7 0-5 0,0 1-8 0,0 0-6 16,5 1-6-16,-1-2-6 0,4 1-3 15,3 1 2-15,0 0 4 0,2 1 0 16,3 1-4-16,1-2-2 0,0 4-3 0,5-1-3 16,-1 2-4-16,1-2-2 0,2 1-2 15,-1-1-1-15,2 1-2 0,-1 1-2 16,-3 1 3-16,1-1 1 0,-2 2 2 15,-1 0 3-15,0-3 6 0,-4 3 10 16,-3-4 13-16,2 0 6 0,-3 2 9 0,-3-4 6 16,-1 2 12-16,-3 0 0 0,-3-1 1 15,-1 0-5-15,-1 0-12 0,-5-1-13 16,2 2-12-16,-1-4-8 0,-3 1-7 0,4-1-6 16,-2 0-9-16,3-2-18 0,0 3-26 15,3-3-40-15,0 0-46 0,3 0-51 16,1 0-51-16,4 0-56 0,0 0-92 15,3-3-137-15,0 1-179 0,6-3-226 0,3-3-35 16,4 1 127-16,4-3 291 16,1 2 210-16</inkml:trace>
  <inkml:trace contextRef="#ctx0" brushRef="#br0" timeOffset="69459.86">13646 3280 226 0,'4'-14'651'0,"-1"1"4"0,0 4-125 16,-1 2-131-16,-1 1-105 0,-1 1-58 15,3 4 10-15,-2 2 26 0,-1 2 7 16,0 5-44-16,0 3-55 0,-1 7-35 0,-2 2-20 16,0 4-12-16,-2 4-6 15,0 1 0-15,0 4-3 0,-2 0-4 0,2 2-8 16,-1-3-4-16,1 3-10 0,0-3-9 15,0-2-12-15,4-2-12 0,-3-3-12 16,0 0-9-16,3-4-10 0,-4-4-4 16,3 0-4-16,0-2-17 0,2-4-30 0,-1-1-45 15,1-2-52-15,0-2-55 0,1-2-85 16,-1 0-132-16,0-4-191 0,0 0-288 16,0-5-85-16,-1-3 110 0,-1-1 314 0,-1-1 213 15</inkml:trace>
  <inkml:trace contextRef="#ctx0" brushRef="#br0" timeOffset="69827.89">13533 3693 617 0,'-8'0'948'0,"1"0"-125"0,2 0-209 15,2 0-181-15,-4 0-106 0,7 0-52 0,-2 0-34 16,4-2-40-16,2-1-48 0,2 0-48 16,4-1-38-16,3-2-26 0,6 1-15 15,0 2-9-15,5-1-6 0,-1 1-3 0,2 1-4 16,-3 2-3-16,2 2 1 0,-5 1 0 15,3 1 4-15,-6 2 6 0,1 2 7 16,1 2 6-16,-6-1 3 0,0 1 0 16,2 0 2-16,-3 0 5 0,1-1 2 15,-1 0 2-15,-1-1 5 0,1-2 5 0,-1-2 6 16,-3-2 7-16,0 1 7 0,4-3-3 16,-3-3-2-16,0 1-5 0,-1-4-9 15,1 0-7-15,-1-3-7 0,-2 0 0 16,-1-2 0-16,-2-1-6 0,-2 0-8 0,-2 0-8 15,-2 1-8-15,-3-3-6 0,-1 2-4 16,-3 1-5-16,0-2-11 0,0 3-14 16,-5 1-32-16,3 0-37 0,-2 2-50 15,0 2-65-15,1 2-97 0,0 0-139 0,0 3-189 16,4 0-261-16,2-2-83 0,5 2 106 16,3 0 296-16,7 0 227 0</inkml:trace>
  <inkml:trace contextRef="#ctx0" brushRef="#br0" timeOffset="70285.31">14155 3546 280 0,'3'-7'671'16,"1"3"-26"-16,-3 0-115 0,1-1-112 0,-1 2-91 16,3 2-59-16,-3-1-32 0,2 2-5 15,3 2-12-15,-1 2-26 0,0 5-47 16,1 2-36-16,-1 1-22 0,3 1-12 15,-2 4-5-15,-1 1-6 0,0 1-2 0,-2 1-5 16,-1-1-5-16,-1 2-5 0,-1-3-4 16,-1 0 1-16,-1-1-4 0,0-5 1 15,-1 1-1-15,0-2 1 0,1-4 1 0,-1 0 4 16,0-2 4-16,1 0 7 16,1-3 4-16,-3 0-2 0,4-2-9 0,0-2-11 15,0 0-13-15,-2-3-10 0,4-3-5 16,-2-1-6-16,5-1-4 0,3-2-3 15,0-3-1-15,5 1-2 0,-2-3-2 16,5 0-1-16,-2 1 3 0,1 1-2 0,0 0 0 16,-4 4 0-16,0 1 3 0,-1 2 2 15,-2 2 5-15,-3 3 8 0,0 2 11 16,0 2 9-16,0 2 1 0,-2 3 3 0,0 2 0 16,-1 2-2-16,0 1-5 0,-1-1-3 15,-1 2-6-15,0-1-5 0,0-1-5 16,0 1-9-16,0-1-29 0,0-2-51 15,0 0-74-15,0-3-83 0,0 0-111 16,0-1-152-16,0-1-211 0,0-3-262 0,0 0-27 16,5-1 163-16,4-1 325 0,-1-1 200 15</inkml:trace>
  <inkml:trace contextRef="#ctx0" brushRef="#br0" timeOffset="70681.82">14585 3699 270 0,'2'0'689'15,"-2"-3"10"-15,3 3-98 0,-1-3-101 16,-2 3-78-16,1-2-58 0,2-1-58 0,-2 2-69 16,3-2-62-16,1 0-53 0,3 0-34 15,-2 0-21-15,1 0-12 0,6 1-6 16,-3-1-4-16,6 2 2 0,-5-1 4 16,-1 1 2-16,7-2 0 0,-4 1-10 0,-2 1-5 15,1-1 2-15,1-1-1 0,-1 1 2 16,0-2 4-16,-3 3 3 0,-1-3 5 15,-4-2 6-15,1 1 6 0,-3-1-3 16,0 0-7-16,-6 0-14 0,-1 0-7 0,-2-2-9 16,-7 3-11-16,-3 1-1 0,-3 3 2 15,-3 2 17-15,-3 2 11 0,3 2 7 16,0 2-4-16,4 2-4 0,7 2-2 0,-1 0 2 16,7 4 1-16,4-1-1 15,5 1-2-15,7 2-3 0,4-3-10 0,3 1-5 16,3-2-3-16,1-1 0 0,5-2 0 15,-3-2-22-15,1 0-34 0,-2-3-37 16,0-2-43-16,-6-2-40 0,-3 2-61 0,-2-6-91 16,-4 1-145-16,-6-3-229 0,-1-2-335 15,-6-1-69-15,-6-1 147 0,-6 0 369 16,-8-1 222-16</inkml:trace>
  <inkml:trace contextRef="#ctx0" brushRef="#br0" timeOffset="83994.32">11065 4536 444 0,'-5'-2'540'0,"-1"-3"-57"0,-2 1-82 0,0 0-52 16,2-2-29-16,-2 1-12 0,5-1-3 16,-3 2-22-16,1-3-37 0,0 2-52 15,2-1-48-15,0-1-33 0,-2 2-21 16,3-2-12-16,1 2-4 0,-4-2-3 15,4 2-4-15,-1 0-3 0,2-1-5 0,-2 2-7 16,2-2-4-16,-1 1-3 0,-1-1-2 16,2 2 3-16,-1-1 2 0,-1 0 1 15,2 0 1-15,-2 1 1 0,2 1 1 16,-1-2-1-16,-1 1-4 0,1 0-3 0,-1 0-4 16,0 1-1-16,1 1 2 0,-1-1-2 15,2 1-2-15,-2 0-6 0,2 0-2 16,-2 1-7-16,0 1-3 0,2 0-7 15,0 0-1-15,0 0-6 0,0 0-2 16,0 0 0-16,0 0-1 0,2 0-1 0,-2 0-5 16,0 0 0-16,2 0-1 0,-2 1 2 15,2 1 2-15,1 2 6 0,1 1 2 16,-1 2 1-16,0 1 2 0,3 0 0 0,-1 1 2 16,3 4-1-16,-2-1 4 0,2 3 1 15,0-1-1-15,3 3-2 0,-1 0 1 16,-1 1-1-16,2 0-3 0,0-1 1 15,3-1-2-15,-2 2 0 0,0-2-2 0,2 1-1 16,-1-2-3-16,1 0 3 0,-1-3-5 16,-2-1 0-16,2-1-3 0,-4-2 3 15,4 1 1-15,-5-2-2 0,1-2 1 16,-1 0 2-16,1-3 0 0,-5 1 0 16,2-1-1-16,1-1 1 0,-3-1 0 0,0 0 0 15,1-3 3-15,-3 0 3 0,1 1-2 16,0-5 1-16,1 0-4 0,-3-1 1 15,3 0-3-15,-3-2 0 0,1-2 0 0,-1 0-1 16,2-1-2-16,-3-2-1 0,3-2 0 16,-1 2 0-16,1-1-1 0,-1-3 1 15,-1 2 0-15,1 1 0 0,0 1 0 16,-2-1 0-16,1 2 0 0,-1 0 2 16,0 3-2-16,0 2 3 0,0 0-3 0,0 2-1 15,0 3-1-15,0 0 2 0,0 1-3 16,0 1-3-16,0 2-1 0,0 0 1 15,2 0 2-15,-1 3 1 0,0 3 3 16,2 5-4-16,0 0 3 0,0 4 1 0,1 4 1 16,1-1-1-16,2 1 0 0,2 2-3 15,0 1 0-15,3 1 4 0,-3-3-2 16,7 3 1-16,-2-4 0 0,0 0 0 16,2-2 3-16,1-2-1 0,-2-1-1 0,0-4 3 15,0-3-1-15,-1-1 1 0,0-1 1 16,0-4-1-16,-2-1 0 0,-1-3 2 15,0-1-1-15,0-3-1 0,-3-3 1 16,3-4-4-16,-5-2 1 0,-1-2-2 0,-2 1 0 16,0-3 0-16,2-1-2 0,-5-2 1 15,0 2-2-15,-3-3-3 0,1 3-12 16,2 0-18-16,-1 2-24 0,-1 2-37 16,2 2-44-16,-2 0-52 0,2 4-60 0,2-1-87 15,-2 4-130-15,3 2-155 0,-1-1-190 16,1 4-104-16,0 2 69 0,0 2 228 15,-1 4 242-15</inkml:trace>
  <inkml:trace contextRef="#ctx0" brushRef="#br0" timeOffset="84461.86">12075 4482 374 0,'0'-4'676'0,"-3"1"-80"16,-2-1-131-16,-4 1-106 0,-2 1-51 16,0-1-9-16,-8 6 12 0,3-1-17 15,-5 3-41-15,-2 2-54 0,0 1-45 16,0 4-38-16,1 1-25 0,1 0-22 0,4 3-14 15,2-1-7-15,4 0-5 0,3-2-8 16,5 2-5-16,5-2-2 0,3-1-1 16,0-2-3-16,10-2-3 0,-1-1-5 0,4-3-5 15,-1-4-3-15,2 0-4 0,2-4 1 16,-2-3 8-16,-1-1 8 0,-3-4 2 16,-1-2-3-16,-3-2-3 0,-3 1 0 15,0-1 2-15,-3-1 3 0,-2 3 4 16,-2 1 3-16,-1 2 0 0,0 4-7 0,-4 0-16 15,4 3-14-15,-5 3-8 0,-3 2 7 16,3 2 3-16,-3 5 3 0,4-1-6 16,0 2-11-16,0 1-19 0,7 2-30 15,0-2-39-15,3 0-51 0,4 0-88 0,2 0-116 16,1-3-138-16,8-2-149 0,-2-2-170 16,4-3 4-16,1 0 146 0,3-2 261 15,-2-1 160-15</inkml:trace>
  <inkml:trace contextRef="#ctx0" brushRef="#br0" timeOffset="84722.28">12496 4493 406 0,'6'-6'711'0,"2"-1"-54"0,-8 0-104 0,0 1-81 16,-3 2-51-16,-2 0-51 0,0-1-53 16,-4 4-65-16,-1 1-49 0,-4 1-36 15,1 4-29-15,-1 2-20 0,1 0-19 16,1 2-15-16,4 1-11 0,2 1-15 15,1 1-7-15,3-2-11 0,5 3-7 0,2-3-10 16,3 0-7-16,4-1-5 0,3 0-4 16,2-1-4-16,-1-2-6 0,3-3-19 15,0 0-28-15,0-3-35 0,3 0-38 16,-3-3-50-16,2 1-68 0,-3-4-91 0,0 2-101 16,-1-4-103-16,-2 0-125 0,0-2-116 15,-2-2 37-15,1 0 162 0,-3 2 224 16</inkml:trace>
  <inkml:trace contextRef="#ctx0" brushRef="#br0" timeOffset="84964.7">12834 4400 230 0,'3'-4'634'0,"0"1"-13"0,0 1-117 16,-3-1-109-16,0 3-61 0,-3 0 1 16,2 5 20-16,-2 2-26 0,-1 0-57 0,1 3-71 15,-2 4-51-15,2-2-35 0,0 6-22 16,1 1-11-16,1-1-11 0,1 0-5 15,1 2-11-15,1-1-13 0,-1-2-12 0,3-1-10 16,-3-1-7-16,3-1-4 0,-3-3-6 16,0-1-2-16,1-3-5 0,0 1-17 15,-2-2-35-15,2-4-50 0,-1 2-69 16,-1-1-97-16,2-3-130 0,-2-3-148 16,0-3-176-16,0-3-99 0,0 0 61 0,0-2 204 15,1 1 220-15</inkml:trace>
  <inkml:trace contextRef="#ctx0" brushRef="#br0" timeOffset="85301.63">12991 4459 451 0,'9'-6'599'16,"-5"3"-50"-16,1-1-107 0,-1 1-88 16,-3 1-58-16,1-1-27 0,-1 3-14 15,1-2-12-15,0 2-20 0,-2 2-22 0,0 0-28 16,-4 1-27-16,1 3-24 0,-3-1-18 15,-1 4-11-15,-3-1-7 0,-2 1-3 16,-1 0-5-16,-2 2-6 0,4-1-4 0,-5-2-2 16,5 2-5-16,-2 0-4 0,4-2-6 15,-1 1-6-15,2-1-4 0,1-1-7 16,1-1-4-16,4 0 1 0,-2 0-2 16,4-1-3-16,-1 1-4 0,2-2-2 0,1 2-3 15,0-2-1-15,0 0 0 0,2-1-4 16,2-2-3-16,0 1-4 0,2 0-1 15,0-2-14-15,-1 3-25 0,2-3-41 16,-1-3-52-16,2 1-67 0,0-1-100 16,0 0-129-16,-2-1-154 0,-1-3-197 0,-3 0-124 15,-1 1 50-15,-1 1 219 0,-1 1 248 16</inkml:trace>
  <inkml:trace contextRef="#ctx0" brushRef="#br0" timeOffset="85789.37">13111 4625 108 0,'0'3'602'0,"0"-1"83"0,0-2-80 15,-2 0-127-15,0 0-108 0,2 0-71 0,2 0-30 16,0 0-22-16,7-2-27 0,-1-1-44 16,1-2-41-16,5 2-36 0,1-1-22 15,1-1-16-15,3 0-8 0,0-2-5 0,-1 2-2 16,2-1-8-16,-3 2-1 0,0-2-4 15,-3-1 2-15,-1 2 2 0,1-1-3 16,-3-1-1-16,-1 0-1 0,-1 0 1 16,-1-1-3-16,-1 1-1 0,-3-1-3 0,1 1 3 15,1-1-4-15,-4-1 1 0,-1 3-3 16,1 1 1-16,-4-2-3 0,2 2-1 16,-3 0-3-16,0 0 3 0,-3 0 0 15,-2 3 3-15,0-1-3 0,-3 3 5 16,0 0 1-16,-2 0 5 0,-2 3 4 0,-1-1 5 15,-4 5 4-15,2 1 6 0,2 1 3 16,-3-1 0-16,2 2 6 0,3 3 0 16,1-3-2-16,-1 2-5 0,7 1-3 15,-1-1-4-15,3-2-2 0,4 0-4 0,1-1-7 16,1 0-4-16,4 0-3 0,3 0-7 16,-1-1-6-16,7-2-5 0,0 1-3 15,-1-4-2-15,4 2-7 0,4-2-18 16,-1-2-32-16,2 0-50 0,0-2-55 15,2 0-61-15,0-2-55 0,-2 0-69 0,0-2-96 16,0 0-123-16,-3 0-144 0,2-2-177 16,-1 0 9-16,2 0 157 0,-1 1 279 15,3-1 174-15</inkml:trace>
  <inkml:trace contextRef="#ctx0" brushRef="#br0" timeOffset="86079.19">13809 4524 44 0,'-8'-6'609'15,"-1"3"141"-15,-7-2-95 0,-2-1-140 0,1 2-105 16,0-1-59-16,3 2-40 0,-2 0-43 16,6 2-59-16,0-2-56 0,4 3-51 15,2-2-31-15,3 4-16 0,2 1-6 16,7 1-2-16,-2 2-6 0,4 3-3 0,0 0-3 16,2 3-3-16,-3 1 2 0,4 1 7 15,-5 1 8-15,-4 0 10 0,-2 3 11 16,-4-1 6-16,-2 1 3 0,-9-2-8 15,-3 1-9-15,-2-2-14 0,-3-1-12 16,-1-1-13-16,-5-3-7 0,7-2-10 0,-2-3-6 16,4 0-27-16,3-3-47 0,4 1-70 15,3-3-94-15,5-3-136 0,3-2-175 16,5-2-211-16,7-4-171 0,4-2 32 16,6-1 198-16,4-3 274 0,0-2 167 0</inkml:trace>
  <inkml:trace contextRef="#ctx0" brushRef="#br0" timeOffset="86325.64">14192 4123 145 0,'-2'-9'697'16,"-2"3"123"-16,0 3-151 0,-4 1-158 16,-1 4-96-16,-1 4-56 0,-1 5-39 0,0 5-54 15,2 2-47-15,-1 6-36 0,1 0-29 16,6 3-25-16,-1 4-15 0,1-2-19 15,3 1-17-15,2 0-18 0,1 0-18 16,0-1-11-16,-1-4-12 0,4-1-9 0,-3-3-23 16,3-1-37-16,-2-4-64 0,-2-3-87 15,2 0-125-15,-2-5-171 0,-1-3-239 16,-1-5-210-16,0 0 7 0,-5 0 201 0,1-2 288 16,-5-1 176-16</inkml:trace>
  <inkml:trace contextRef="#ctx0" brushRef="#br0" timeOffset="86629.29">14013 4521 552 0,'-6'4'859'16,"-1"-1"-138"-16,4 0-184 0,-1 0-146 0,1-3-61 15,3 2-20-15,4-2-20 0,2 0-50 16,4-2-57-16,3 2-48 0,5 0-38 16,1 2-26-16,4 0-16 0,-1 1-7 0,6 1-5 15,-3 1-3-15,3 2-4 16,1 1-6-16,-2 0-4 0,1 0-2 0,-2-1-2 15,1-2-4-15,-2 2 0 0,-1-3 2 16,-2 1 4-16,-5-3 10 0,1 0 2 16,-4-4 2-16,-2 0-4 0,-4-1-5 0,-1-2-1 15,-4 0-4-15,0-1-6 0,-3-2-4 16,-3-1-7-16,-3 1-5 0,-2-2-8 16,-5 0-20-16,2-1-40 0,-3 1-50 15,-2-1-63-15,2 2-88 0,-1 0-114 0,3 2-132 16,-1-3-140-16,5 2-160 0,4-1-18 15,2-1 119-15,5 2 245 0,5 3 183 16</inkml:trace>
  <inkml:trace contextRef="#ctx0" brushRef="#br0" timeOffset="87160.06">14472 4425 198 0,'15'6'590'0,"0"-1"-4"16,-5 2-87-16,-2 1-59 0,-1 2-30 16,-2 2-8-16,-1 2-31 0,0-1-54 15,-4 3-74-15,2-1-60 0,-2 2-43 0,-2-2-28 16,-1 0-19-16,1 0-12 0,-1-4-9 15,-2 1-5-15,2-3-9 0,-1-1-5 16,1-3-5-16,1 0 0 0,2-1 0 16,-1-3 5-16,1 1-2 0,1-2-5 15,1-2-15-15,1-3-12 0,4-3-4 0,3-2-6 16,3-2-4-16,3-2-5 0,3-3-2 16,2 0 1-16,-1-2-1 0,1 1-1 15,0 1-2-15,-2 3-2 0,1 0 0 16,-6 4 2-16,-1 3 5 0,-2 2 8 0,-3 3 11 15,1 2 4-15,-6 4 0 0,0 3-6 16,-3 1-6-16,-3 1-1 0,0 1-5 16,-2 0-10-16,-1 4-27 0,-2-2-41 15,0 0-53-15,1 0-52 0,2-2-66 16,2 1-64-16,3-1-51 0,3-2-11 0,4-1 18 16,3 1 36-16,3-2 53 0,2-2 69 15,0 0 77-15,5-1 77 0,2-1 72 16,0-2 68-16,3 0 59 0,0 0 50 15,2-2 31-15,-2-3 23 0,3 0-8 0,-1 0-28 16,-2-5-46-16,-1 0-38 0,-2-1-30 16,-1 2-15-16,-8-1-6 0,2 0 0 15,-7-1 4-15,-5 3-4 0,-3 0-5 0,-3 3-5 16,-7 5 3-16,-3 0 4 0,0 4 0 16,-4 5 0-16,5 2-9 0,3 1-12 15,-1 1-17-15,6 2-18 0,4 0-11 16,3 2-10-16,3-4-12 0,7 0-30 15,-1 1-53-15,9-3-71 0,0-3-92 0,4 0-145 16,-1-4-202-16,-3-1-281 0,-6-3-130 16,-4-5 80-16,-7 0 279 0,-5 0 252 15</inkml:trace>
  <inkml:trace contextRef="#ctx0" brushRef="#br0" timeOffset="90106.43">8890 8083 65 0,'2'0'235'0,"-2"-1"4"16,2 0-8-16,-2 1-18 0,0-3-23 15,2 3-32-15,-2 0-31 0,0 0-28 16,0 0-14-16,0 0-12 0,0 0-7 16,0 0-1-16,0 0-1 0,0 0-2 0,0 0-4 15,0 0-6-15,0 0-7 0,-2 0 0 16,2 0-5-16,0 0-6 0,-2 0-5 16,2 0-1-16,-2 3 6 0,1-2 2 0,-1 2 2 15,0 0-1-15,-1-1-1 0,2 3-3 16,-1 0 0-16,0-2-3 0,-1 1 1 15,2 1 3-15,-3-1 1 0,3 1 3 16,-3 0-2-16,4 2-5 0,0-1-2 0,-2-1-5 16,2 0-1-16,0-1-2 0,2 1-1 15,-2 0 1-15,4 0-2 0,-3-3-2 16,4 3-6-16,-2-2 0 0,1 0-1 0,-1-1-1 16,0 0-4-16,0 0 2 15,-1-1-4-15,0-1 0 0,0 2 0 0,-2-2 0 16,2 1-1-16,-1-1-1 0,-1 0 3 15,2-1 0-15,1-1 3 0,-2-1-2 16,1 0 1-16,0 0 0 0,0 1-1 0,-1-2 4 16,-1 1 2-16,0 1-1 0,0-1-1 15,0 1-4-15,0-1 1 0,0 3-1 16,0-2-1-16,0 1-2 0,0 1-2 16,0-1 0-16,0 1 0 0,0 0-2 0,0 0 2 15,0 0 2-15,0 0 0 0,0 0-2 16,0 0-2-16,0 0 2 0,0 0 0 15,0 0 0-15,0 0 0 0,0 0-1 16,0 0 1-16,0 0 0 0,0 0 1 16,0 0-2-16,0 0 1 0,0 0 0 0,0 0-1 15,0 0 0-15,0 0 0 0,0 0-4 16,0 0-7-16,0 0-15 0,0 0-19 16,0 0-33-16,0 0-50 0,0-3-85 15,0 3-138-15,0 0-218 0,5-4-62 0,-2 1 74 16,-1-3 216-16</inkml:trace>
  <inkml:trace contextRef="#ctx0" brushRef="#br0" timeOffset="91306.26">9002 8018 66 0,'3'-3'302'15,"-1"3"13"-15,1-2-8 0,-3 0-30 0,2 1-32 16,-2 1-27-16,0-2-20 0,0 1-19 16,0 1-14-16,0 0-11 0,0 0-12 15,-2 0-10-15,2 0-6 0,0 0-7 16,-1 0-5-16,-1 0-7 0,2 0-6 15,-3 1-2-15,0 1-5 0,0-2-2 0,-2 1-1 16,0 1-5-16,-1 0-6 0,1-2-7 16,0 3-6-16,1-1-5 0,-1 1-4 15,-3 1-6-15,3 0-9 0,-1-2-6 16,1 3-6-16,0-2-5 0,0 2-4 0,1-2 1 16,-1 1-1-16,2 1-3 0,-2-2-1 15,4 1-4-15,-1 0 0 0,0 2-2 16,-1 0-1-16,2-1-3 0,-1 2 2 15,0 0 1-15,-1-1-1 0,1 1-1 0,0-1 1 16,2 1 1-16,-2 0-2 0,2 1 0 16,0 0-2-16,0 0-2 0,0 0 0 15,2-1-2-15,-2-1 3 0,2 1-3 16,0-1 0-16,1 2 3 0,1-2-2 0,-2 0 1 16,2-1-1-16,-1 0 2 0,0-2-2 15,1 1-1-15,-1 0 2 0,3-1 0 16,-1 0 2-16,1-1-1 0,0-2-3 15,1 0 2-15,2 3-1 0,-1-3-1 0,-2 0 0 16,1 0 1-16,2 0-1 0,-2 0 0 16,-3-3-2-16,3 1 2 0,-2 0 0 15,0 1 0-15,0-2 1 0,-3 2-4 16,1-2 0-16,0 3 0 0,-3-2 3 0,2 2-1 16,-2 0-2-16,2 0-2 0,-1 0 2 15,-1 0 0-15,0 0 0 0,0 0 0 16,0 0 0-16,0 0 0 0,0-2 0 0,0 2-2 15,0 0 2-15,0 0 0 16,0 0 2-16,0 0-1 0,-1 0 1 0,1 0-2 16,0 0 0-16,-2 0 0 0,2 0 0 15,0 0 0-15,-2 0 0 0,-1 0 0 16,-2 0 0-16,0 0 0 0,-2 0-1 16,2 0 2-16,-3 0-1 0,3 0 0 0,-1 2-1 15,-2 0 1-15,2 1 0 0,1-2 1 16,0 3-2-16,-1 0 0 0,0 1 0 15,1 0-1-15,0-1 0 0,0 2 0 0,-1 0 2 16,0 2 3-16,1-2-1 0,2 0 0 16,-2 4 0-16,0 0 1 0,2-3 1 15,0 3-1-15,1 0 1 0,-1 1 0 16,1-2 1-16,0-1 2 0,2 4-1 16,0-3 0-16,0 2 1 0,0-4 0 0,2 1 0 15,0 0 0-15,1 0-2 0,-1-1 0 16,1-2-1-16,0 0-2 0,-1 0 2 15,1 2 0-15,2-3-2 0,-3-1 1 16,1 2-3-16,-1-2 1 0,2-1 1 0,-1-2 3 16,1 0-3-16,0 3-1 0,-1-3 0 15,0 2 0-15,1-2 0 0,-3 0 2 16,1 0-1-16,1 0 0 0,-3 0 0 16,3 0 4-16,-3 0 3 0,0 0 3 15,0 0-2-15,-3-2 1 0,3 1-3 0,-3-1-1 16,1 0-1-16,-1-1-1 0,-2 1 0 15,0-1-3-15,-3 3-1 0,-4 0 2 16,0 0 0-16,1 1 1 0,-1 3 1 16,-2 1 3-16,0 2 2 0,1 1 2 0,-3 4 3 15,5 2 5-15,0 1 2 0,2 2 2 16,2 0 0-16,1 1 1 0,4 2 1 16,2 0 1-16,4-1-3 0,0-1 1 0,4-2-3 15,0-1-5-15,3 1-4 0,0-5-5 16,3 0-1-16,-1-2-3 0,-1-3-1 15,5-1-9-15,-4 0-22 0,0-1-29 16,-1-4-35-16,0 0-37 0,-4-2-63 16,0-1-100-16,-1-2-134 0,-3-2-162 0,-1-3-224 15,-1-1-62-15,-2-2 97 0,0-3 274 16,-2 1 194-16</inkml:trace>
  <inkml:trace contextRef="#ctx0" brushRef="#br0" timeOffset="92179.51">8954 8025 37 0,'-2'0'398'0,"2"2"8"0,-2-2-51 15,2 0-74-15,0-2-53 0,0 2-28 16,0 0-14-16,0 0-3 0,0 0-13 16,0 0-17-16,0 0-17 0,2 0-15 15,-2-2-9-15,3 2 4 0,1 0 9 16,1 0 11-16,3 0 0 0,0 0-9 0,3 0-21 16,0 0-17-16,5 2-11 0,-3-2-6 15,1 2-5-15,2-1-13 0,-2 0-11 16,0 1-10-16,-1 0-8 0,1 0-6 15,-4 1-3-15,4 2-2 0,-5-1 0 0,-2 0 2 16,1 3 0-16,-1-1 1 0,-2 1 1 16,0 0 3-16,-3 3 1 0,-1-1 0 15,-2 1 0-15,-1 2 1 0,-3 0-5 16,0 1 1-16,-4 3-2 0,1-3-2 0,0 2-3 16,-4-2-2-16,0 2-1 0,1 1-2 15,-1-3 0-15,-1 0-3 0,2 0-1 16,0-3-1-16,3-1-2 0,-3 0 0 15,6-1 1-15,-1-2-2 0,3 1 1 0,0-4 1 16,1 1 1-16,0-3 0 0,1 0 0 16,-1 1 1-16,2 0-1 0,0-2 1 15,0 2-2-15,0-2 1 0,0 0-3 16,0 0 2-16,3-2-2 0,2 2 1 0,2-2-4 16,1 0 3-16,2 1 1 0,0 0-1 15,1-3-1-15,3 4-1 0,-1 0 0 16,1 0 1-16,-1 2 2 0,2 1-3 15,0 0 1-15,0 3-1 0,0 1 3 16,-1 0 0-16,-3 3 0 0,1 0 8 0,-1 1 3 16,-2 2 3-16,-1 2 0 0,-1 1 3 15,-3 1 1-15,-3 0 0 0,-1 0 4 16,-5-1 1-16,-1-1 1 0,-3 1-1 16,-2-2-3-16,-5 0-5 0,1-3-1 0,-3 0-3 15,2-4-1-15,-2 1-3 0,-2-3-1 16,4 0-1-16,1-1-2 0,0-1 0 15,3-1 0-15,2 0-3 0,2-1-13 16,3-1-24-16,-2 0-42 0,3 2-74 16,1-2-113-16,2 0-150 0,-1 0-181 0,2 0-243 15,0 0-37-15,0 0 128 0,2 2 294 16,-2 3 177-16</inkml:trace>
  <inkml:trace contextRef="#ctx0" brushRef="#br0" timeOffset="92620.33">8977 8886 102 0,'3'8'535'0,"1"1"1"0,-3-4-129 16,-1 0-131-16,3 0-90 0,-2-1-53 16,1 1-39-16,1 0-31 0,-1-2-22 15,0 0-35-15,-2-1-48 0,1-1-85 16,-1 1-126-16,0-2-210 0,0 0-85 0,0 0 42 15,-5-3 188-15</inkml:trace>
  <inkml:trace contextRef="#ctx0" brushRef="#br0" timeOffset="92774.3">8919 8961 310 0,'0'5'659'0,"1"0"-84"15,-1 0-158-15,0-3-143 0,0 1-100 16,0-3-66-16,0 0-40 0,2 2-26 15,-2-2-48-15,0-2-72 0,0 2-125 0,0-3-172 16,-2-4-179-16,-1 1-25 0,-5-1 108 16,-2 2 184-16</inkml:trace>
  <inkml:trace contextRef="#ctx0" brushRef="#br0" timeOffset="92958.36">8601 8623 18 0,'-7'-8'596'0,"1"-1"124"0,2-1-164 16,0 0-189-16,0 4-139 0,0 0-87 15,3 1-56-15,-1 1-33 0,2 1-31 16,0-1-54-16,0 2-102 0,0-1-185 0,3-2-246 16,-3 2-84-16,2-2 81 0,-4-2 223 15</inkml:trace>
  <inkml:trace contextRef="#ctx0" brushRef="#br0" timeOffset="93128.22">8588 8468 306 0,'2'0'544'0,"2"2"-50"0,-2-2-136 0,0 0-125 15,-2 0-95-15,1-2-63 0,-1 2-54 16,0 2-64-16,-1-2-107 0,-1 0-186 15,2 0-160-15,0 0-20 0,-2 3 124 0</inkml:trace>
  <inkml:trace contextRef="#ctx0" brushRef="#br0" timeOffset="93303.5">8601 9012 221 0,'6'16'595'15,"-1"-1"-53"-15,-3-2-140 0,2-6-135 16,-2 0-108-16,2-2-79 0,-4 1-66 0,2-4-71 16,-2 0-106-16,2-2-199 0,-2 0-158 15,1-4-17-15,-1 0 140 0,0-3 156 16</inkml:trace>
  <inkml:trace contextRef="#ctx0" brushRef="#br0" timeOffset="93403.25">8797 9048 485 0,'12'0'523'0,"-2"0"-157"0,-4 0-206 16,2-2-224-16,-2 0-266 0,-1-2-113 16,0 0 25-16,-2-4 163 0</inkml:trace>
  <inkml:trace contextRef="#ctx0" brushRef="#br0" timeOffset="94543.09">9938 9073 38 0,'-2'0'170'0,"2"2"36"0,0-2 24 16,-1 0 17-16,1 0-10 0,-2 0-24 0,2-2-30 15,0 2-28-15,0-1-24 0,0-1-13 16,0 2-9-16,0 0-3 0,0 0 1 16,0 0 7-16,0 0 4 0,0-1 7 0,-1 0 6 15,1 1 8-15,-2-3-7 0,0 3-16 16,2-2-19-16,-2 0-15 0,0 1-9 15,2-3-6-15,-2 4-4 0,2-3-9 16,0-1-2-16,0-1-7 0,0 2-5 0,0-2-5 16,2 3 0-16,-2-2-3 0,2 0-4 15,0 0-8-15,-2 1-2 0,2-3-2 16,0 3 1-16,-1-1 0 0,-1 1 0 16,3-2-1-16,-3 2 1 0,2 1 0 15,-2-1 2-15,1 1-2 0,1 0-1 0,-2-1 4 16,2 1-1-16,-1-1 2 0,-1-1 1 15,2 1-1-15,-2 0-1 0,2 1-2 16,-1 0 0-16,1-1-2 0,0 0 1 16,-2 1-1-16,1 1-2 0,-1-1-3 0,2-1-1 15,-1 2-5-15,4-1-1 0,-2-1-1 16,0 0-1-16,-2 2 0 0,1-2 0 16,1 1-2-16,-1 0 3 0,-2 2-3 0,2-1 3 15,-1 1-2-15,-1-1 0 0,0 0 1 16,0 1-5-16,0 0-8 0,0-2-18 15,0 1-27-15,0 1-56 0,-1-4-78 16,-1 3-103-16,2-3-104 0,-3-3-115 16,1 2-136-16,0-3-50 0,2 0 78 15,0 1 185-15,2-1 171 0</inkml:trace>
  <inkml:trace contextRef="#ctx0" brushRef="#br0" timeOffset="95097.09">10047 8903 167 0,'-3'10'239'15,"-2"-1"49"-15,2-1 20 0,-3-1-14 16,4 0-39-16,-3-1-38 0,2 0-37 16,-1-1-19-16,1-1-14 0,-1-1-7 0,3 2-5 15,-1-2-8-15,1-1-3 0,-1 1-8 16,0-3-7-16,2 2-6 0,-1 0 4 16,1-2 9-16,-2 0 10 0,2 0 9 15,0 0 4-15,0 0-7 0,0 0-20 16,0-4-28-16,2 4-29 0,-1-3-22 0,1-4-15 15,0 0-5-15,1-1-5 0,0-1-2 16,3-1-4-16,3 0-1 0,0-2-1 16,0 0-1-16,3-2-1 0,5-1-1 15,0-2 1-15,3 0 1 0,-1 0-1 0,2-1-3 16,2 0 2-16,3-1-2 0,1 0-2 16,1 0 2-16,1-1-1 0,1 3 2 15,0 0-1-15,0 0 2 0,-3 2-1 16,-1 1 1-16,-4 2 1 0,-1 0 2 15,-3 2 0-15,-4 0 1 0,0 5 0 0,-6-1-1 16,0 2 0-16,-2-1-1 0,-3 2 0 16,-1 2-3-16,3-1-7 0,-2 0-4 15,-2 1-9-15,1 0-11 0,-2 1-16 0,0 0-28 16,0 0-44-16,0 0-72 0,-2 0-90 16,-1-1-110-16,0-1-113 0,-2-1-126 15,4 1-17-15,-3 1 96 0,-2-1 187 16</inkml:trace>
  <inkml:trace contextRef="#ctx0" brushRef="#br0" timeOffset="95994.07">10365 8658 165 0,'-5'6'240'16,"2"-2"26"-16,0 1 7 0,-3 0-19 0,2-2-33 15,0 2-32-15,-1-1-28 16,0 1-20-16,-1 0-12 0,0 0-5 0,1-2-4 16,0 4-8-16,0-1-11 0,-1-1-6 15,-2 2-7-15,-1-1-1 0,4 1-3 16,-3 3-3-16,-3-3-3 0,3 2-6 0,-3 0-3 16,0 1-12-16,1 0-7 0,-1 0-6 15,0 0-7-15,0 0-3 0,1 2-1 16,-3-2 7-16,3-1 1 0,-1 0-2 15,0 1-5-15,1-1-5 0,-2 0-2 16,2 0-4-16,1-2-1 0,-1 3-7 16,2-3-3-16,-1 1-1 0,1-1-3 0,0 2 0 15,0-4-3-15,2 2 0 0,1-1 0 16,-3 1-1-16,5-3 1 0,-2 1 0 16,2-2 0-16,2-1-1 0,-3 1-1 0,4-1 0 15,-1 0-2-15,-1-1 2 0,2-1 0 16,-2 2-2-16,2-1 1 0,-1-1 1 15,-1 0-1-15,2 0-1 0,0 0-1 16,0 1 3-16,-1 0-1 0,-1-1 5 0,2 2 0 16,-3-2-2-16,3 2-2 0,0-1 2 15,0-1-2-15,0 0-3 0,0 0 0 16,3 0 0-16,-3 0-1 0,0 0 1 0,0 0 1 16,2 0 1-16,-1 0 9 0,1-1 11 15,1-1 13-15,4 0 3 0,1 0-6 16,4-1-5-16,-1-2-7 0,3 0-9 15,1-3-4-15,0 1-3 0,3-3-3 16,2-2 1-16,0 0-4 0,1-2 2 16,3-1-2-16,0-2-1 0,-2-3-4 0,2 2-2 15,-2 1-2-15,1-3-2 0,-3 0-3 16,0 2-1-16,0 1 1 0,-2-2 4 16,-1 3 2-16,-2-1 5 0,0 3 1 0,-3 0 1 15,0 2-3-15,-2 1 2 16,-2 1-4-16,-2 2 1 0,0 2-1 0,-3 2 0 15,0 0-6-15,1 2-6 0,-3-1-8 16,1 2-9-16,-2-3-2 0,0 4 5 16,0 0 8-16,-2 0 8 0,1 4 9 0,-4-1 3 15,-2 0 4-15,0 4 1 0,-3 0 2 16,0 4-1-16,-2-1 2 0,-1 3-1 16,-4 1 4-16,1 3 0 0,-4 1 3 15,-1 1 1-15,-1 2 2 0,-2 2-1 0,-3-2 1 16,1 3 0-16,-4-2 2 0,0-1 3 15,3 1 5-15,0-2 6 0,3 0-1 16,0-4 3-16,5-1-1 0,0-3-1 16,5-1 2-16,3-3-2 0,0-3-1 15,5 1 6-15,3-3 6 0,-1-1 4 0,6-2-6 16,3-2-13-16,4-4-17 0,4-2-26 16,7-3-35-16,-1-2-47 0,2-3-60 15,2-2-81-15,-3 1-91 0,0-5-104 0,0-2-107 16,-3 2-119-16,-2-2 27 0,-2 0 124 15,-5 3 202-15</inkml:trace>
  <inkml:trace contextRef="#ctx0" brushRef="#br0" timeOffset="96546.32">9849 8665 162 0,'-3'1'304'0,"0"1"6"0,-2 1-13 16,1 0-44-16,1-1-38 0,0 3-37 15,1-1-36-15,0-1-16 0,-1 2-10 16,3-3-5-16,-2 1-6 0,2-1-3 15,0 1-3-15,0 0-2 0,2-3-2 0,-2 1-6 16,2 0-5-16,-1-1-3 0,-1 2 4 16,2-2 8-16,-2 0 2 0,2 0-3 15,-2 0-1-15,0-2-9 0,4 2-8 16,-2-2-8-16,3-1-7 0,1 0-7 0,-2-2-6 16,0 0-11-16,-1 0-2 0,2 1-5 15,-2-1 0-15,-1 0 5 0,0 2 2 16,-2 0-2-16,0-1-7 0,0 4-10 15,-4-3-11-15,2 1-16 0,-4 1-25 16,1-3-54-16,-3 4-83 0,-1-1-123 0,-1 1-152 16,-1 0-203-16,-1 0-106 0,-3 0 51 15,1 1 206-15,-2 3 195 0</inkml:trace>
  <inkml:trace contextRef="#ctx0" brushRef="#br0" timeOffset="96720.19">9596 8903 444 0,'2'12'484'0,"-2"0"-84"16,2-6-101-16,-1 1-79 0,-1-1-45 15,2-2-39-15,-1 1-32 0,1-2-32 16,0 0-33-16,-2 0-41 0,3-3-58 16,-3 0-95-16,2-3-162 0,-1 0-184 0,1-2-46 15,-2-2 92-15,-2-1 177 0</inkml:trace>
  <inkml:trace contextRef="#ctx0" brushRef="#br0" timeOffset="96860.51">9614 8862 302 0,'3'1'393'0,"-1"1"-86"15,1-1-136-15,0-1-135 0,-2-1-153 0,-1 1-175 16,0 0-64-16,0-5 37 0</inkml:trace>
  <inkml:trace contextRef="#ctx0" brushRef="#br0" timeOffset="97062.63">9854 8371 212 0,'0'-13'635'15,"0"1"-6"-15,-3-1-156 0,0 3-145 16,-4 2-118-16,3-1-82 0,-2 2-55 16,-1 1-46-16,2 2-49 0,-1-2-69 0,-3 4-93 15,1-1-161-15,0 1-198 0,-1 0-57 16,-2 0 90-16,4 1 200 0</inkml:trace>
  <inkml:trace contextRef="#ctx0" brushRef="#br0" timeOffset="97221.38">9845 8281 591 0,'4'5'791'0,"1"0"-165"15,0 0-185-15,-2-2-163 0,-1 1-112 0,0 0-66 16,0-3-51-16,2 1-72 0,-4-1-103 16,1 1-139-16,-1-2-200 0,0 0-165 15,-4 2-12-15,-1 1 147 0,0-1 194 16</inkml:trace>
  <inkml:trace contextRef="#ctx0" brushRef="#br0" timeOffset="98745.55">8817 7356 18 0,'5'-3'384'0,"0"1"39"0,-2 1-26 16,0-1-65-16,-2-1-71 0,-1 3-54 16,4-3-42-16,-3 3-23 0,-1-2-12 0,0 2-7 15,0 0-4-15,0-2-1 0,0 2-6 16,0 0-13-16,0-2-13 0,0 1-13 15,-1 1-15-15,-3-2-17 0,0 1-14 16,-2 1-9-16,-4-1-4 0,-1 1 6 0,-3 0 7 16,-2 1 7-16,0-1 9 15,-4 3 7-15,2-2 8 0,-2 3 1 0,0-2 2 16,0 1-8-16,-2 2-4 0,3-2-7 16,-1 1-2-16,-1-1 1 0,-1 2 1 15,4-1-1-15,-3 2-6 0,0 0-6 0,0-1-5 16,-1 4-1-16,2-1-5 0,-4 2-1 15,3 0-4-15,-1 2 0 0,0 0-1 16,-2 2 2-16,1 0 1 0,-1 3 1 0,-1-1 0 16,0 4 4-16,1 0-1 0,-2 2 1 15,-2 1 1-15,-1 2 2 0,1 2-2 16,-2 0-5-16,0 1-6 0,-2 3-6 16,1-1 3-16,-3 4 2 0,3-2 3 0,-1 1 2 15,1 1 1-15,-1 3 2 0,2-2 2 16,2 2 0-16,-3-2-1 0,3 5 0 15,0-2 1-15,1 2-2 0,2-2-2 16,-2 1-1-16,5-1 5 0,-1 1 5 16,3-2 1-16,1 2 4 0,3-1 3 0,1-1 1 15,0 1-3-15,1 1-1 0,3-2 0 16,0 1-2-16,0 0-1 0,1 1-1 16,2 2-1-16,2 0-1 0,-2 1-1 15,2 0-4-15,0 0-1 0,2 3-2 0,-2 0-2 16,3-2-2-16,0 4-5 0,1-2-3 15,2 1 1-15,2 0 1 0,1 0 1 16,3 0-2-16,1 0 1 0,5 0 0 16,2-2 2-16,2-1 2 0,6 2 1 15,0-2-1-15,3-1-4 0,1 2 0 0,1-3 0 16,3 1 2-16,-3-1 0 0,6 0-1 16,-3 0 1-16,0 3 1 0,3-3 2 15,-1 2 3-15,4-1 6 0,-1 2 17 16,1 1 13-16,4-1 13 0,2 3-9 0,4-2-4 15,3 0 1-15,2 1-9 0,4-2-7 16,5 1-12-16,0-1-6 0,4-1-7 16,5-1-1-16,-1 0-14 0,3 1-5 0,-1-4-6 15,2 2 17-15,-2-5 10 16,1 3 12-16,0-5 0 0,0 2-2 0,-1-1 4 16,1-2 6-16,2-3 8 0,-1-3 2 15,-2 0-2-15,1-3-4 0,0 0 0 16,0-3-3-16,2-3-1 0,0-1-2 0,0-5-4 15,2 0-1-15,-2-4-2 0,0-3-2 16,3-3-4-16,-5-2-1 0,1-3-7 16,-7-1-2-16,0-4-4 0,-7-1-1 15,-1 0-1-15,-6-2-7 0,0-1 1 0,-2 0-2 16,-6-2 6-16,5-3 1 0,-2-3 4 16,3-4 5-16,-2-3 1 0,4-3-1 15,6-6 12-15,2-4 11 0,4-8 6 16,7-1-9-16,2-9-6 0,1-2-6 15,1-5-5-15,0-1-2 0,-2-2-4 0,-4-3-1 16,-8-3-6-16,-2 2-1 0,-9-3-4 16,-6 0 0-16,-10-3 0 0,-6 3-2 15,-6-4 4-15,-3-1 4 0,-7 0 5 16,-7 2 2-16,-6-4-2 0,-4 0 0 0,-7 1 1 16,-3-1-2-16,-3-2-2 0,-6 0 2 15,1 1-2-15,-6-1-4 0,-3 1-5 16,-1-2-4-16,-5 1 3 0,-3 0 9 0,1 0 6 15,-4 0-1-15,-2 0-2 0,-2 1 0 16,-5 3-4-16,-3 2-2 0,-4-1-5 16,-7 7-2-16,-2-2-5 0,-6 7-14 15,-6 2-7-15,-8 3-7 0,-10 7 3 16,-7 5-8-16,-10 5-12 0,-5 6-19 0,-9 8-25 16,-5 5-38-16,-1 8-45 0,-6 10-35 15,-2 12-64-15,0 7-113 0,5 9-181 16,4 7-257-16,11 8-134 0,10 2 67 15,12 3 262-15,10 3 252 0</inkml:trace>
  <inkml:trace contextRef="#ctx0" brushRef="#br0" timeOffset="101328.14">9483 11630 20 0,'1'-4'510'0,"-1"1"88"0,0 1-47 15,0-4-89-15,0 4-85 0,-1-2-59 16,-1 1-24-16,1 1-1 0,-1-1-19 0,2 0-38 16,-2 3-57-16,2 0-49 15,-1 0-40-15,-1 0-27 0,2 0-13 0,-3 3 4 16,2 2 7-16,-2 4 4 0,-1 2-2 16,-1 1-10-16,2 2-9 0,0-1-9 15,2 2-6-15,-3-2-5 0,3 2-1 0,-1-4-6 16,2 1-3-16,0-1-6 0,0-5-2 15,-3 2-3-15,3-1 2 0,0-2-1 16,0-1-1-16,0-3-6 0,0 2-18 16,0 1-24-16,0-4-36 0,0 0-44 0,0 0-69 15,0 0-104-15,-1-4-139 0,-1 0-161 16,1-4-192-16,-3-1-37 0,3-1 111 16,-1-2 248-16,-1 1 184 0</inkml:trace>
  <inkml:trace contextRef="#ctx0" brushRef="#br0" timeOffset="103101.79">9503 11655 323 0,'0'0'673'0,"2"0"-37"16,-4 0-120-16,2 0-133 0,-2 0-106 16,2 0-54-16,-2 0-17 0,0 0 1 15,2 0-10-15,0 0-25 0,0 0-40 16,2 1-39-16,-2-1-31 0,2 0-18 15,-2 0-10-15,0 2-2 0,2-1 1 0,-2-1 6 16,3 2 2-16,-1-1 0 0,1 1 8 16,0-1 9-16,2 2 3 0,3 0 4 15,3-1-2-15,-1 1-2 0,8-3-7 0,0 4-7 16,6-1-8-16,4-3-4 0,4 1-5 16,3-1 0-16,3 0-3 0,4-1-3 15,1 1-6-15,3-3-2 0,-2 2-3 16,0-2-3-16,-1 0-4 0,-3 3-3 15,-6-2-1-15,-1 1-1 0,-9-2 2 0,-3 3 3 16,-4-2 5-16,-6 1 5 0,0 1 6 16,-2-2 0-16,-4 2-3 0,0-1-4 15,0 1 0-15,-3 0-6 0,1 0-4 16,-2 0-3-16,1 0 0 0,-2 0-1 0,2 0-1 16,-1 0 0-16,-1 0 0 0,1 0-1 15,-1 0-3-15,0 0 2 0,0 1-2 16,0-1 1-16,0 0 1 0,0 2 2 15,0-2-2-15,0 0 2 0,0 0 0 0,0 0 2 16,0 0 1-16,0 0 0 0,0 0 0 16,0 0-3-16,0 0 2 0,0 0 0 15,0 0 1-15,0 0-1 0,0 0-2 16,0 0-2-16,0 0-1 0,0-2 2 16,0 2 0-16,3 0 1 0,-3 0 0 0,2 0-2 15,0 0-1-15,2 0 3 0,1-1 2 16,3-1-1-16,3 2-1 0,0-3 0 15,2 2 0-15,1-1-3 0,2 1 3 0,3-3-1 16,0 2 2-16,2-1-1 0,1-2 0 16,1 4 2-16,2-3-1 0,-2-1 1 15,1 2-4-15,-1-1 2 0,-2 1-1 16,-2-1 2-16,-2 1 1 0,-2 0 3 16,-3 0 2-16,-3 2 2 0,-2-2 1 0,-1 0 3 15,0 3 0-15,-4 0 2 0,1-2 3 16,0 2-1-16,-1 0-3 0,0 0-2 15,-2 0-3-15,0 0-3 0,0 0-2 16,0 0 0-16,0 0-3 0,0 0 1 0,0 0-2 16,0 0 0-16,0 0 0 0,0 0 0 15,0 0 0-15,0 0-2 0,0 0 2 16,0 0 0-16,0 0 2 0,0 2-2 16,0-2-2-16,0 0 2 0,0 0 2 15,0 0-2-15,0 0-2 0,0 0 0 0,0 0 0 16,0 0-3-16,0 0-5 0,0 0-10 15,0 0-10-15,0 0-4 0,0 0 1 16,0 0 7-16,0 0 8 0,0 0 6 0,0 0 2 16,0 0 1-16,0 0 0 0,0 0 4 15,0 0-2-15,0 0 5 0,0 0-1 16,0 0 3-16,0 0-3 0,0 0 5 16,0 0 1-16,0 0 0 0,0 0 0 15,0 0-4-15,0 0-1 0,0 0 0 0,0 0 2 16,3 0 1-16,-2 0-1 0,-1 0-1 15,2 0 1-15,0 0 0 0,-1 0 2 16,1-2 2-16,2 2-6 0,1 0-2 16,1 2-2-16,1-2 9 0,2 0 2 0,-1 0 2 15,2 0 1-15,2 0 2 0,2 0-1 16,-2 0 2-16,1 0-1 0,-4-2-3 16,5 2-2-16,-3 0 1 0,-2 0-4 15,1 0 2-15,1 0-3 0,-3 0 3 0,-2 0-1 16,3 0 3-16,-4 0 0 0,2 0-1 15,-2 0 0-15,0 0-2 0,-1 0 0 16,0 0 1-16,-1 0-1 0,1 0-1 0,-3-1 1 16,1 1 2-16,-2 0-1 15,2 0-1-15,-1 0 0 0,-1 0-1 0,0 0 0 16,0 0-1-16,0 0 4 0,0 0 0 16,0 0-2-16,0 0-3 0,0 0-2 15,0 0-1-15,0 0 2 0,0 0 1 0,0 0 0 16,-1 0 1-16,-1 0 1 0,2 0 1 15,-2 0 0-15,2 0-1 0,0 0 1 16,0 0 1-16,0 0 2 0,-1 0 2 16,-1 0 2-16,2-2-1 0,-3 1-4 0,1-1-2 15,-3 1 0-15,0-2-3 0,-2 0-3 16,1 0 2-16,-1-2-1 0,-2 1 0 16,1 1 1-16,0-2 1 0,-1 2 3 15,4 3 4-15,0-5 7 0,1 5 4 16,0-2 0-16,1 0 3 0,1 1-3 0,2 1-2 15,-1-2-1-15,-1 2-7 0,2 0-6 16,0 0-1-16,2 0-1 0,-1 0 3 16,-1 0-4-16,2 0 1 0,-2 0 1 15,2 0 3-15,1 0 0 0,-1 0 0 0,6 2 3 16,-2-2-2-16,5 1-2 0,-2-1 2 16,1 2-2-16,2-2-1 0,0 0 1 15,0 0 0-15,1 0 1 0,0-2-1 16,2 1-1-16,-2 1 1 0,0-2-1 15,-1 1 2-15,-1 0-2 0,-1-2-1 0,-2 0 2 16,-2 2 2-16,2-2-1 0,-2 2-1 16,-3-3 1-16,2-1-1 0,-2 2-3 15,-1-3 2-15,1 0-1 0,2 0 2 0,-4-2-3 16,1 2 1-16,-2 0-3 0,0-1 4 16,0 0 1-16,0 1 4 0,0 1 3 15,0 0 9-15,0 1 5 0,0 1 3 16,0 0 1-16,0 0-2 0,0 3-7 0,0-2-6 15,0 1-3-15,0 1-5 0,0 1-3 16,0 1-1-16,0 1 9 0,-2 0 16 16,-2 7 16-16,-1 3 6 0,0 1-2 15,0 4-4-15,1 2-7 0,-1 3-4 16,2-1-1-16,-2-1 0 0,4 1 1 0,1 0 0 16,1-3-7-16,-1 0-8 0,5-2-5 15,-4-4-4-15,1-1 0 0,-2-3 0 16,0-1 7-16,3-2 7 0,-3-3 12 15,0 0 12-15,0 0 9 0,0-3-1 0,2 0-13 16,-1-5-12-16,2-1-8 0,2-3-8 16,-2-1-6-16,1 0-1 0,-1-2-2 15,1 2-11-15,-2 0-24 0,1 1-37 0,-3 0-53 16,0 0-77-16,0 1-95 16,-3-2-145-16,-3 0-268 0,-4-3-407 0,-4 3-123 15,-5-4 165-15,-3 4 419 0,-5-1 254 16,1-3 158-16</inkml:trace>
  <inkml:trace contextRef="#ctx0" brushRef="#br0" timeOffset="105139.28">9641 12096 21 0,'-3'-4'443'0,"0"0"14"0,-4 1-68 16,1 1-83-16,1-1-62 0,-1-1-37 0,1 1-18 15,0 1-7-15,0-3-1 0,0 2-6 16,1-2-11-16,0 2-12 0,-1-1-8 15,1 4-2-15,1-3-8 0,0 1-1 0,1 1 2 16,1-3-6-16,-2 3-12 0,0 0-22 16,1-1-19-16,1-1-14 0,-1 2-7 15,1-1 1-15,-4 1 1 0,5-2 4 16,0 1-1-16,-2 0-7 0,2 2-5 0,-2-2-6 16,1 0-5-16,-2 1 0 0,-1 0 6 15,0-3 7-15,1 3 5 0,0-1 3 16,1 2 0-16,0-5-2 0,1 5-3 15,-1-2-4-15,2 0-4 0,0 1-4 16,0-1-6-16,0 2-4 0,0-1-7 0,0 1-7 16,0-1-4-16,2 1-3 0,-1 0-1 15,-1 0-6-15,0 0 0 0,0 0-1 16,0 0 2-16,0 1-2 0,0-1-2 16,0 0 3-16,0 0 4 0,0 0-1 0,0 0-3 15,0 0 0-15,0 0 3 0,0 0-3 16,0 0 1-16,0 1-1 0,0-1 0 15,0 0-2-15,0 0 0 0,0 0 3 16,0 0 0-16,0 0 0 0,0 0-1 16,0 0-1-16,0 0 1 0,0 0-3 0,0 2 0 15,0-1 0-15,0-1 2 0,0 2-2 16,0-2 0-16,0 0 2 0,0 0-2 16,0 0-1-16,0 0-2 0,0 0 3 15,0 0 0-15,0 0 0 0,0 0 0 0,0 0-3 16,0 0 3-16,0 0 3 0,-1 0-3 15,1 0 0-15,-2 0 3 0,2 0-2 16,0 0 1-16,0 0-4 0,2 0 2 0,-2 0-1 16,0 0 2-16,0 0 0 0,0 2 1 15,0-2 0-15,0 0 1 0,-2 0 4 16,2 0 1-16,0 0 0 0,0 0 0 16,2 0-3-16,-2 0-4 0,0 0 2 0,0-2 0 15,0 2-1-15,0 0 1 0,0 0-1 16,0 0 0-16,0 0-1 0,0 2 5 15,-2-2 4-15,2 5 5 0,-3-2 3 16,1 3-1-16,-2 2 0 0,0-2-4 16,-1 1 2-16,1-1 0 0,-1 2 2 0,-1-1-5 15,3 0 0-15,-2 1 0 0,2 1 0 16,-2-1 0-16,1-1 0 0,0 2-1 16,3-2-1-16,-1 0-2 0,-1 0-1 0,3-1-1 15,-2 1-1-15,-1-2 0 16,3 0 0-16,-1 2 0 0,-1 0 2 0,-1-2 2 15,1 3 0-15,2 1 3 0,-3 0-4 16,3-1-1-16,-1 4 0 0,-1-2 1 16,2 0 2-16,0 2 1 0,0 0-1 0,2-1-3 15,-1 4-2-15,2-3 0 0,0 0 0 16,1-1-2-16,-1 2 4 0,0-1-2 16,0-2 2-16,0 0-5 0,1 2 1 15,0-4 0-15,2 1 1 0,-1 0 3 0,0-1 2 16,1 1 1-16,1-2-3 0,0 1 1 15,0-3 1-15,-1 3-3 0,2-1-2 16,3-2 1-16,-3 2 1 0,0-4-4 16,0 4 3-16,1-4 1 0,-2 1-1 15,-1-2 1-15,1-1 1 0,-2 0 5 0,0-1 7 16,0-1 3-16,0 0-2 0,3-4-5 16,1 1-2-16,-1-5-5 0,0 0-3 15,0-2 0-15,1-2-2 0,1-2-1 0,-3-2-4 16,2-4 2-16,-3-1-3 0,-1-4 1 15,3-1-2-15,-2-3-4 0,-1 0 1 16,-3-2 2-16,0 0-4 0,-2 1 2 16,0-1 1-16,-3 5 8 0,-3-1 2 0,1 6-3 15,-1 1-4-15,0 6-3 0,-1-2-6 16,-3 5-7-16,0 4-10 0,-2-1-13 16,-1 4-18-16,-2 2-16 0,0 3-19 15,0 0-27-15,1 3-43 0,1 3-51 16,1 2-72-16,4-1-118 0,1 1-149 0,1 0-166 15,4-1-189-15,4 0 4 0,1 0 154 16,2-1 292-16,2 2 180 0</inkml:trace>
  <inkml:trace contextRef="#ctx0" brushRef="#br0" timeOffset="105497.96">10023 12298 168 0,'3'7'614'0,"-1"0"25"0,-2-2-122 16,0-2-122-16,2-1-92 0,-2-1-38 15,3 1-9-15,0 0 19 0,2-2-5 16,1-2-37-16,3 0-56 0,0-1-51 0,-3 0-34 16,0-2-18-16,0 3-7 0,-2-3-2 15,-3 1-6-15,1-1-12 0,-2 2-13 16,0-1-17-16,-2 1-15 0,-1 0-18 0,-2 1-19 16,1 1-31-16,-1-3-46 0,0 4-77 15,-1-3-107-15,2 3-127 0,0-3-144 16,-1-1-184-16,4 2-41 0,-1-3 108 15,4 2 239-15,2-1 174 0</inkml:trace>
  <inkml:trace contextRef="#ctx0" brushRef="#br0" timeOffset="106095.9">10400 12075 196 0,'-2'-3'571'0,"0"2"-30"0,-1-2-105 15,1 1-95-15,1 0-67 0,-1 2-32 0,1-1-16 16,-1-1-10-16,2 2-8 0,0 0-17 15,2 0-29-15,-2 0-35 0,1 0-25 16,-1 0-15-16,2 0-13 0,1-2-11 16,2 1-12-16,0-2-6 0,1 2-7 0,5-2-5 15,-1 3-3-15,-1-3-2 0,2 3-1 16,0 0-3-16,-1-2-3 0,-1 2-1 16,-1 0-2-16,-1 0 3 0,-1 2 0 15,1-2 8-15,-3 3 9 0,1 2 7 0,-2 2 2 16,-2 1 3-16,1 1-1 0,-2 3 2 15,-2 2 2-15,-1 1 3 0,-3 5-2 16,-1-1-1-16,-3 1-4 0,0 1-2 16,-4 3-3-16,1-1-1 0,-1 0-1 0,-2-1 3 15,-1 2 2-15,2-2-1 0,-1-3-5 16,4-1-6-16,1-2-3 0,0-5-8 16,5 0-6-16,1-2-3 0,1-3-2 15,0-2-2-15,2 1-1 0,1-2 4 16,1-1 9-16,1 1 5 0,5-3 6 0,-1 2-5 15,3-2-5-15,5 2-6 0,-2-2-7 16,6 0-5-16,-2-2-1 0,0 0-3 16,1 2-4-16,0-3-8 0,-2 1-17 0,0 0-22 15,-2 1-27-15,-3-3-32 0,3 3-44 16,-3-3-51-16,-1-1-87 0,0-1-140 16,1-3-195-16,0-2-275 0,1 0-69 15,1-5 116-15,-2 1 309 0,-2-1 211 16</inkml:trace>
  <inkml:trace contextRef="#ctx0" brushRef="#br0" timeOffset="106772.28">10792 12025 36 0,'0'-3'543'15,"-2"0"87"-15,0 1-103 0,-1-2-127 0,1 3-94 16,2-1-51-16,0 0-21 0,0-1-12 16,2 3-30-16,3-2-37 0,1 0-36 15,3-1-29-15,1 1-21 0,3-3-11 0,1 2-2 16,-1-1 1-16,1 1 1 0,-3 1 0 16,-1-4-6-16,-2 6-1 0,-1-3 5 15,-2-1 7-15,-2 4 6 0,-3-1 2 16,0 0-11-16,-3 1-20 0,-2-2-16 0,-4 2-13 15,1 0-5-15,-3 0-2 16,-4 2 2-16,3 2 3 0,-2 1 1 0,1 1 0 16,-1-1 4-16,0 4 1 0,1-1 4 15,-3 3 4-15,3-1 4 0,1 2 2 16,-1 0 0-16,1 0 11 0,1 2 8 0,1-1 6 16,-1-2-15-16,3 2-9 0,4-2-10 15,-3-1-3-15,2-2-5 0,2 0-5 16,0-1 3-16,2 0-3 0,-1-4 1 15,2 1 0-15,2-1 2 0,-1-1 3 0,4 1-7 16,-2-1-4-16,3 1-6 0,2-2 5 16,5-1 0-16,-2 2 1 0,0-1 0 15,5-1-2-15,-3 0 0 0,2 0 3 16,0 2-3-16,0-1 3 0,0 2-3 16,0-2 0-16,-2 3-3 0,1-1 3 0,-3 3 0 15,-2-1 1-15,2 4 2 0,-2-1 6 16,-3 1 5-16,-1 2 11 0,0-1 6 15,-3 4 10-15,-2-1 9 0,-2 0 6 0,-3 3 1 16,0-3 4-16,-3 1 3 0,-2-2 1 16,-5 3-5-16,0-3-4 0,-3 0-8 15,-3-4-6-15,3 2-8 0,0-3-9 16,2 1-7-16,-1-5 9 0,4 2 3 16,0-2 3-16,5 1-12 0,0-1-16 0,2-1-20 15,0-2-34-15,0 3-39 0,6-3-43 16,0 0-44-16,0-3-67 0,0 3-86 15,3-4-129-15,0-1-148 0,6-3-200 16,2 0-121-16,-1-1 56 0,6-2 223 0,-2 3 252 16</inkml:trace>
  <inkml:trace contextRef="#ctx0" brushRef="#br0" timeOffset="107823.96">11060 12206 315 0,'-3'-8'701'0,"0"-1"-50"0,3 0-156 16,-2 1-126-16,1 3-66 0,-2 0-24 16,1-2-15-16,2 5-26 0,0-1-39 15,2 1-49-15,1 1-48 0,-2 0-38 0,1 2-21 16,4 0-4-16,1 4 1 0,-1 2 4 15,3 0 7-15,-2 1 1 0,-2 4 0 16,3 2-5-16,-4 3-4 0,2 2-3 16,-4-1-2-16,3 0-2 0,-2 2 1 0,-1-3-4 15,-2-2-3-15,3 0-4 0,-2-1-5 16,-1-4-4-16,0 1-3 0,0-3-2 16,0-3-2-16,0 0-3 0,0-2 6 15,0-1 2-15,0 0 9 0,0-2 4 0,0-2-3 16,0 0-9-16,0-4-8 0,0-1-5 15,4-5-3-15,0 0-2 0,1-2 2 16,3-1-1-16,0-2 0 0,1 0 0 16,2 1-1-16,0-2 1 0,1 3-2 15,0 3 1-15,-1-2 1 0,3 2 4 0,-3 4 0 16,1 0 2-16,0 2-2 0,-2 3 0 16,-1 0 4-16,2 5 9 0,-3 1 7 15,0 2 7-15,-1 5 3 0,0 3 3 0,-2 1-2 16,-2 3-1-16,0 0-5 0,-2 1-1 15,-1 0-5-15,0 1-2 0,0-3-3 16,-2-1-1-16,0-2-1 0,1 1-2 16,-3-4 0-16,3-2 0 0,-1-1 3 0,0-1 0 15,1-3 3-15,-1 0 3 0,2-1 7 16,-2-1 2-16,0-1-5 0,-1-1-7 16,0-4-7-16,-1 1-3 0,3-3-5 15,-1-1 0-15,2-2-2 0,2-2-2 16,-1-5-2-16,3 3 0 0,0-1-1 0,4-2 3 15,-2 3-2-15,3-1 1 0,0 1 0 16,0 0-2-16,2 3 0 0,-1 0 1 16,2 3 0-16,-2-2 2 0,-2 3 0 15,3 2 0-15,-2 0 0 0,-2 4 0 0,0-2 0 16,0 3 0-16,-2 0 0 0,-1 0 3 16,1 3 4-16,0 2 0 0,1-2 2 15,-3 7 0-15,-1-2 2 0,-1 2-3 16,-1 1 2-16,0 0 0 0,-1 0-1 15,-1 0-5-15,2-1 2 0,0-2-2 0,-1 0-2 16,1-1 2-16,0 0-3 0,0 0-1 16,0-3 1-16,0-2 0 0,0 2-1 15,-2-1 0-15,2-2 0 0,0 1 0 0,0-2 3 16,0 1-2-16,-3-1 1 0,3 0 1 16,0 0-1-16,0 0 0 0,0 0-2 15,-3 0-2-15,3 2 4 0,-1-1 2 16,-1 2-1-16,0 0 2 0,-1 0-4 0,0 2 1 15,0-2-3-15,1 1 1 0,-1 1 0 16,1 0-1-16,1-2 1 0,-3 1-1 16,3-1 2-16,-2 2 2 0,0 0-1 15,1 0 0-15,-1-1 1 0,1 1-2 16,-1-1-3-16,2 2 0 0,-1-2 0 0,0 1 0 16,2-2 2-16,-1 2-1 0,-1-3 1 15,2 1 0-15,0-1 0 0,0 0 0 16,0-1 0-16,0 1 1 0,0-2 1 0,0 2-1 15,0-2 0-15,0 0 1 0,0 0 0 16,0 0-6-16,0 0-16 0,-1 0-32 16,1 0-49-16,0-2-61 0,-2 2-84 15,0-3-139-15,-1-1-185 0,0-4-218 16,0 2-180-16,2-5 40 0,-1 0 195 0,0 1 286 16,2 2 175-16</inkml:trace>
  <inkml:trace contextRef="#ctx0" brushRef="#br0" timeOffset="108514.03">11590 12160 447 0,'3'-7'555'0,"-1"0"-85"0,2-1-107 16,-1 1-72-16,1 2-29 0,2 2-9 15,0 1 0-15,4 2-5 0,-4 0-3 16,0 2-12-16,2 5-24 0,3 1-40 0,-4 2-36 16,-1 2-25-16,2 5-11 0,-1 1-9 15,-2 0-6-15,-1 4-4 0,0-4-5 16,0 2-1-16,-2 0-3 0,1-1-3 16,-2-3-3-16,1 1-5 0,-2-4-8 0,0 0-7 15,0-4-5-15,0-1-3 0,0 0-6 16,0-4-3-16,-2-1 2 0,2 0 2 15,0 0 1-15,0-3 3 0,0 0-3 16,0-1-9-16,0-2-8 0,0-4-7 16,2 1-3-16,-1-3-2 0,1-6-1 0,2 2-2 15,1-3-3-15,1-1 2 0,3-2-1 16,-2 0-4-16,4 1-1 0,-3 0 1 16,2 3 0-16,4 0 3 0,-3 1-2 0,2 1 2 15,-4 5 3-15,4 0-1 0,-1 3 5 16,-2 0 1-16,1 3 2 0,2 4 5 15,-4 3 7-15,4 2 7 0,-5 5 1 16,1 0 0-16,-1 5 0 0,0 0-4 0,-2 0-3 16,-1 1 2-16,-2-2-1 0,1 1 2 15,-3 0 0-15,1-4 1 0,-2-1 2 16,0-1 5-16,0-3 3 0,0-1 12 16,0-3 5-16,0 1 11 0,3-2 2 15,0-1 3-15,-2-2-11 0,1-2-13 0,-1-3-18 16,4-2-9-16,0-3-10 0,3-3-4 15,3-2 15-15,3-3 8 0,2-1 7 16,0 2-13-16,3 0-9 0,-3 1-5 0,1 5-3 16,-2 1 3-16,-2 3 5 0,0 5 13 15,0 4 17-15,-4 3 11 0,-1 7 8 16,-3 1-4-16,-2 7-6 0,-3 1-11 16,0 2-9-16,-3 1-8 0,2-1-8 15,-1 1-23-15,-1-4-54 0,0 0-95 0,-1-4-126 16,1-2-174-16,1-5-290 0,-2-1-416 15,-4-3-118-15,-1-2 174 0,-1 0 434 16,-2-3 265-16,-3 2 159 0</inkml:trace>
</inkml:ink>
</file>

<file path=ppt/ink/ink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1-04-16T13:40:29.637"/>
    </inkml:context>
    <inkml:brush xml:id="br0">
      <inkml:brushProperty name="width" value="0.05292" units="cm"/>
      <inkml:brushProperty name="height" value="0.05292" units="cm"/>
      <inkml:brushProperty name="color" value="#FF0000"/>
    </inkml:brush>
  </inkml:definitions>
  <inkml:trace contextRef="#ctx0" brushRef="#br0">11857 2496 47 0,'-2'-2'67'0,"-1"1"-18"0,2-1-19 15,-1 0-8-15,2 1-10 0,-2 1 5 0,2-3 7 16,-1 2 16-16,-1-1 18 0,2 1 3 16,-1-2-13-16,1 1-14 0,-2 1-12 15,-1-1-6-15,3 0-2 0,-2 1 0 0,1 0 1 16,1-1 0-16,-2 2 4 0,2-1-2 15,0-1 0-15,0 2 0 0,0 0 0 16,0 0-2-16,0 0 0 0,-1 0-2 16,-1 0-2-16,2-1-1 0,0 1-4 0,0 0 2 15,0 0-4-15,0 0-1 0,0 0-2 16,0 0 1-16,0 0-2 0,0 0-2 16,0 0 1-16,0 0 2 0,0 0-3 15,0 0 1-15,2 1 1 0,-1-1 1 16,-1 2 3-16,2-1-2 0,1-1 4 0,0 2 7 15,0-1 7-15,0 0 4 0,1 1-4 16,0 0-4-16,0-2-3 0,1 1-6 16,-3 1 1-16,5-2 4 0,-3 1 3 15,3 1 2-15,-1-2-3 0,0 1 2 16,2-1-2-16,0 2 5 0,4-1-1 0,-3-1-1 16,0 1-1-16,3 1-1 0,0-2 1 15,-1 1 20-15,-1-1 15 0,2 0 3 16,1 0-15-16,-1 0-17 0,0 0-5 15,-3 0-8-15,4 0 1 0,-4 0-2 0,1 0-2 16,1 0-1-16,-2 0-1 0,1 0 6 16,-1 0 3-16,2 0 5 0,-1 0 3 15,1 0-2-15,2-1-1 0,-2 1-6 0,1 0-6 16,-1-2 0-16,2 1-3 0,0 1 2 16,-1-1-2-16,2-1-2 0,-1 2-1 15,4-1-3-15,-4 1 3 0,4 0 0 16,0-2 3-16,0 1 1 0,0 1-2 0,1-2-1 15,-3 1-2-15,3 1 2 0,-1-2 1 16,-1 0 1-16,1 2 0 0,-2-1-3 16,0 1-3-16,-2-1 2 0,1-1 1 15,-1 2 0-15,1-1 2 0,-3-1 0 16,0 2-4-16,0 0 1 0,0 0 4 0,-1-1-2 16,1 1 1-16,-2-2-4 0,4 1 2 15,-4 1-1-15,1-2-2 0,1 1 2 16,3 1 2-16,-3-2 2 0,3 2-2 15,-1-3 1-15,1 3-1 0,-1-1-1 0,3 0 1 16,-2 1-1-16,2 0 4 0,-2 0-6 16,0 0 0-16,1 0 1 0,-3 0 1 15,2-2-1-15,-1 2-1 0,3 0 2 16,-2 0 0-16,0 0 2 0,-1 0-4 16,3 0 4-16,-2 2-4 0,2-2 2 0,0 0 2 15,1 0-2-15,-1 0 0 0,3 0 0 16,-1 0 0-16,3 0 0 0,0 0 0 15,2 0-3-15,-3-2-1 0,8 1 0 16,-3 1 3-16,2-2 1 0,2 0 1 0,-3 1-22 16,1-3-13-16,0 4-8 0,-3 0 20 15,3-3 19-15,-5 3 8 0,5 0 8 16,-4-2 7-16,1 0 3 0,0 2 4 0,1-3-1 16,-1 1-1-16,0 2 1 0,1-3 3 15,-1 1 3-15,4 2 6 0,1-3-2 16,-1-1 6-16,2 3-1 0,-2-2 6 15,0 0 4-15,1 0 2 0,-2 0 1 0,-2 0 0 16,-1 0-2-16,-2-1-2 0,-1 2 0 16,-4-1 4-16,1 0 10 0,-5 0 11 0,-3 3 7 15,0-3 3-15,-5 2 0 0,1 1-3 16,-1-1-1-16,-1 1-8 0,-2 0-5 16,-1 0-11-16,-1 0-9 0,2 0-11 0,-2 0-9 15,0 0-6-15,0 0-8 0,0 0-2 16,0 0-5-16,0 0-4 0,0-2-2 15,0 2-1-15,0 0-2 0,0 0 0 0,0 2-3 16,-2-1-3-16,2-1-32 0,-3 4-81 16,-3-4-137-16,-3 2-262 0,2-1-157 15,-2 1-3-15,-5-4 205 0,1-1 187 0</inkml:trace>
  <inkml:trace contextRef="#ctx0" brushRef="#br0" timeOffset="2107.71">11288 3289 122 0,'6'3'141'0,"0"0"-35"0,1 0-35 16,-1-1-22-16,2 1-18 0,3-2-9 15,1 1-10-15,1-2-2 0,0 1-7 16,0-1 0-16,4 2-2 0,-3-1 1 0,2-1 0 15,1 0 1-15,-1 0-2 0,3 0 1 16,-3 0-3-16,3 0 1 0,-1-1-5 16,1-1 5-16,-1 2-2 0,-2-1 7 15,2 1 8-15,1-2 10 0,0 1 7 16,1-1-3-16,-1 1-5 0,2-2-10 0,-1 1-3 16,1 1-3-16,3-1 0 0,-1-1-1 15,1 2-1-15,3-1-2 0,-4 1 2 16,6-2 24-16,1 1 16 0,0 2 9 15,2-3-20-15,5 1-11 0,-3 2-7 0,5 0-6 16,-2-2-1-16,1 1-3 0,3-1-1 16,-3 0-1-16,1 1 2 0,2 0-2 15,-3-2 0-15,2 0-2 0,0 2 1 0,-1 0 0 16,-1-2 0-16,0 1-1 0,-2 0-2 16,2 1 1-16,-3-3 11 0,-2 2 13 15,-2 1 13-15,1-3 6 0,-3 3 1 16,-3-2-4-16,0 0-1 0,-6 0-1 15,1 0 0-15,-2 2-1 0,-3-1-6 0,1-1-4 16,-4 2-4-16,-1-1-2 0,-1 1-2 16,-1-1 4-16,-3 1 2 0,0 1 5 15,-2-2 0-15,0 1-1 0,-4 1-3 16,2-2-3-16,1 2-6 0,-4 0-5 0,4 0-6 16,-3 0-1-16,-1 0-3 0,2 0-2 15,-2 0 0-15,0 0 0 0,0 0 2 16,2 0-1-16,-2 0-4 0,1 0-1 15,-1 0 1-15,2 0 3 0,0 0-1 16,-2 0-25-16,1 0-63 0,-1 0-137 0,0 0-151 16,0 0-49-16,-1-3 71 0</inkml:trace>
  <inkml:trace contextRef="#ctx0" brushRef="#br0" timeOffset="3181.1">14949 3055 144 0,'-7'2'156'0,"0"1"-16"16,0-2-20-16,3 1-22 0,-3-2-23 16,2 1-18-16,2-1-16 0,-3 0-11 15,5 0-7-15,-3 0-8 0,1 0-6 16,2 2 0-16,-3-2 6 0,4 0 9 16,-1 0 3-16,-1 0 3 0,2 0-8 0,-2 0-2 15,2 0-4-15,0 0 1 0,0 0-2 0,0 0 0 16,0 0 1-16,0 0-1 15,0 0-1-15,0 0 1 0,0 0 1 0,2 0 11 16,-2 0 6-16,2 1 11 0,-1-1 10 16,3 2 5-16,-3-1-6 0,4-1-7 15,0 2-12-15,2-2-4 0,3 1-5 0,0 1-2 16,2-2 0-16,2 0 0 0,5 0 3 16,0-2-5-16,7 1-3 0,0 1-2 15,3-2-2-15,3 1-6 0,-2-1-2 16,3 1-2-16,2-1 2 0,2 1 0 0,1-2-1 15,0 1-2-15,6 1 0 16,1-1-3-16,4-3 3 0,3 3 1 0,3-1 0 16,7 1-1-16,1 1-2 0,8-3-2 15,0 4-16-15,7 0-7 0,3-3 0 16,5 3 13-16,6 0 5 0,6-1 3 16,0 1 3-16,6-1-5 0,-4-1 3 0,-1-1 0 15,-5-2 3-15,-4 1-3 0,-8-2 3 16,-3 0 10-16,-8-1 22 0,-8-1 19 15,-6 1 20-15,-6-1 9 0,-7 3-3 0,-5-4-8 16,-4 4-10-16,-6-2-9 0,-7 2-6 16,0 2-8-16,-9-1-8 0,0 2-11 15,-4-1-4-15,-1 1-4 0,-2 1-2 0,-3 1-5 16,-3 0 1-16,-1 1-4 0,-3 2-9 16,0 1-33-16,-4 0-68 0,2-1-149 15,-1 2-223-15,2 2-89 0,1-5 63 16,-4 1 198-16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O"/>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2F344F-B0AA-46A8-815F-80EBE45D043D}" type="datetimeFigureOut">
              <a:rPr lang="es-CO" smtClean="0"/>
              <a:pPr/>
              <a:t>12/03/2024</a:t>
            </a:fld>
            <a:endParaRPr lang="es-CO"/>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CO"/>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CO"/>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AB85E0-E780-4F1B-B40B-0669A6DFE8F4}" type="slidenum">
              <a:rPr lang="es-CO" smtClean="0"/>
              <a:pPr/>
              <a:t>‹Nº›</a:t>
            </a:fld>
            <a:endParaRPr lang="es-CO"/>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011AB3-C1F2-4B87-9A8E-75916206D567}" type="slidenum">
              <a:rPr lang="en-US"/>
              <a:pPr/>
              <a:t>1</a:t>
            </a:fld>
            <a:endParaRPr lang="en-US"/>
          </a:p>
        </p:txBody>
      </p:sp>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p:txBody>
          <a:bodyPr/>
          <a:lstStyle/>
          <a:p>
            <a:endParaRPr lang="es-CO"/>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E8321E-3792-4E05-82FA-18DCF0C72DCE}" type="slidenum">
              <a:rPr lang="en-US"/>
              <a:pPr/>
              <a:t>20</a:t>
            </a:fld>
            <a:endParaRPr lang="en-US"/>
          </a:p>
        </p:txBody>
      </p:sp>
      <p:sp>
        <p:nvSpPr>
          <p:cNvPr id="295938" name="Rectangle 2"/>
          <p:cNvSpPr>
            <a:spLocks noGrp="1" noRot="1" noChangeAspect="1" noChangeArrowheads="1" noTextEdit="1"/>
          </p:cNvSpPr>
          <p:nvPr>
            <p:ph type="sldImg"/>
          </p:nvPr>
        </p:nvSpPr>
        <p:spPr>
          <a:ln/>
        </p:spPr>
      </p:sp>
      <p:sp>
        <p:nvSpPr>
          <p:cNvPr id="295939" name="Rectangle 3"/>
          <p:cNvSpPr>
            <a:spLocks noGrp="1" noChangeArrowheads="1"/>
          </p:cNvSpPr>
          <p:nvPr>
            <p:ph type="body" idx="1"/>
          </p:nvPr>
        </p:nvSpPr>
        <p:spPr/>
        <p:txBody>
          <a:bodyPr/>
          <a:lstStyle/>
          <a:p>
            <a:endParaRPr lang="es-CO"/>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D08413-C176-4DE7-9B69-BBED503C4944}" type="slidenum">
              <a:rPr lang="en-US"/>
              <a:pPr/>
              <a:t>24</a:t>
            </a:fld>
            <a:endParaRPr lang="en-US"/>
          </a:p>
        </p:txBody>
      </p:sp>
      <p:sp>
        <p:nvSpPr>
          <p:cNvPr id="299010" name="Rectangle 2"/>
          <p:cNvSpPr>
            <a:spLocks noGrp="1" noRot="1" noChangeAspect="1" noChangeArrowheads="1" noTextEdit="1"/>
          </p:cNvSpPr>
          <p:nvPr>
            <p:ph type="sldImg"/>
          </p:nvPr>
        </p:nvSpPr>
        <p:spPr>
          <a:ln/>
        </p:spPr>
      </p:sp>
      <p:sp>
        <p:nvSpPr>
          <p:cNvPr id="299011" name="Rectangle 3"/>
          <p:cNvSpPr>
            <a:spLocks noGrp="1" noChangeArrowheads="1"/>
          </p:cNvSpPr>
          <p:nvPr>
            <p:ph type="body" idx="1"/>
          </p:nvPr>
        </p:nvSpPr>
        <p:spPr/>
        <p:txBody>
          <a:bodyPr/>
          <a:lstStyle/>
          <a:p>
            <a:endParaRPr lang="es-CO"/>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7C5CC8-0389-4C6C-BA8D-4C681B8AD084}" type="slidenum">
              <a:rPr lang="en-US"/>
              <a:pPr/>
              <a:t>25</a:t>
            </a:fld>
            <a:endParaRPr lang="en-US"/>
          </a:p>
        </p:txBody>
      </p:sp>
      <p:sp>
        <p:nvSpPr>
          <p:cNvPr id="424962" name="Rectangle 2"/>
          <p:cNvSpPr>
            <a:spLocks noGrp="1" noRot="1" noChangeAspect="1" noChangeArrowheads="1" noTextEdit="1"/>
          </p:cNvSpPr>
          <p:nvPr>
            <p:ph type="sldImg"/>
          </p:nvPr>
        </p:nvSpPr>
        <p:spPr>
          <a:ln/>
        </p:spPr>
      </p:sp>
      <p:sp>
        <p:nvSpPr>
          <p:cNvPr id="424963" name="Rectangle 3"/>
          <p:cNvSpPr>
            <a:spLocks noGrp="1" noChangeArrowheads="1"/>
          </p:cNvSpPr>
          <p:nvPr>
            <p:ph type="body" idx="1"/>
          </p:nvPr>
        </p:nvSpPr>
        <p:spPr/>
        <p:txBody>
          <a:bodyPr/>
          <a:lstStyle/>
          <a:p>
            <a:endParaRPr lang="es-CO"/>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458771-6A08-429D-B0A9-E3E60177AED4}" type="slidenum">
              <a:rPr lang="en-US"/>
              <a:pPr/>
              <a:t>27</a:t>
            </a:fld>
            <a:endParaRPr lang="en-US"/>
          </a:p>
        </p:txBody>
      </p:sp>
      <p:sp>
        <p:nvSpPr>
          <p:cNvPr id="427010" name="Rectangle 2"/>
          <p:cNvSpPr>
            <a:spLocks noGrp="1" noRot="1" noChangeAspect="1" noChangeArrowheads="1" noTextEdit="1"/>
          </p:cNvSpPr>
          <p:nvPr>
            <p:ph type="sldImg"/>
          </p:nvPr>
        </p:nvSpPr>
        <p:spPr>
          <a:ln/>
        </p:spPr>
      </p:sp>
      <p:sp>
        <p:nvSpPr>
          <p:cNvPr id="427011" name="Rectangle 3"/>
          <p:cNvSpPr>
            <a:spLocks noGrp="1" noChangeArrowheads="1"/>
          </p:cNvSpPr>
          <p:nvPr>
            <p:ph type="body" idx="1"/>
          </p:nvPr>
        </p:nvSpPr>
        <p:spPr/>
        <p:txBody>
          <a:bodyPr/>
          <a:lstStyle/>
          <a:p>
            <a:endParaRPr lang="es-CO"/>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CB4D72-33D3-4DD8-8662-5C0821A7C478}" type="slidenum">
              <a:rPr lang="en-US"/>
              <a:pPr/>
              <a:t>28</a:t>
            </a:fld>
            <a:endParaRPr lang="en-US"/>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p:txBody>
          <a:bodyPr/>
          <a:lstStyle/>
          <a:p>
            <a:endParaRPr lang="es-CO"/>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D88126-4FA2-4295-BF4F-DA4CA742A57A}" type="slidenum">
              <a:rPr lang="en-US"/>
              <a:pPr/>
              <a:t>33</a:t>
            </a:fld>
            <a:endParaRPr lang="en-US"/>
          </a:p>
        </p:txBody>
      </p:sp>
      <p:sp>
        <p:nvSpPr>
          <p:cNvPr id="472066" name="Rectangle 2"/>
          <p:cNvSpPr>
            <a:spLocks noGrp="1" noRot="1" noChangeAspect="1" noChangeArrowheads="1" noTextEdit="1"/>
          </p:cNvSpPr>
          <p:nvPr>
            <p:ph type="sldImg"/>
          </p:nvPr>
        </p:nvSpPr>
        <p:spPr>
          <a:ln/>
        </p:spPr>
      </p:sp>
      <p:sp>
        <p:nvSpPr>
          <p:cNvPr id="472067" name="Rectangle 3"/>
          <p:cNvSpPr>
            <a:spLocks noGrp="1" noChangeArrowheads="1"/>
          </p:cNvSpPr>
          <p:nvPr>
            <p:ph type="body" idx="1"/>
          </p:nvPr>
        </p:nvSpPr>
        <p:spPr/>
        <p:txBody>
          <a:bodyPr/>
          <a:lstStyle/>
          <a:p>
            <a:endParaRPr lang="es-CO"/>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A10B0B-307F-4D75-9796-9C59404D8980}" type="slidenum">
              <a:rPr lang="en-US"/>
              <a:pPr/>
              <a:t>35</a:t>
            </a:fld>
            <a:endParaRPr lang="en-US"/>
          </a:p>
        </p:txBody>
      </p:sp>
      <p:sp>
        <p:nvSpPr>
          <p:cNvPr id="310274" name="Rectangle 2"/>
          <p:cNvSpPr>
            <a:spLocks noGrp="1" noRot="1" noChangeAspect="1" noChangeArrowheads="1" noTextEdit="1"/>
          </p:cNvSpPr>
          <p:nvPr>
            <p:ph type="sldImg"/>
          </p:nvPr>
        </p:nvSpPr>
        <p:spPr>
          <a:ln/>
        </p:spPr>
      </p:sp>
      <p:sp>
        <p:nvSpPr>
          <p:cNvPr id="310275" name="Rectangle 3"/>
          <p:cNvSpPr>
            <a:spLocks noGrp="1" noChangeArrowheads="1"/>
          </p:cNvSpPr>
          <p:nvPr>
            <p:ph type="body" idx="1"/>
          </p:nvPr>
        </p:nvSpPr>
        <p:spPr/>
        <p:txBody>
          <a:bodyPr/>
          <a:lstStyle/>
          <a:p>
            <a:endParaRPr lang="es-CO"/>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8E0AE1-86BD-47A2-AEDB-4CA9C81E23DF}" type="slidenum">
              <a:rPr lang="en-US"/>
              <a:pPr/>
              <a:t>48</a:t>
            </a:fld>
            <a:endParaRPr lang="en-US"/>
          </a:p>
        </p:txBody>
      </p:sp>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p:txBody>
          <a:bodyPr/>
          <a:lstStyle/>
          <a:p>
            <a:endParaRPr lang="es-CO"/>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761CE1-F0CC-4FD4-B2BD-EE43469B6DF6}" type="slidenum">
              <a:rPr lang="en-US"/>
              <a:pPr/>
              <a:t>50</a:t>
            </a:fld>
            <a:endParaRPr lang="en-US"/>
          </a:p>
        </p:txBody>
      </p:sp>
      <p:sp>
        <p:nvSpPr>
          <p:cNvPr id="332802" name="Rectangle 2"/>
          <p:cNvSpPr>
            <a:spLocks noGrp="1" noRot="1" noChangeAspect="1" noChangeArrowheads="1" noTextEdit="1"/>
          </p:cNvSpPr>
          <p:nvPr>
            <p:ph type="sldImg"/>
          </p:nvPr>
        </p:nvSpPr>
        <p:spPr>
          <a:ln/>
        </p:spPr>
      </p:sp>
      <p:sp>
        <p:nvSpPr>
          <p:cNvPr id="332803" name="Rectangle 3"/>
          <p:cNvSpPr>
            <a:spLocks noGrp="1" noChangeArrowheads="1"/>
          </p:cNvSpPr>
          <p:nvPr>
            <p:ph type="body" idx="1"/>
          </p:nvPr>
        </p:nvSpPr>
        <p:spPr/>
        <p:txBody>
          <a:bodyPr/>
          <a:lstStyle/>
          <a:p>
            <a:endParaRPr lang="es-CO"/>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7CE3E7-EC8E-4092-B616-F33DEE3937F5}" type="slidenum">
              <a:rPr lang="en-US"/>
              <a:pPr/>
              <a:t>53</a:t>
            </a:fld>
            <a:endParaRPr lang="en-US"/>
          </a:p>
        </p:txBody>
      </p:sp>
      <p:sp>
        <p:nvSpPr>
          <p:cNvPr id="333826" name="Rectangle 2"/>
          <p:cNvSpPr>
            <a:spLocks noGrp="1" noRot="1" noChangeAspect="1" noChangeArrowheads="1" noTextEdit="1"/>
          </p:cNvSpPr>
          <p:nvPr>
            <p:ph type="sldImg"/>
          </p:nvPr>
        </p:nvSpPr>
        <p:spPr>
          <a:ln/>
        </p:spPr>
      </p:sp>
      <p:sp>
        <p:nvSpPr>
          <p:cNvPr id="333827" name="Rectangle 3"/>
          <p:cNvSpPr>
            <a:spLocks noGrp="1" noChangeArrowheads="1"/>
          </p:cNvSpPr>
          <p:nvPr>
            <p:ph type="body" idx="1"/>
          </p:nvPr>
        </p:nvSpPr>
        <p:spPr/>
        <p:txBody>
          <a:bodyPr/>
          <a:lstStyle/>
          <a:p>
            <a:endParaRPr lang="es-CO"/>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695CD5-8F48-4FBF-A432-DF2A3C9D68BF}" type="slidenum">
              <a:rPr lang="en-US"/>
              <a:pPr/>
              <a:t>2</a:t>
            </a:fld>
            <a:endParaRPr lang="en-US"/>
          </a:p>
        </p:txBody>
      </p:sp>
      <p:sp>
        <p:nvSpPr>
          <p:cNvPr id="270338" name="Rectangle 2"/>
          <p:cNvSpPr>
            <a:spLocks noGrp="1" noRot="1" noChangeAspect="1" noChangeArrowheads="1" noTextEdit="1"/>
          </p:cNvSpPr>
          <p:nvPr>
            <p:ph type="sldImg"/>
          </p:nvPr>
        </p:nvSpPr>
        <p:spPr>
          <a:ln/>
        </p:spPr>
      </p:sp>
      <p:sp>
        <p:nvSpPr>
          <p:cNvPr id="270339" name="Rectangle 3"/>
          <p:cNvSpPr>
            <a:spLocks noGrp="1" noChangeArrowheads="1"/>
          </p:cNvSpPr>
          <p:nvPr>
            <p:ph type="body" idx="1"/>
          </p:nvPr>
        </p:nvSpPr>
        <p:spPr/>
        <p:txBody>
          <a:bodyPr/>
          <a:lstStyle/>
          <a:p>
            <a:endParaRPr lang="es-CO"/>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E74A0D-46B5-4014-A9EB-C4EDFB41819D}" type="slidenum">
              <a:rPr lang="en-US"/>
              <a:pPr/>
              <a:t>54</a:t>
            </a:fld>
            <a:endParaRPr lang="en-US"/>
          </a:p>
        </p:txBody>
      </p:sp>
      <p:sp>
        <p:nvSpPr>
          <p:cNvPr id="362498" name="Rectangle 2"/>
          <p:cNvSpPr>
            <a:spLocks noGrp="1" noRot="1" noChangeAspect="1" noChangeArrowheads="1" noTextEdit="1"/>
          </p:cNvSpPr>
          <p:nvPr>
            <p:ph type="sldImg"/>
          </p:nvPr>
        </p:nvSpPr>
        <p:spPr>
          <a:ln/>
        </p:spPr>
      </p:sp>
      <p:sp>
        <p:nvSpPr>
          <p:cNvPr id="362499" name="Rectangle 3"/>
          <p:cNvSpPr>
            <a:spLocks noGrp="1" noChangeArrowheads="1"/>
          </p:cNvSpPr>
          <p:nvPr>
            <p:ph type="body" idx="1"/>
          </p:nvPr>
        </p:nvSpPr>
        <p:spPr/>
        <p:txBody>
          <a:bodyPr/>
          <a:lstStyle/>
          <a:p>
            <a:endParaRPr lang="es-CO"/>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E8B019-7E1E-4D7F-9337-03A7E4CFE998}" type="slidenum">
              <a:rPr lang="en-US"/>
              <a:pPr/>
              <a:t>3</a:t>
            </a:fld>
            <a:endParaRPr lang="en-US"/>
          </a:p>
        </p:txBody>
      </p:sp>
      <p:sp>
        <p:nvSpPr>
          <p:cNvPr id="279554" name="Rectangle 2"/>
          <p:cNvSpPr>
            <a:spLocks noGrp="1" noRot="1" noChangeAspect="1" noChangeArrowheads="1" noTextEdit="1"/>
          </p:cNvSpPr>
          <p:nvPr>
            <p:ph type="sldImg"/>
          </p:nvPr>
        </p:nvSpPr>
        <p:spPr>
          <a:ln/>
        </p:spPr>
      </p:sp>
      <p:sp>
        <p:nvSpPr>
          <p:cNvPr id="279555" name="Rectangle 3"/>
          <p:cNvSpPr>
            <a:spLocks noGrp="1" noChangeArrowheads="1"/>
          </p:cNvSpPr>
          <p:nvPr>
            <p:ph type="body" idx="1"/>
          </p:nvPr>
        </p:nvSpPr>
        <p:spPr/>
        <p:txBody>
          <a:bodyPr/>
          <a:lstStyle/>
          <a:p>
            <a:endParaRPr lang="es-CO"/>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6BA470-692F-4FF1-B24A-56D70E91A9D9}" type="slidenum">
              <a:rPr lang="en-US"/>
              <a:pPr/>
              <a:t>8</a:t>
            </a:fld>
            <a:endParaRPr lang="en-US"/>
          </a:p>
        </p:txBody>
      </p:sp>
      <p:sp>
        <p:nvSpPr>
          <p:cNvPr id="287746" name="Rectangle 2"/>
          <p:cNvSpPr>
            <a:spLocks noGrp="1" noRot="1" noChangeAspect="1" noChangeArrowheads="1" noTextEdit="1"/>
          </p:cNvSpPr>
          <p:nvPr>
            <p:ph type="sldImg"/>
          </p:nvPr>
        </p:nvSpPr>
        <p:spPr>
          <a:ln/>
        </p:spPr>
      </p:sp>
      <p:sp>
        <p:nvSpPr>
          <p:cNvPr id="287747" name="Rectangle 3"/>
          <p:cNvSpPr>
            <a:spLocks noGrp="1" noChangeArrowheads="1"/>
          </p:cNvSpPr>
          <p:nvPr>
            <p:ph type="body" idx="1"/>
          </p:nvPr>
        </p:nvSpPr>
        <p:spPr/>
        <p:txBody>
          <a:bodyPr/>
          <a:lstStyle/>
          <a:p>
            <a:endParaRPr lang="es-CO"/>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3EB760-83FF-4EF4-82FA-59D1F619C7A8}" type="slidenum">
              <a:rPr lang="en-US"/>
              <a:pPr/>
              <a:t>10</a:t>
            </a:fld>
            <a:endParaRPr lang="en-US"/>
          </a:p>
        </p:txBody>
      </p:sp>
      <p:sp>
        <p:nvSpPr>
          <p:cNvPr id="285698" name="Rectangle 2"/>
          <p:cNvSpPr>
            <a:spLocks noGrp="1" noRot="1" noChangeAspect="1" noChangeArrowheads="1" noTextEdit="1"/>
          </p:cNvSpPr>
          <p:nvPr>
            <p:ph type="sldImg"/>
          </p:nvPr>
        </p:nvSpPr>
        <p:spPr>
          <a:ln/>
        </p:spPr>
      </p:sp>
      <p:sp>
        <p:nvSpPr>
          <p:cNvPr id="285699" name="Rectangle 3"/>
          <p:cNvSpPr>
            <a:spLocks noGrp="1" noChangeArrowheads="1"/>
          </p:cNvSpPr>
          <p:nvPr>
            <p:ph type="body" idx="1"/>
          </p:nvPr>
        </p:nvSpPr>
        <p:spPr/>
        <p:txBody>
          <a:bodyPr/>
          <a:lstStyle/>
          <a:p>
            <a:endParaRPr lang="es-CO"/>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291CB6-0786-4D84-B454-B7C886699219}" type="slidenum">
              <a:rPr lang="en-US"/>
              <a:pPr/>
              <a:t>11</a:t>
            </a:fld>
            <a:endParaRPr lang="en-US"/>
          </a:p>
        </p:txBody>
      </p:sp>
      <p:sp>
        <p:nvSpPr>
          <p:cNvPr id="292866" name="Rectangle 2"/>
          <p:cNvSpPr>
            <a:spLocks noGrp="1" noRot="1" noChangeAspect="1" noChangeArrowheads="1" noTextEdit="1"/>
          </p:cNvSpPr>
          <p:nvPr>
            <p:ph type="sldImg"/>
          </p:nvPr>
        </p:nvSpPr>
        <p:spPr>
          <a:ln/>
        </p:spPr>
      </p:sp>
      <p:sp>
        <p:nvSpPr>
          <p:cNvPr id="292867" name="Rectangle 3"/>
          <p:cNvSpPr>
            <a:spLocks noGrp="1" noChangeArrowheads="1"/>
          </p:cNvSpPr>
          <p:nvPr>
            <p:ph type="body" idx="1"/>
          </p:nvPr>
        </p:nvSpPr>
        <p:spPr/>
        <p:txBody>
          <a:bodyPr/>
          <a:lstStyle/>
          <a:p>
            <a:endParaRPr lang="es-CO"/>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C59ED8-9B2D-4D7D-863A-FF9F8B7AE125}" type="slidenum">
              <a:rPr lang="en-US"/>
              <a:pPr/>
              <a:t>15</a:t>
            </a:fld>
            <a:endParaRPr lang="en-US"/>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p:txBody>
          <a:bodyPr/>
          <a:lstStyle/>
          <a:p>
            <a:endParaRPr lang="es-CO"/>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97C455-E83B-4460-B9BB-F73BB958FD8E}" type="slidenum">
              <a:rPr lang="en-US"/>
              <a:pPr/>
              <a:t>17</a:t>
            </a:fld>
            <a:endParaRPr lang="en-US"/>
          </a:p>
        </p:txBody>
      </p:sp>
      <p:sp>
        <p:nvSpPr>
          <p:cNvPr id="302082" name="Rectangle 2"/>
          <p:cNvSpPr>
            <a:spLocks noGrp="1" noRot="1" noChangeAspect="1" noChangeArrowheads="1" noTextEdit="1"/>
          </p:cNvSpPr>
          <p:nvPr>
            <p:ph type="sldImg"/>
          </p:nvPr>
        </p:nvSpPr>
        <p:spPr>
          <a:ln/>
        </p:spPr>
      </p:sp>
      <p:sp>
        <p:nvSpPr>
          <p:cNvPr id="302083" name="Rectangle 3"/>
          <p:cNvSpPr>
            <a:spLocks noGrp="1" noChangeArrowheads="1"/>
          </p:cNvSpPr>
          <p:nvPr>
            <p:ph type="body" idx="1"/>
          </p:nvPr>
        </p:nvSpPr>
        <p:spPr/>
        <p:txBody>
          <a:bodyPr/>
          <a:lstStyle/>
          <a:p>
            <a:endParaRPr lang="es-CO"/>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D3C0EE-558C-448D-83B9-0F0613F3103D}" type="slidenum">
              <a:rPr lang="en-US"/>
              <a:pPr/>
              <a:t>19</a:t>
            </a:fld>
            <a:endParaRPr lang="en-US"/>
          </a:p>
        </p:txBody>
      </p:sp>
      <p:sp>
        <p:nvSpPr>
          <p:cNvPr id="465922" name="Rectangle 2"/>
          <p:cNvSpPr>
            <a:spLocks noGrp="1" noRot="1" noChangeAspect="1" noChangeArrowheads="1" noTextEdit="1"/>
          </p:cNvSpPr>
          <p:nvPr>
            <p:ph type="sldImg"/>
          </p:nvPr>
        </p:nvSpPr>
        <p:spPr>
          <a:ln/>
        </p:spPr>
      </p:sp>
      <p:sp>
        <p:nvSpPr>
          <p:cNvPr id="465923" name="Rectangle 3"/>
          <p:cNvSpPr>
            <a:spLocks noGrp="1" noChangeArrowheads="1"/>
          </p:cNvSpPr>
          <p:nvPr>
            <p:ph type="body" idx="1"/>
          </p:nvPr>
        </p:nvSpPr>
        <p:spPr/>
        <p:txBody>
          <a:bodyPr/>
          <a:lstStyle/>
          <a:p>
            <a:endParaRPr lang="es-CO"/>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CO"/>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CO"/>
          </a:p>
        </p:txBody>
      </p:sp>
      <p:sp>
        <p:nvSpPr>
          <p:cNvPr id="4" name="3 Marcador de fecha"/>
          <p:cNvSpPr>
            <a:spLocks noGrp="1"/>
          </p:cNvSpPr>
          <p:nvPr>
            <p:ph type="dt" sz="half" idx="10"/>
          </p:nvPr>
        </p:nvSpPr>
        <p:spPr/>
        <p:txBody>
          <a:bodyPr/>
          <a:lstStyle/>
          <a:p>
            <a:fld id="{8D28B92A-6B53-4967-A74A-02071E60E23C}" type="datetimeFigureOut">
              <a:rPr lang="es-CO" smtClean="0"/>
              <a:pPr/>
              <a:t>12/03/2024</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50B50837-0E29-4DCD-B455-853C54F64E74}" type="slidenum">
              <a:rPr lang="es-CO" smtClean="0"/>
              <a:pPr/>
              <a:t>‹Nº›</a:t>
            </a:fld>
            <a:endParaRPr lang="es-CO"/>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p:txBody>
          <a:bodyPr/>
          <a:lstStyle/>
          <a:p>
            <a:fld id="{8D28B92A-6B53-4967-A74A-02071E60E23C}" type="datetimeFigureOut">
              <a:rPr lang="es-CO" smtClean="0"/>
              <a:pPr/>
              <a:t>12/03/2024</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50B50837-0E29-4DCD-B455-853C54F64E74}" type="slidenum">
              <a:rPr lang="es-CO" smtClean="0"/>
              <a:pPr/>
              <a:t>‹Nº›</a:t>
            </a:fld>
            <a:endParaRPr lang="es-C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CO"/>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p:txBody>
          <a:bodyPr/>
          <a:lstStyle/>
          <a:p>
            <a:fld id="{8D28B92A-6B53-4967-A74A-02071E60E23C}" type="datetimeFigureOut">
              <a:rPr lang="es-CO" smtClean="0"/>
              <a:pPr/>
              <a:t>12/03/2024</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50B50837-0E29-4DCD-B455-853C54F64E74}" type="slidenum">
              <a:rPr lang="es-CO" smtClean="0"/>
              <a:pPr/>
              <a:t>‹Nº›</a:t>
            </a:fld>
            <a:endParaRPr lang="es-CO"/>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p:txBody>
          <a:bodyPr/>
          <a:lstStyle/>
          <a:p>
            <a:fld id="{8D28B92A-6B53-4967-A74A-02071E60E23C}" type="datetimeFigureOut">
              <a:rPr lang="es-CO" smtClean="0"/>
              <a:pPr/>
              <a:t>12/03/2024</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50B50837-0E29-4DCD-B455-853C54F64E74}" type="slidenum">
              <a:rPr lang="es-CO" smtClean="0"/>
              <a:pPr/>
              <a:t>‹Nº›</a:t>
            </a:fld>
            <a:endParaRPr lang="es-CO"/>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CO"/>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8D28B92A-6B53-4967-A74A-02071E60E23C}" type="datetimeFigureOut">
              <a:rPr lang="es-CO" smtClean="0"/>
              <a:pPr/>
              <a:t>12/03/2024</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50B50837-0E29-4DCD-B455-853C54F64E74}" type="slidenum">
              <a:rPr lang="es-CO" smtClean="0"/>
              <a:pPr/>
              <a:t>‹Nº›</a:t>
            </a:fld>
            <a:endParaRPr lang="es-CO"/>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4 Marcador de fecha"/>
          <p:cNvSpPr>
            <a:spLocks noGrp="1"/>
          </p:cNvSpPr>
          <p:nvPr>
            <p:ph type="dt" sz="half" idx="10"/>
          </p:nvPr>
        </p:nvSpPr>
        <p:spPr/>
        <p:txBody>
          <a:bodyPr/>
          <a:lstStyle/>
          <a:p>
            <a:fld id="{8D28B92A-6B53-4967-A74A-02071E60E23C}" type="datetimeFigureOut">
              <a:rPr lang="es-CO" smtClean="0"/>
              <a:pPr/>
              <a:t>12/03/2024</a:t>
            </a:fld>
            <a:endParaRPr lang="es-CO"/>
          </a:p>
        </p:txBody>
      </p:sp>
      <p:sp>
        <p:nvSpPr>
          <p:cNvPr id="6" name="5 Marcador de pie de página"/>
          <p:cNvSpPr>
            <a:spLocks noGrp="1"/>
          </p:cNvSpPr>
          <p:nvPr>
            <p:ph type="ftr" sz="quarter" idx="11"/>
          </p:nvPr>
        </p:nvSpPr>
        <p:spPr/>
        <p:txBody>
          <a:bodyPr/>
          <a:lstStyle/>
          <a:p>
            <a:endParaRPr lang="es-CO"/>
          </a:p>
        </p:txBody>
      </p:sp>
      <p:sp>
        <p:nvSpPr>
          <p:cNvPr id="7" name="6 Marcador de número de diapositiva"/>
          <p:cNvSpPr>
            <a:spLocks noGrp="1"/>
          </p:cNvSpPr>
          <p:nvPr>
            <p:ph type="sldNum" sz="quarter" idx="12"/>
          </p:nvPr>
        </p:nvSpPr>
        <p:spPr/>
        <p:txBody>
          <a:bodyPr/>
          <a:lstStyle/>
          <a:p>
            <a:fld id="{50B50837-0E29-4DCD-B455-853C54F64E74}" type="slidenum">
              <a:rPr lang="es-CO" smtClean="0"/>
              <a:pPr/>
              <a:t>‹Nº›</a:t>
            </a:fld>
            <a:endParaRPr lang="es-CO"/>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CO"/>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6 Marcador de fecha"/>
          <p:cNvSpPr>
            <a:spLocks noGrp="1"/>
          </p:cNvSpPr>
          <p:nvPr>
            <p:ph type="dt" sz="half" idx="10"/>
          </p:nvPr>
        </p:nvSpPr>
        <p:spPr/>
        <p:txBody>
          <a:bodyPr/>
          <a:lstStyle/>
          <a:p>
            <a:fld id="{8D28B92A-6B53-4967-A74A-02071E60E23C}" type="datetimeFigureOut">
              <a:rPr lang="es-CO" smtClean="0"/>
              <a:pPr/>
              <a:t>12/03/2024</a:t>
            </a:fld>
            <a:endParaRPr lang="es-CO"/>
          </a:p>
        </p:txBody>
      </p:sp>
      <p:sp>
        <p:nvSpPr>
          <p:cNvPr id="8" name="7 Marcador de pie de página"/>
          <p:cNvSpPr>
            <a:spLocks noGrp="1"/>
          </p:cNvSpPr>
          <p:nvPr>
            <p:ph type="ftr" sz="quarter" idx="11"/>
          </p:nvPr>
        </p:nvSpPr>
        <p:spPr/>
        <p:txBody>
          <a:bodyPr/>
          <a:lstStyle/>
          <a:p>
            <a:endParaRPr lang="es-CO"/>
          </a:p>
        </p:txBody>
      </p:sp>
      <p:sp>
        <p:nvSpPr>
          <p:cNvPr id="9" name="8 Marcador de número de diapositiva"/>
          <p:cNvSpPr>
            <a:spLocks noGrp="1"/>
          </p:cNvSpPr>
          <p:nvPr>
            <p:ph type="sldNum" sz="quarter" idx="12"/>
          </p:nvPr>
        </p:nvSpPr>
        <p:spPr/>
        <p:txBody>
          <a:bodyPr/>
          <a:lstStyle/>
          <a:p>
            <a:fld id="{50B50837-0E29-4DCD-B455-853C54F64E74}" type="slidenum">
              <a:rPr lang="es-CO" smtClean="0"/>
              <a:pPr/>
              <a:t>‹Nº›</a:t>
            </a:fld>
            <a:endParaRPr lang="es-CO"/>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fecha"/>
          <p:cNvSpPr>
            <a:spLocks noGrp="1"/>
          </p:cNvSpPr>
          <p:nvPr>
            <p:ph type="dt" sz="half" idx="10"/>
          </p:nvPr>
        </p:nvSpPr>
        <p:spPr/>
        <p:txBody>
          <a:bodyPr/>
          <a:lstStyle/>
          <a:p>
            <a:fld id="{8D28B92A-6B53-4967-A74A-02071E60E23C}" type="datetimeFigureOut">
              <a:rPr lang="es-CO" smtClean="0"/>
              <a:pPr/>
              <a:t>12/03/2024</a:t>
            </a:fld>
            <a:endParaRPr lang="es-CO"/>
          </a:p>
        </p:txBody>
      </p:sp>
      <p:sp>
        <p:nvSpPr>
          <p:cNvPr id="4" name="3 Marcador de pie de página"/>
          <p:cNvSpPr>
            <a:spLocks noGrp="1"/>
          </p:cNvSpPr>
          <p:nvPr>
            <p:ph type="ftr" sz="quarter" idx="11"/>
          </p:nvPr>
        </p:nvSpPr>
        <p:spPr/>
        <p:txBody>
          <a:bodyPr/>
          <a:lstStyle/>
          <a:p>
            <a:endParaRPr lang="es-CO"/>
          </a:p>
        </p:txBody>
      </p:sp>
      <p:sp>
        <p:nvSpPr>
          <p:cNvPr id="5" name="4 Marcador de número de diapositiva"/>
          <p:cNvSpPr>
            <a:spLocks noGrp="1"/>
          </p:cNvSpPr>
          <p:nvPr>
            <p:ph type="sldNum" sz="quarter" idx="12"/>
          </p:nvPr>
        </p:nvSpPr>
        <p:spPr/>
        <p:txBody>
          <a:bodyPr/>
          <a:lstStyle/>
          <a:p>
            <a:fld id="{50B50837-0E29-4DCD-B455-853C54F64E74}" type="slidenum">
              <a:rPr lang="es-CO" smtClean="0"/>
              <a:pPr/>
              <a:t>‹Nº›</a:t>
            </a:fld>
            <a:endParaRPr lang="es-C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8D28B92A-6B53-4967-A74A-02071E60E23C}" type="datetimeFigureOut">
              <a:rPr lang="es-CO" smtClean="0"/>
              <a:pPr/>
              <a:t>12/03/2024</a:t>
            </a:fld>
            <a:endParaRPr lang="es-CO"/>
          </a:p>
        </p:txBody>
      </p:sp>
      <p:sp>
        <p:nvSpPr>
          <p:cNvPr id="3" name="2 Marcador de pie de página"/>
          <p:cNvSpPr>
            <a:spLocks noGrp="1"/>
          </p:cNvSpPr>
          <p:nvPr>
            <p:ph type="ftr" sz="quarter" idx="11"/>
          </p:nvPr>
        </p:nvSpPr>
        <p:spPr/>
        <p:txBody>
          <a:bodyPr/>
          <a:lstStyle/>
          <a:p>
            <a:endParaRPr lang="es-CO"/>
          </a:p>
        </p:txBody>
      </p:sp>
      <p:sp>
        <p:nvSpPr>
          <p:cNvPr id="4" name="3 Marcador de número de diapositiva"/>
          <p:cNvSpPr>
            <a:spLocks noGrp="1"/>
          </p:cNvSpPr>
          <p:nvPr>
            <p:ph type="sldNum" sz="quarter" idx="12"/>
          </p:nvPr>
        </p:nvSpPr>
        <p:spPr/>
        <p:txBody>
          <a:bodyPr/>
          <a:lstStyle/>
          <a:p>
            <a:fld id="{50B50837-0E29-4DCD-B455-853C54F64E74}" type="slidenum">
              <a:rPr lang="es-CO" smtClean="0"/>
              <a:pPr/>
              <a:t>‹Nº›</a:t>
            </a:fld>
            <a:endParaRPr lang="es-C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CO"/>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8D28B92A-6B53-4967-A74A-02071E60E23C}" type="datetimeFigureOut">
              <a:rPr lang="es-CO" smtClean="0"/>
              <a:pPr/>
              <a:t>12/03/2024</a:t>
            </a:fld>
            <a:endParaRPr lang="es-CO"/>
          </a:p>
        </p:txBody>
      </p:sp>
      <p:sp>
        <p:nvSpPr>
          <p:cNvPr id="6" name="5 Marcador de pie de página"/>
          <p:cNvSpPr>
            <a:spLocks noGrp="1"/>
          </p:cNvSpPr>
          <p:nvPr>
            <p:ph type="ftr" sz="quarter" idx="11"/>
          </p:nvPr>
        </p:nvSpPr>
        <p:spPr/>
        <p:txBody>
          <a:bodyPr/>
          <a:lstStyle/>
          <a:p>
            <a:endParaRPr lang="es-CO"/>
          </a:p>
        </p:txBody>
      </p:sp>
      <p:sp>
        <p:nvSpPr>
          <p:cNvPr id="7" name="6 Marcador de número de diapositiva"/>
          <p:cNvSpPr>
            <a:spLocks noGrp="1"/>
          </p:cNvSpPr>
          <p:nvPr>
            <p:ph type="sldNum" sz="quarter" idx="12"/>
          </p:nvPr>
        </p:nvSpPr>
        <p:spPr/>
        <p:txBody>
          <a:bodyPr/>
          <a:lstStyle/>
          <a:p>
            <a:fld id="{50B50837-0E29-4DCD-B455-853C54F64E74}" type="slidenum">
              <a:rPr lang="es-CO" smtClean="0"/>
              <a:pPr/>
              <a:t>‹Nº›</a:t>
            </a:fld>
            <a:endParaRPr lang="es-CO"/>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CO"/>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8D28B92A-6B53-4967-A74A-02071E60E23C}" type="datetimeFigureOut">
              <a:rPr lang="es-CO" smtClean="0"/>
              <a:pPr/>
              <a:t>12/03/2024</a:t>
            </a:fld>
            <a:endParaRPr lang="es-CO"/>
          </a:p>
        </p:txBody>
      </p:sp>
      <p:sp>
        <p:nvSpPr>
          <p:cNvPr id="6" name="5 Marcador de pie de página"/>
          <p:cNvSpPr>
            <a:spLocks noGrp="1"/>
          </p:cNvSpPr>
          <p:nvPr>
            <p:ph type="ftr" sz="quarter" idx="11"/>
          </p:nvPr>
        </p:nvSpPr>
        <p:spPr/>
        <p:txBody>
          <a:bodyPr/>
          <a:lstStyle/>
          <a:p>
            <a:endParaRPr lang="es-CO"/>
          </a:p>
        </p:txBody>
      </p:sp>
      <p:sp>
        <p:nvSpPr>
          <p:cNvPr id="7" name="6 Marcador de número de diapositiva"/>
          <p:cNvSpPr>
            <a:spLocks noGrp="1"/>
          </p:cNvSpPr>
          <p:nvPr>
            <p:ph type="sldNum" sz="quarter" idx="12"/>
          </p:nvPr>
        </p:nvSpPr>
        <p:spPr/>
        <p:txBody>
          <a:bodyPr/>
          <a:lstStyle/>
          <a:p>
            <a:fld id="{50B50837-0E29-4DCD-B455-853C54F64E74}" type="slidenum">
              <a:rPr lang="es-CO" smtClean="0"/>
              <a:pPr/>
              <a:t>‹Nº›</a:t>
            </a:fld>
            <a:endParaRPr lang="es-CO"/>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28B92A-6B53-4967-A74A-02071E60E23C}" type="datetimeFigureOut">
              <a:rPr lang="es-CO" smtClean="0"/>
              <a:pPr/>
              <a:t>12/03/2024</a:t>
            </a:fld>
            <a:endParaRPr lang="es-CO"/>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B50837-0E29-4DCD-B455-853C54F64E74}" type="slidenum">
              <a:rPr lang="es-CO" smtClean="0"/>
              <a:pPr/>
              <a:t>‹Nº›</a:t>
            </a:fld>
            <a:endParaRPr lang="es-CO"/>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7.emf"/><Relationship Id="rId4" Type="http://schemas.openxmlformats.org/officeDocument/2006/relationships/customXml" Target="../ink/ink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microsoft.com/office/2007/relationships/hdphoto" Target="../media/hdphoto8.wdp"/><Relationship Id="rId7" Type="http://schemas.openxmlformats.org/officeDocument/2006/relationships/image" Target="../media/image40.emf"/><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customXml" Target="../ink/ink3.xml"/><Relationship Id="rId5" Type="http://schemas.openxmlformats.org/officeDocument/2006/relationships/image" Target="../media/image39.emf"/><Relationship Id="rId4" Type="http://schemas.openxmlformats.org/officeDocument/2006/relationships/customXml" Target="../ink/ink2.xml"/></Relationships>
</file>

<file path=ppt/slides/_rels/slide62.xml.rels><?xml version="1.0" encoding="UTF-8" standalone="yes"?>
<Relationships xmlns="http://schemas.openxmlformats.org/package/2006/relationships"><Relationship Id="rId8" Type="http://schemas.openxmlformats.org/officeDocument/2006/relationships/image" Target="../media/image43.emf"/><Relationship Id="rId3" Type="http://schemas.microsoft.com/office/2007/relationships/hdphoto" Target="../media/hdphoto9.wdp"/><Relationship Id="rId7" Type="http://schemas.openxmlformats.org/officeDocument/2006/relationships/customXml" Target="../ink/ink5.xml"/><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42.emf"/><Relationship Id="rId5" Type="http://schemas.openxmlformats.org/officeDocument/2006/relationships/customXml" Target="../ink/ink4.xml"/><Relationship Id="rId4" Type="http://schemas.openxmlformats.org/officeDocument/2006/relationships/image" Target="../media/image56.jpeg"/></Relationships>
</file>

<file path=ppt/slides/_rels/slide63.xml.rels><?xml version="1.0" encoding="UTF-8" standalone="yes"?>
<Relationships xmlns="http://schemas.openxmlformats.org/package/2006/relationships"><Relationship Id="rId3" Type="http://schemas.microsoft.com/office/2007/relationships/hdphoto" Target="../media/hdphoto10.wdp"/><Relationship Id="rId7" Type="http://schemas.openxmlformats.org/officeDocument/2006/relationships/image" Target="../media/image45.emf"/><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customXml" Target="../ink/ink7.xml"/><Relationship Id="rId5" Type="http://schemas.openxmlformats.org/officeDocument/2006/relationships/image" Target="../media/image44.emf"/><Relationship Id="rId4" Type="http://schemas.openxmlformats.org/officeDocument/2006/relationships/customXml" Target="../ink/ink6.xml"/></Relationships>
</file>

<file path=ppt/slides/_rels/slide64.xml.rels><?xml version="1.0" encoding="UTF-8" standalone="yes"?>
<Relationships xmlns="http://schemas.openxmlformats.org/package/2006/relationships"><Relationship Id="rId3" Type="http://schemas.microsoft.com/office/2007/relationships/hdphoto" Target="../media/hdphoto11.wdp"/><Relationship Id="rId7" Type="http://schemas.openxmlformats.org/officeDocument/2006/relationships/image" Target="../media/image47.emf"/><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customXml" Target="../ink/ink9.xml"/><Relationship Id="rId5" Type="http://schemas.openxmlformats.org/officeDocument/2006/relationships/image" Target="../media/image46.emf"/><Relationship Id="rId4" Type="http://schemas.openxmlformats.org/officeDocument/2006/relationships/customXml" Target="../ink/ink8.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Marcador de pie de página"/>
          <p:cNvSpPr>
            <a:spLocks noGrp="1"/>
          </p:cNvSpPr>
          <p:nvPr>
            <p:ph type="ftr" sz="quarter" idx="11"/>
          </p:nvPr>
        </p:nvSpPr>
        <p:spPr/>
        <p:txBody>
          <a:bodyPr/>
          <a:lstStyle/>
          <a:p>
            <a:r>
              <a:rPr lang="en-US"/>
              <a:t>GEOL 325 Lecture 4: </a:t>
            </a:r>
            <a:r>
              <a:rPr lang="en-US" i="1"/>
              <a:t>Carbonates</a:t>
            </a:r>
          </a:p>
        </p:txBody>
      </p:sp>
      <p:pic>
        <p:nvPicPr>
          <p:cNvPr id="118786" name="Picture 2" descr="001-cARBONATE"/>
          <p:cNvPicPr>
            <a:picLocks noChangeAspect="1" noChangeArrowheads="1"/>
          </p:cNvPicPr>
          <p:nvPr/>
        </p:nvPicPr>
        <p:blipFill>
          <a:blip r:embed="rId3"/>
          <a:srcRect/>
          <a:stretch>
            <a:fillRect/>
          </a:stretch>
        </p:blipFill>
        <p:spPr bwMode="auto">
          <a:xfrm>
            <a:off x="1066800" y="533400"/>
            <a:ext cx="6934200" cy="5256213"/>
          </a:xfrm>
          <a:prstGeom prst="rect">
            <a:avLst/>
          </a:prstGeom>
          <a:noFill/>
        </p:spPr>
      </p:pic>
      <p:sp>
        <p:nvSpPr>
          <p:cNvPr id="118787" name="AutoShape 3"/>
          <p:cNvSpPr>
            <a:spLocks noChangeArrowheads="1"/>
          </p:cNvSpPr>
          <p:nvPr/>
        </p:nvSpPr>
        <p:spPr bwMode="auto">
          <a:xfrm rot="8539708">
            <a:off x="5943600" y="2209800"/>
            <a:ext cx="2590800" cy="8382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p:spPr>
        <p:txBody>
          <a:bodyPr wrap="none" anchor="ctr"/>
          <a:lstStyle/>
          <a:p>
            <a:endParaRPr lang="es-C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87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pie de página"/>
          <p:cNvSpPr>
            <a:spLocks noGrp="1"/>
          </p:cNvSpPr>
          <p:nvPr>
            <p:ph type="ftr" sz="quarter" idx="11"/>
          </p:nvPr>
        </p:nvSpPr>
        <p:spPr/>
        <p:txBody>
          <a:bodyPr/>
          <a:lstStyle/>
          <a:p>
            <a:r>
              <a:rPr lang="en-US"/>
              <a:t>GEOL 325 Lecture 4: </a:t>
            </a:r>
            <a:r>
              <a:rPr lang="en-US" i="1"/>
              <a:t>Carbonates</a:t>
            </a:r>
          </a:p>
        </p:txBody>
      </p:sp>
      <p:sp>
        <p:nvSpPr>
          <p:cNvPr id="174082" name="Rectangle 2"/>
          <p:cNvSpPr>
            <a:spLocks noGrp="1" noChangeArrowheads="1"/>
          </p:cNvSpPr>
          <p:nvPr>
            <p:ph type="title"/>
          </p:nvPr>
        </p:nvSpPr>
        <p:spPr>
          <a:xfrm>
            <a:off x="1676400" y="152400"/>
            <a:ext cx="4800600" cy="1143000"/>
          </a:xfrm>
        </p:spPr>
        <p:txBody>
          <a:bodyPr/>
          <a:lstStyle/>
          <a:p>
            <a:r>
              <a:rPr lang="en-US"/>
              <a:t>Carbonate Particles</a:t>
            </a:r>
          </a:p>
        </p:txBody>
      </p:sp>
      <p:sp>
        <p:nvSpPr>
          <p:cNvPr id="174083" name="Rectangle 3"/>
          <p:cNvSpPr>
            <a:spLocks noGrp="1" noChangeArrowheads="1"/>
          </p:cNvSpPr>
          <p:nvPr>
            <p:ph type="body" idx="1"/>
          </p:nvPr>
        </p:nvSpPr>
        <p:spPr>
          <a:xfrm>
            <a:off x="533400" y="1676400"/>
            <a:ext cx="7772400" cy="4114800"/>
          </a:xfrm>
        </p:spPr>
        <p:txBody>
          <a:bodyPr/>
          <a:lstStyle/>
          <a:p>
            <a:r>
              <a:rPr lang="en-US"/>
              <a:t>Subdivided into micrite (lime mud) &amp; sand-sized grains</a:t>
            </a:r>
          </a:p>
          <a:p>
            <a:r>
              <a:rPr lang="en-US"/>
              <a:t>These grains are separated on basis of shape &amp; internal structure </a:t>
            </a:r>
          </a:p>
          <a:p>
            <a:r>
              <a:rPr lang="en-US"/>
              <a:t>They are subdivided into: skeletal &amp; non-skeletal (bio-physico-chemical grains)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pie de página"/>
          <p:cNvSpPr>
            <a:spLocks noGrp="1"/>
          </p:cNvSpPr>
          <p:nvPr>
            <p:ph type="ftr" sz="quarter" idx="11"/>
          </p:nvPr>
        </p:nvSpPr>
        <p:spPr/>
        <p:txBody>
          <a:bodyPr/>
          <a:lstStyle/>
          <a:p>
            <a:r>
              <a:rPr lang="en-US"/>
              <a:t>GEOL 325 Lecture 4: </a:t>
            </a:r>
            <a:r>
              <a:rPr lang="en-US" i="1"/>
              <a:t>Carbonates</a:t>
            </a:r>
          </a:p>
        </p:txBody>
      </p:sp>
      <p:pic>
        <p:nvPicPr>
          <p:cNvPr id="217090" name="Picture 2" descr="fig1"/>
          <p:cNvPicPr>
            <a:picLocks noChangeAspect="1" noChangeArrowheads="1"/>
          </p:cNvPicPr>
          <p:nvPr/>
        </p:nvPicPr>
        <p:blipFill>
          <a:blip r:embed="rId3"/>
          <a:srcRect/>
          <a:stretch>
            <a:fillRect/>
          </a:stretch>
        </p:blipFill>
        <p:spPr bwMode="auto">
          <a:xfrm>
            <a:off x="1565275" y="338138"/>
            <a:ext cx="5756275" cy="6062662"/>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intraclastos.jpg"/>
          <p:cNvPicPr>
            <a:picLocks noChangeAspect="1"/>
          </p:cNvPicPr>
          <p:nvPr/>
        </p:nvPicPr>
        <p:blipFill>
          <a:blip r:embed="rId2"/>
          <a:stretch>
            <a:fillRect/>
          </a:stretch>
        </p:blipFill>
        <p:spPr>
          <a:xfrm>
            <a:off x="744838" y="1000108"/>
            <a:ext cx="7399062" cy="469578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F2DD9A8-4C68-47A6-8CFB-24789A179E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664" y="1700808"/>
            <a:ext cx="5767611" cy="3791297"/>
          </a:xfrm>
          <a:prstGeom prst="rect">
            <a:avLst/>
          </a:prstGeom>
        </p:spPr>
      </p:pic>
      <p:sp>
        <p:nvSpPr>
          <p:cNvPr id="4" name="CuadroTexto 3">
            <a:extLst>
              <a:ext uri="{FF2B5EF4-FFF2-40B4-BE49-F238E27FC236}">
                <a16:creationId xmlns:a16="http://schemas.microsoft.com/office/drawing/2014/main" id="{8AE09FCA-9768-45F7-9146-3EFD96DC4D2B}"/>
              </a:ext>
            </a:extLst>
          </p:cNvPr>
          <p:cNvSpPr txBox="1"/>
          <p:nvPr/>
        </p:nvSpPr>
        <p:spPr>
          <a:xfrm>
            <a:off x="2267744" y="1628800"/>
            <a:ext cx="907621" cy="369332"/>
          </a:xfrm>
          <a:prstGeom prst="rect">
            <a:avLst/>
          </a:prstGeom>
          <a:noFill/>
        </p:spPr>
        <p:txBody>
          <a:bodyPr wrap="none" rtlCol="0">
            <a:spAutoFit/>
          </a:bodyPr>
          <a:lstStyle/>
          <a:p>
            <a:r>
              <a:rPr lang="es-419" b="1" dirty="0">
                <a:solidFill>
                  <a:srgbClr val="FF0000"/>
                </a:solidFill>
              </a:rPr>
              <a:t>1.0 mm</a:t>
            </a:r>
            <a:endParaRPr lang="es-CO" b="1" dirty="0">
              <a:solidFill>
                <a:srgbClr val="FF0000"/>
              </a:solidFill>
            </a:endParaRPr>
          </a:p>
        </p:txBody>
      </p:sp>
    </p:spTree>
    <p:extLst>
      <p:ext uri="{BB962C8B-B14F-4D97-AF65-F5344CB8AC3E}">
        <p14:creationId xmlns:p14="http://schemas.microsoft.com/office/powerpoint/2010/main" val="15390856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lumps grapestones.jpg"/>
          <p:cNvPicPr>
            <a:picLocks noChangeAspect="1"/>
          </p:cNvPicPr>
          <p:nvPr/>
        </p:nvPicPr>
        <p:blipFill>
          <a:blip r:embed="rId2"/>
          <a:stretch>
            <a:fillRect/>
          </a:stretch>
        </p:blipFill>
        <p:spPr>
          <a:xfrm>
            <a:off x="2571736" y="0"/>
            <a:ext cx="4071966" cy="673072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Marcador de pie de página"/>
          <p:cNvSpPr>
            <a:spLocks noGrp="1"/>
          </p:cNvSpPr>
          <p:nvPr>
            <p:ph type="ftr" sz="quarter" idx="11"/>
          </p:nvPr>
        </p:nvSpPr>
        <p:spPr/>
        <p:txBody>
          <a:bodyPr/>
          <a:lstStyle/>
          <a:p>
            <a:r>
              <a:rPr lang="en-US"/>
              <a:t>GEOL 325 Lecture 4: </a:t>
            </a:r>
            <a:r>
              <a:rPr lang="en-US" i="1"/>
              <a:t>Carbonates</a:t>
            </a:r>
          </a:p>
        </p:txBody>
      </p:sp>
      <p:pic>
        <p:nvPicPr>
          <p:cNvPr id="128002" name="Picture 2" descr="139-Intraclsts"/>
          <p:cNvPicPr>
            <a:picLocks noChangeAspect="1" noChangeArrowheads="1"/>
          </p:cNvPicPr>
          <p:nvPr/>
        </p:nvPicPr>
        <p:blipFill>
          <a:blip r:embed="rId3"/>
          <a:srcRect/>
          <a:stretch>
            <a:fillRect/>
          </a:stretch>
        </p:blipFill>
        <p:spPr bwMode="auto">
          <a:xfrm>
            <a:off x="914400" y="685800"/>
            <a:ext cx="7315200" cy="4708525"/>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2E8B313-CDC5-469F-8639-17DD6C18CD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7837" y="1528762"/>
            <a:ext cx="5648325" cy="3800475"/>
          </a:xfrm>
          <a:prstGeom prst="rect">
            <a:avLst/>
          </a:prstGeom>
        </p:spPr>
      </p:pic>
    </p:spTree>
    <p:extLst>
      <p:ext uri="{BB962C8B-B14F-4D97-AF65-F5344CB8AC3E}">
        <p14:creationId xmlns:p14="http://schemas.microsoft.com/office/powerpoint/2010/main" val="39520521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Marcador de pie de página"/>
          <p:cNvSpPr>
            <a:spLocks noGrp="1"/>
          </p:cNvSpPr>
          <p:nvPr>
            <p:ph type="ftr" sz="quarter" idx="11"/>
          </p:nvPr>
        </p:nvSpPr>
        <p:spPr/>
        <p:txBody>
          <a:bodyPr/>
          <a:lstStyle/>
          <a:p>
            <a:r>
              <a:rPr lang="en-US"/>
              <a:t>GEOL 325 Lecture 4: </a:t>
            </a:r>
            <a:r>
              <a:rPr lang="en-US" i="1"/>
              <a:t>Carbonates</a:t>
            </a:r>
          </a:p>
        </p:txBody>
      </p:sp>
      <p:pic>
        <p:nvPicPr>
          <p:cNvPr id="129026" name="Picture 2" descr="143-Grapestone"/>
          <p:cNvPicPr>
            <a:picLocks noChangeAspect="1" noChangeArrowheads="1"/>
          </p:cNvPicPr>
          <p:nvPr/>
        </p:nvPicPr>
        <p:blipFill>
          <a:blip r:embed="rId3"/>
          <a:srcRect/>
          <a:stretch>
            <a:fillRect/>
          </a:stretch>
        </p:blipFill>
        <p:spPr bwMode="auto">
          <a:xfrm>
            <a:off x="1219200" y="762000"/>
            <a:ext cx="6858000" cy="4503738"/>
          </a:xfrm>
          <a:prstGeom prst="rect">
            <a:avLst/>
          </a:prstGeom>
          <a:noFill/>
        </p:spPr>
      </p:pic>
      <p:sp>
        <p:nvSpPr>
          <p:cNvPr id="129027" name="Rectangle 3"/>
          <p:cNvSpPr>
            <a:spLocks noChangeArrowheads="1"/>
          </p:cNvSpPr>
          <p:nvPr/>
        </p:nvSpPr>
        <p:spPr bwMode="auto">
          <a:xfrm>
            <a:off x="3094038" y="5562600"/>
            <a:ext cx="1497526" cy="707886"/>
          </a:xfrm>
          <a:prstGeom prst="rect">
            <a:avLst/>
          </a:prstGeom>
          <a:noFill/>
          <a:ln w="9525">
            <a:noFill/>
            <a:miter lim="800000"/>
            <a:headEnd/>
            <a:tailEnd/>
          </a:ln>
          <a:effectLst/>
        </p:spPr>
        <p:txBody>
          <a:bodyPr wrap="none">
            <a:spAutoFit/>
          </a:bodyPr>
          <a:lstStyle/>
          <a:p>
            <a:r>
              <a:rPr lang="en-US" sz="4000" b="1" dirty="0">
                <a:solidFill>
                  <a:schemeClr val="tx2"/>
                </a:solidFill>
                <a:effectLst>
                  <a:outerShdw blurRad="38100" dist="38100" dir="2700000" algn="tl">
                    <a:srgbClr val="000000"/>
                  </a:outerShdw>
                </a:effectLst>
                <a:latin typeface="Impact" pitchFamily="34" charset="0"/>
              </a:rPr>
              <a:t>lumps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40-Extraclasts">
            <a:extLst>
              <a:ext uri="{FF2B5EF4-FFF2-40B4-BE49-F238E27FC236}">
                <a16:creationId xmlns:a16="http://schemas.microsoft.com/office/drawing/2014/main" id="{7E85AD9E-E99B-45AF-A681-31CEF63BFD1C}"/>
              </a:ext>
            </a:extLst>
          </p:cNvPr>
          <p:cNvPicPr>
            <a:picLocks noChangeAspect="1" noChangeArrowheads="1"/>
          </p:cNvPicPr>
          <p:nvPr/>
        </p:nvPicPr>
        <p:blipFill>
          <a:blip r:embed="rId2"/>
          <a:srcRect/>
          <a:stretch>
            <a:fillRect/>
          </a:stretch>
        </p:blipFill>
        <p:spPr bwMode="auto">
          <a:xfrm>
            <a:off x="2590800" y="304800"/>
            <a:ext cx="5719763" cy="6019800"/>
          </a:xfrm>
          <a:prstGeom prst="rect">
            <a:avLst/>
          </a:prstGeom>
          <a:noFill/>
        </p:spPr>
      </p:pic>
      <p:sp>
        <p:nvSpPr>
          <p:cNvPr id="3" name="Rectangle 3">
            <a:extLst>
              <a:ext uri="{FF2B5EF4-FFF2-40B4-BE49-F238E27FC236}">
                <a16:creationId xmlns:a16="http://schemas.microsoft.com/office/drawing/2014/main" id="{743EBF9B-65F3-45A0-8CB6-FA6532750618}"/>
              </a:ext>
            </a:extLst>
          </p:cNvPr>
          <p:cNvSpPr>
            <a:spLocks noChangeArrowheads="1"/>
          </p:cNvSpPr>
          <p:nvPr/>
        </p:nvSpPr>
        <p:spPr bwMode="auto">
          <a:xfrm>
            <a:off x="251520" y="2852936"/>
            <a:ext cx="2490788" cy="701675"/>
          </a:xfrm>
          <a:prstGeom prst="rect">
            <a:avLst/>
          </a:prstGeom>
          <a:noFill/>
          <a:ln w="9525">
            <a:noFill/>
            <a:miter lim="800000"/>
            <a:headEnd/>
            <a:tailEnd/>
          </a:ln>
          <a:effectLst/>
        </p:spPr>
        <p:txBody>
          <a:bodyPr wrap="none">
            <a:spAutoFit/>
          </a:bodyPr>
          <a:lstStyle/>
          <a:p>
            <a:pPr algn="ctr"/>
            <a:r>
              <a:rPr lang="en-US" sz="4000" b="1" dirty="0" err="1">
                <a:solidFill>
                  <a:schemeClr val="tx2"/>
                </a:solidFill>
                <a:effectLst>
                  <a:outerShdw blurRad="38100" dist="38100" dir="2700000" algn="tl">
                    <a:srgbClr val="000000"/>
                  </a:outerShdw>
                </a:effectLst>
                <a:latin typeface="Impact" pitchFamily="34" charset="0"/>
              </a:rPr>
              <a:t>Extraclasts</a:t>
            </a:r>
            <a:endParaRPr lang="en-US" sz="4000" b="1" dirty="0">
              <a:solidFill>
                <a:schemeClr val="tx2"/>
              </a:solidFill>
              <a:effectLst>
                <a:outerShdw blurRad="38100" dist="38100" dir="2700000" algn="tl">
                  <a:srgbClr val="000000"/>
                </a:outerShdw>
              </a:effectLst>
              <a:latin typeface="Impact" pitchFamily="34" charset="0"/>
            </a:endParaRPr>
          </a:p>
        </p:txBody>
      </p:sp>
    </p:spTree>
    <p:extLst>
      <p:ext uri="{BB962C8B-B14F-4D97-AF65-F5344CB8AC3E}">
        <p14:creationId xmlns:p14="http://schemas.microsoft.com/office/powerpoint/2010/main" val="26886821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Marcador de pie de página"/>
          <p:cNvSpPr>
            <a:spLocks noGrp="1"/>
          </p:cNvSpPr>
          <p:nvPr>
            <p:ph type="ftr" sz="quarter" idx="11"/>
          </p:nvPr>
        </p:nvSpPr>
        <p:spPr/>
        <p:txBody>
          <a:bodyPr/>
          <a:lstStyle/>
          <a:p>
            <a:r>
              <a:rPr lang="en-US"/>
              <a:t>GEOL 751 Kendall -  Lecture 1: </a:t>
            </a:r>
            <a:r>
              <a:rPr lang="en-US" i="1"/>
              <a:t>Particles</a:t>
            </a:r>
          </a:p>
        </p:txBody>
      </p:sp>
      <p:pic>
        <p:nvPicPr>
          <p:cNvPr id="464899" name="Picture 3" descr="141-Extraclast"/>
          <p:cNvPicPr>
            <a:picLocks noChangeAspect="1" noChangeArrowheads="1"/>
          </p:cNvPicPr>
          <p:nvPr/>
        </p:nvPicPr>
        <p:blipFill>
          <a:blip r:embed="rId3"/>
          <a:srcRect/>
          <a:stretch>
            <a:fillRect/>
          </a:stretch>
        </p:blipFill>
        <p:spPr bwMode="auto">
          <a:xfrm>
            <a:off x="685800" y="911225"/>
            <a:ext cx="7848600" cy="5337175"/>
          </a:xfrm>
          <a:prstGeom prst="rect">
            <a:avLst/>
          </a:prstGeom>
          <a:noFill/>
        </p:spPr>
      </p:pic>
      <p:sp>
        <p:nvSpPr>
          <p:cNvPr id="464900" name="Rectangle 4"/>
          <p:cNvSpPr>
            <a:spLocks noChangeArrowheads="1"/>
          </p:cNvSpPr>
          <p:nvPr/>
        </p:nvSpPr>
        <p:spPr bwMode="auto">
          <a:xfrm>
            <a:off x="3094038" y="136525"/>
            <a:ext cx="2490787" cy="701675"/>
          </a:xfrm>
          <a:prstGeom prst="rect">
            <a:avLst/>
          </a:prstGeom>
          <a:noFill/>
          <a:ln w="9525">
            <a:noFill/>
            <a:miter lim="800000"/>
            <a:headEnd/>
            <a:tailEnd/>
          </a:ln>
          <a:effectLst/>
        </p:spPr>
        <p:txBody>
          <a:bodyPr wrap="none">
            <a:spAutoFit/>
          </a:bodyPr>
          <a:lstStyle/>
          <a:p>
            <a:pPr algn="ctr"/>
            <a:r>
              <a:rPr lang="en-US" sz="4000" b="1">
                <a:solidFill>
                  <a:schemeClr val="tx2"/>
                </a:solidFill>
                <a:effectLst>
                  <a:outerShdw blurRad="38100" dist="38100" dir="2700000" algn="tl">
                    <a:srgbClr val="000000"/>
                  </a:outerShdw>
                </a:effectLst>
                <a:latin typeface="Impact" pitchFamily="34" charset="0"/>
              </a:rPr>
              <a:t>Extraclasts</a:t>
            </a:r>
          </a:p>
        </p:txBody>
      </p:sp>
      <mc:AlternateContent xmlns:mc="http://schemas.openxmlformats.org/markup-compatibility/2006" xmlns:p14="http://schemas.microsoft.com/office/powerpoint/2010/main">
        <mc:Choice Requires="p14">
          <p:contentPart p14:bwMode="auto" r:id="rId4">
            <p14:nvContentPartPr>
              <p14:cNvPr id="2" name="Entrada de lápiz 1">
                <a:extLst>
                  <a:ext uri="{FF2B5EF4-FFF2-40B4-BE49-F238E27FC236}">
                    <a16:creationId xmlns:a16="http://schemas.microsoft.com/office/drawing/2014/main" id="{1CDE71D8-7C08-4B18-8912-9EAA15C262D1}"/>
                  </a:ext>
                </a:extLst>
              </p14:cNvPr>
              <p14:cNvContentPartPr/>
              <p14:nvPr/>
            </p14:nvContentPartPr>
            <p14:xfrm>
              <a:off x="5769000" y="4004280"/>
              <a:ext cx="6840" cy="7200"/>
            </p14:xfrm>
          </p:contentPart>
        </mc:Choice>
        <mc:Fallback xmlns="">
          <p:pic>
            <p:nvPicPr>
              <p:cNvPr id="2" name="Entrada de lápiz 1">
                <a:extLst>
                  <a:ext uri="{FF2B5EF4-FFF2-40B4-BE49-F238E27FC236}">
                    <a16:creationId xmlns:a16="http://schemas.microsoft.com/office/drawing/2014/main" id="{1CDE71D8-7C08-4B18-8912-9EAA15C262D1}"/>
                  </a:ext>
                </a:extLst>
              </p:cNvPr>
              <p:cNvPicPr/>
              <p:nvPr/>
            </p:nvPicPr>
            <p:blipFill>
              <a:blip r:embed="rId5"/>
              <a:stretch>
                <a:fillRect/>
              </a:stretch>
            </p:blipFill>
            <p:spPr>
              <a:xfrm>
                <a:off x="5759640" y="3994920"/>
                <a:ext cx="25560" cy="25920"/>
              </a:xfrm>
              <a:prstGeom prst="rect">
                <a:avLst/>
              </a:prstGeom>
            </p:spPr>
          </p:pic>
        </mc:Fallback>
      </mc:AlternateContent>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pie de página"/>
          <p:cNvSpPr>
            <a:spLocks noGrp="1"/>
          </p:cNvSpPr>
          <p:nvPr>
            <p:ph type="ftr" sz="quarter" idx="11"/>
          </p:nvPr>
        </p:nvSpPr>
        <p:spPr/>
        <p:txBody>
          <a:bodyPr/>
          <a:lstStyle/>
          <a:p>
            <a:r>
              <a:rPr lang="en-US"/>
              <a:t>GEOL 325 Lecture 4: </a:t>
            </a:r>
            <a:r>
              <a:rPr lang="en-US" i="1"/>
              <a:t>Carbonates</a:t>
            </a:r>
          </a:p>
        </p:txBody>
      </p:sp>
      <p:sp>
        <p:nvSpPr>
          <p:cNvPr id="59394" name="Rectangle 2"/>
          <p:cNvSpPr>
            <a:spLocks noGrp="1" noChangeArrowheads="1"/>
          </p:cNvSpPr>
          <p:nvPr>
            <p:ph type="title"/>
          </p:nvPr>
        </p:nvSpPr>
        <p:spPr/>
        <p:txBody>
          <a:bodyPr/>
          <a:lstStyle/>
          <a:p>
            <a:r>
              <a:rPr lang="en-US"/>
              <a:t>Limestones Form - Where?</a:t>
            </a:r>
          </a:p>
        </p:txBody>
      </p:sp>
      <p:sp>
        <p:nvSpPr>
          <p:cNvPr id="59395" name="Rectangle 3"/>
          <p:cNvSpPr>
            <a:spLocks noGrp="1" noChangeArrowheads="1"/>
          </p:cNvSpPr>
          <p:nvPr>
            <p:ph type="body" idx="1"/>
          </p:nvPr>
        </p:nvSpPr>
        <p:spPr/>
        <p:txBody>
          <a:bodyPr/>
          <a:lstStyle/>
          <a:p>
            <a:r>
              <a:rPr lang="en-US"/>
              <a:t>Shallow Marine –</a:t>
            </a:r>
            <a:r>
              <a:rPr lang="en-US" i="1"/>
              <a:t>Late Proterozoic to Modern</a:t>
            </a:r>
            <a:endParaRPr lang="en-US"/>
          </a:p>
          <a:p>
            <a:r>
              <a:rPr lang="en-US"/>
              <a:t>Deep Marine – </a:t>
            </a:r>
            <a:r>
              <a:rPr lang="en-US" i="1"/>
              <a:t>Rare in Ancient  &amp; commoner in Modern</a:t>
            </a:r>
          </a:p>
          <a:p>
            <a:r>
              <a:rPr lang="en-US"/>
              <a:t>Cave Travertine and Spring Tufa – </a:t>
            </a:r>
            <a:r>
              <a:rPr lang="en-US" i="1"/>
              <a:t>both Ancient  &amp; Modern</a:t>
            </a:r>
          </a:p>
          <a:p>
            <a:r>
              <a:rPr lang="en-US"/>
              <a:t>Lakes – </a:t>
            </a:r>
            <a:r>
              <a:rPr lang="en-US" i="1"/>
              <a:t>Ancient  to Modern</a:t>
            </a:r>
            <a:endParaRPr lang="en-US"/>
          </a:p>
          <a:p>
            <a:endParaRPr lang="en-US" i="1"/>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Marcador de pie de página"/>
          <p:cNvSpPr>
            <a:spLocks noGrp="1"/>
          </p:cNvSpPr>
          <p:nvPr>
            <p:ph type="ftr" sz="quarter" idx="11"/>
          </p:nvPr>
        </p:nvSpPr>
        <p:spPr/>
        <p:txBody>
          <a:bodyPr/>
          <a:lstStyle/>
          <a:p>
            <a:r>
              <a:rPr lang="en-US"/>
              <a:t>GEOL 325 Lecture 4: </a:t>
            </a:r>
            <a:r>
              <a:rPr lang="en-US" i="1"/>
              <a:t>Carbonates</a:t>
            </a:r>
          </a:p>
        </p:txBody>
      </p:sp>
      <p:pic>
        <p:nvPicPr>
          <p:cNvPr id="122882" name="Picture 1026" descr="118-Ooid-Factory"/>
          <p:cNvPicPr>
            <a:picLocks noChangeAspect="1" noChangeArrowheads="1"/>
          </p:cNvPicPr>
          <p:nvPr/>
        </p:nvPicPr>
        <p:blipFill>
          <a:blip r:embed="rId3"/>
          <a:srcRect/>
          <a:stretch>
            <a:fillRect/>
          </a:stretch>
        </p:blipFill>
        <p:spPr bwMode="auto">
          <a:xfrm>
            <a:off x="2055813" y="381000"/>
            <a:ext cx="4573587" cy="6096000"/>
          </a:xfrm>
          <a:prstGeom prst="rect">
            <a:avLst/>
          </a:prstGeom>
          <a:noFill/>
        </p:spPr>
      </p:pic>
      <p:sp>
        <p:nvSpPr>
          <p:cNvPr id="122883" name="Rectangle 1027"/>
          <p:cNvSpPr>
            <a:spLocks noChangeArrowheads="1"/>
          </p:cNvSpPr>
          <p:nvPr/>
        </p:nvSpPr>
        <p:spPr bwMode="auto">
          <a:xfrm>
            <a:off x="7010400" y="2286000"/>
            <a:ext cx="1600200" cy="990600"/>
          </a:xfrm>
          <a:prstGeom prst="rect">
            <a:avLst/>
          </a:prstGeom>
          <a:noFill/>
          <a:ln w="9525">
            <a:noFill/>
            <a:miter lim="800000"/>
            <a:headEnd/>
            <a:tailEnd/>
          </a:ln>
          <a:effectLst>
            <a:outerShdw dist="35921" dir="2700000" algn="ctr" rotWithShape="0">
              <a:schemeClr val="bg2">
                <a:alpha val="50000"/>
              </a:schemeClr>
            </a:outerShdw>
          </a:effectLst>
        </p:spPr>
        <p:txBody>
          <a:bodyPr anchor="b"/>
          <a:lstStyle/>
          <a:p>
            <a:pPr algn="ctr"/>
            <a:r>
              <a:rPr lang="en-US" sz="4400">
                <a:solidFill>
                  <a:schemeClr val="tx2"/>
                </a:solidFill>
                <a:latin typeface="Impact" pitchFamily="34" charset="0"/>
              </a:rPr>
              <a:t>Ooids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B2B365C-7B97-4838-B7F6-040306FE8BE3}"/>
              </a:ext>
            </a:extLst>
          </p:cNvPr>
          <p:cNvSpPr txBox="1"/>
          <p:nvPr/>
        </p:nvSpPr>
        <p:spPr>
          <a:xfrm>
            <a:off x="0" y="5723751"/>
            <a:ext cx="4573937" cy="300082"/>
          </a:xfrm>
          <a:prstGeom prst="rect">
            <a:avLst/>
          </a:prstGeom>
          <a:noFill/>
        </p:spPr>
        <p:txBody>
          <a:bodyPr wrap="square">
            <a:spAutoFit/>
          </a:bodyPr>
          <a:lstStyle/>
          <a:p>
            <a:r>
              <a:rPr lang="en-US" sz="1350" dirty="0"/>
              <a:t>Ooids, </a:t>
            </a:r>
            <a:r>
              <a:rPr lang="en-US" sz="1350" dirty="0" err="1"/>
              <a:t>peloids</a:t>
            </a:r>
            <a:r>
              <a:rPr lang="en-US" sz="1350" dirty="0"/>
              <a:t> and aggregates: features and types.</a:t>
            </a:r>
            <a:endParaRPr lang="es-CO" sz="1350" dirty="0"/>
          </a:p>
        </p:txBody>
      </p:sp>
      <p:pic>
        <p:nvPicPr>
          <p:cNvPr id="5" name="Imagen 4">
            <a:extLst>
              <a:ext uri="{FF2B5EF4-FFF2-40B4-BE49-F238E27FC236}">
                <a16:creationId xmlns:a16="http://schemas.microsoft.com/office/drawing/2014/main" id="{AE37F433-4E3B-4B82-9FA8-CC31CD681C91}"/>
              </a:ext>
            </a:extLst>
          </p:cNvPr>
          <p:cNvPicPr>
            <a:picLocks noChangeAspect="1"/>
          </p:cNvPicPr>
          <p:nvPr/>
        </p:nvPicPr>
        <p:blipFill>
          <a:blip r:embed="rId2"/>
          <a:stretch>
            <a:fillRect/>
          </a:stretch>
        </p:blipFill>
        <p:spPr>
          <a:xfrm>
            <a:off x="1407965" y="1031605"/>
            <a:ext cx="5705757" cy="4554029"/>
          </a:xfrm>
          <a:prstGeom prst="rect">
            <a:avLst/>
          </a:prstGeom>
        </p:spPr>
      </p:pic>
    </p:spTree>
    <p:extLst>
      <p:ext uri="{BB962C8B-B14F-4D97-AF65-F5344CB8AC3E}">
        <p14:creationId xmlns:p14="http://schemas.microsoft.com/office/powerpoint/2010/main" val="35322843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B748874-708E-4A44-AB7A-68CCCBBD58BE}"/>
              </a:ext>
            </a:extLst>
          </p:cNvPr>
          <p:cNvSpPr txBox="1"/>
          <p:nvPr/>
        </p:nvSpPr>
        <p:spPr>
          <a:xfrm>
            <a:off x="0" y="5123377"/>
            <a:ext cx="9059555" cy="738664"/>
          </a:xfrm>
          <a:prstGeom prst="rect">
            <a:avLst/>
          </a:prstGeom>
          <a:noFill/>
        </p:spPr>
        <p:txBody>
          <a:bodyPr wrap="square">
            <a:spAutoFit/>
          </a:bodyPr>
          <a:lstStyle/>
          <a:p>
            <a:pPr algn="just"/>
            <a:r>
              <a:rPr lang="en-US" sz="1050" dirty="0"/>
              <a:t>Modern ooids, all composed of aragonite (mounted in resin): (a) On right, ooid from Abu Dhabi with small bioclast fragment as nucleus and fine lamellae, and on left a thin </a:t>
            </a:r>
            <a:r>
              <a:rPr lang="en-US" sz="1050" dirty="0" err="1"/>
              <a:t>oolitic</a:t>
            </a:r>
            <a:r>
              <a:rPr lang="en-US" sz="1050" dirty="0"/>
              <a:t> coating around a micritic </a:t>
            </a:r>
            <a:r>
              <a:rPr lang="en-US" sz="1050" dirty="0" err="1"/>
              <a:t>peloid</a:t>
            </a:r>
            <a:r>
              <a:rPr lang="en-US" sz="1050" dirty="0"/>
              <a:t> (i.e. a superficial ooid). PPL. Field of view 1 mm across. (b) Ooid from </a:t>
            </a:r>
            <a:r>
              <a:rPr lang="en-US" sz="1050" dirty="0" err="1"/>
              <a:t>Joulters</a:t>
            </a:r>
            <a:r>
              <a:rPr lang="en-US" sz="1050" dirty="0"/>
              <a:t> Cay, Bahamas, with dark </a:t>
            </a:r>
            <a:r>
              <a:rPr lang="en-US" sz="1050" dirty="0" err="1"/>
              <a:t>peloid</a:t>
            </a:r>
            <a:r>
              <a:rPr lang="en-US" sz="1050" dirty="0"/>
              <a:t> as nucleus; small dark patches within coating are likely borings. PPL. Field of view 0.5 mm across. (c) Ooids from Great Salt Lake, Utah, some with prominent radial‐fibrous texture. PPL. Field of view 4 mm across.</a:t>
            </a:r>
            <a:endParaRPr lang="es-CO" sz="1050" dirty="0"/>
          </a:p>
        </p:txBody>
      </p:sp>
      <p:pic>
        <p:nvPicPr>
          <p:cNvPr id="5" name="Imagen 4">
            <a:extLst>
              <a:ext uri="{FF2B5EF4-FFF2-40B4-BE49-F238E27FC236}">
                <a16:creationId xmlns:a16="http://schemas.microsoft.com/office/drawing/2014/main" id="{70D1EFA3-0462-4762-B8C5-E76FE2BEBC60}"/>
              </a:ext>
            </a:extLst>
          </p:cNvPr>
          <p:cNvPicPr>
            <a:picLocks noChangeAspect="1"/>
          </p:cNvPicPr>
          <p:nvPr/>
        </p:nvPicPr>
        <p:blipFill>
          <a:blip r:embed="rId2"/>
          <a:stretch>
            <a:fillRect/>
          </a:stretch>
        </p:blipFill>
        <p:spPr>
          <a:xfrm>
            <a:off x="102358" y="1835590"/>
            <a:ext cx="8954450" cy="2379010"/>
          </a:xfrm>
          <a:prstGeom prst="rect">
            <a:avLst/>
          </a:prstGeom>
        </p:spPr>
      </p:pic>
    </p:spTree>
    <p:extLst>
      <p:ext uri="{BB962C8B-B14F-4D97-AF65-F5344CB8AC3E}">
        <p14:creationId xmlns:p14="http://schemas.microsoft.com/office/powerpoint/2010/main" val="15875136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0473270-D630-4AC6-A2F8-C0C39D941132}"/>
              </a:ext>
            </a:extLst>
          </p:cNvPr>
          <p:cNvSpPr txBox="1"/>
          <p:nvPr/>
        </p:nvSpPr>
        <p:spPr>
          <a:xfrm>
            <a:off x="-37532" y="5377503"/>
            <a:ext cx="9181532" cy="646331"/>
          </a:xfrm>
          <a:prstGeom prst="rect">
            <a:avLst/>
          </a:prstGeom>
          <a:noFill/>
        </p:spPr>
        <p:txBody>
          <a:bodyPr wrap="square">
            <a:spAutoFit/>
          </a:bodyPr>
          <a:lstStyle/>
          <a:p>
            <a:pPr algn="just"/>
            <a:r>
              <a:rPr lang="en-US" sz="1200" dirty="0"/>
              <a:t>Modern ooids (mounted in resin) in PPL (a) and XP (b). On right, normal ooid with fine concentric laminae around </a:t>
            </a:r>
            <a:r>
              <a:rPr lang="en-US" sz="1200" dirty="0" err="1"/>
              <a:t>peloid</a:t>
            </a:r>
            <a:r>
              <a:rPr lang="en-US" sz="1200" dirty="0"/>
              <a:t> and pseudo‐uniaxial cross under crossed polars, and on left a compound ooid consisting of several grains coated. Lower left is a </a:t>
            </a:r>
            <a:r>
              <a:rPr lang="en-US" sz="1200" dirty="0" err="1"/>
              <a:t>peloid</a:t>
            </a:r>
            <a:r>
              <a:rPr lang="en-US" sz="1200" dirty="0"/>
              <a:t>, mostly micrite, and above a bivalve fragment with a fibrous structure. Mediterranean coast, Egypt. Fields of view 3 mm across.</a:t>
            </a:r>
            <a:endParaRPr lang="es-CO" sz="1200" dirty="0"/>
          </a:p>
        </p:txBody>
      </p:sp>
      <p:pic>
        <p:nvPicPr>
          <p:cNvPr id="5" name="Imagen 4">
            <a:extLst>
              <a:ext uri="{FF2B5EF4-FFF2-40B4-BE49-F238E27FC236}">
                <a16:creationId xmlns:a16="http://schemas.microsoft.com/office/drawing/2014/main" id="{257323F5-0345-4AB8-855E-112913AEA93F}"/>
              </a:ext>
            </a:extLst>
          </p:cNvPr>
          <p:cNvPicPr>
            <a:picLocks noChangeAspect="1"/>
          </p:cNvPicPr>
          <p:nvPr/>
        </p:nvPicPr>
        <p:blipFill>
          <a:blip r:embed="rId2"/>
          <a:stretch>
            <a:fillRect/>
          </a:stretch>
        </p:blipFill>
        <p:spPr>
          <a:xfrm>
            <a:off x="81886" y="1770140"/>
            <a:ext cx="8843750" cy="3367176"/>
          </a:xfrm>
          <a:prstGeom prst="rect">
            <a:avLst/>
          </a:prstGeom>
        </p:spPr>
      </p:pic>
    </p:spTree>
    <p:extLst>
      <p:ext uri="{BB962C8B-B14F-4D97-AF65-F5344CB8AC3E}">
        <p14:creationId xmlns:p14="http://schemas.microsoft.com/office/powerpoint/2010/main" val="35014830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Marcador de pie de página"/>
          <p:cNvSpPr>
            <a:spLocks noGrp="1"/>
          </p:cNvSpPr>
          <p:nvPr>
            <p:ph type="ftr" sz="quarter" idx="11"/>
          </p:nvPr>
        </p:nvSpPr>
        <p:spPr/>
        <p:txBody>
          <a:bodyPr/>
          <a:lstStyle/>
          <a:p>
            <a:r>
              <a:rPr lang="en-US"/>
              <a:t>GEOL 325 Lecture 4: </a:t>
            </a:r>
            <a:r>
              <a:rPr lang="en-US" i="1"/>
              <a:t>Carbonates</a:t>
            </a:r>
          </a:p>
        </p:txBody>
      </p:sp>
      <p:pic>
        <p:nvPicPr>
          <p:cNvPr id="125954" name="Picture 2" descr="126-Ooids-BahamasXnicols"/>
          <p:cNvPicPr>
            <a:picLocks noChangeAspect="1" noChangeArrowheads="1"/>
          </p:cNvPicPr>
          <p:nvPr/>
        </p:nvPicPr>
        <p:blipFill>
          <a:blip r:embed="rId3"/>
          <a:srcRect/>
          <a:stretch>
            <a:fillRect/>
          </a:stretch>
        </p:blipFill>
        <p:spPr bwMode="auto">
          <a:xfrm>
            <a:off x="914400" y="533400"/>
            <a:ext cx="7543800" cy="5083175"/>
          </a:xfrm>
          <a:prstGeom prst="rect">
            <a:avLst/>
          </a:prstGeom>
          <a:noFill/>
        </p:spPr>
      </p:pic>
      <p:sp>
        <p:nvSpPr>
          <p:cNvPr id="125955" name="Text Box 3"/>
          <p:cNvSpPr txBox="1">
            <a:spLocks noChangeArrowheads="1"/>
          </p:cNvSpPr>
          <p:nvPr/>
        </p:nvSpPr>
        <p:spPr bwMode="auto">
          <a:xfrm>
            <a:off x="5562600" y="5562600"/>
            <a:ext cx="2525713" cy="457200"/>
          </a:xfrm>
          <a:prstGeom prst="rect">
            <a:avLst/>
          </a:prstGeom>
          <a:noFill/>
          <a:ln w="9525">
            <a:noFill/>
            <a:miter lim="800000"/>
            <a:headEnd/>
            <a:tailEnd/>
          </a:ln>
          <a:effectLst/>
        </p:spPr>
        <p:txBody>
          <a:bodyPr wrap="none">
            <a:spAutoFit/>
          </a:bodyPr>
          <a:lstStyle/>
          <a:p>
            <a:r>
              <a:rPr lang="en-US" i="1"/>
              <a:t>After Scholle, 2003</a:t>
            </a:r>
          </a:p>
        </p:txBody>
      </p:sp>
      <p:sp>
        <p:nvSpPr>
          <p:cNvPr id="125956" name="Rectangle 4"/>
          <p:cNvSpPr>
            <a:spLocks noChangeArrowheads="1"/>
          </p:cNvSpPr>
          <p:nvPr/>
        </p:nvSpPr>
        <p:spPr bwMode="auto">
          <a:xfrm>
            <a:off x="1143000" y="5638800"/>
            <a:ext cx="3629025" cy="701675"/>
          </a:xfrm>
          <a:prstGeom prst="rect">
            <a:avLst/>
          </a:prstGeom>
          <a:noFill/>
          <a:ln w="9525">
            <a:noFill/>
            <a:miter lim="800000"/>
            <a:headEnd/>
            <a:tailEnd/>
          </a:ln>
          <a:effectLst/>
        </p:spPr>
        <p:txBody>
          <a:bodyPr wrap="none">
            <a:spAutoFit/>
          </a:bodyPr>
          <a:lstStyle/>
          <a:p>
            <a:pPr algn="ctr"/>
            <a:r>
              <a:rPr lang="en-US" sz="4000" b="1">
                <a:solidFill>
                  <a:schemeClr val="tx2"/>
                </a:solidFill>
                <a:effectLst>
                  <a:outerShdw blurRad="38100" dist="38100" dir="2700000" algn="tl">
                    <a:srgbClr val="000000"/>
                  </a:outerShdw>
                </a:effectLst>
                <a:latin typeface="Impact" pitchFamily="34" charset="0"/>
              </a:rPr>
              <a:t>Aragonitic Ooids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2 Marcador de pie de página"/>
          <p:cNvSpPr>
            <a:spLocks noGrp="1"/>
          </p:cNvSpPr>
          <p:nvPr>
            <p:ph type="ftr" sz="quarter" idx="11"/>
          </p:nvPr>
        </p:nvSpPr>
        <p:spPr/>
        <p:txBody>
          <a:bodyPr/>
          <a:lstStyle/>
          <a:p>
            <a:r>
              <a:rPr lang="en-US"/>
              <a:t>GEOL 751 Kendall -  Lecture 1: </a:t>
            </a:r>
            <a:r>
              <a:rPr lang="en-US" i="1"/>
              <a:t>Particles</a:t>
            </a:r>
          </a:p>
        </p:txBody>
      </p:sp>
      <p:pic>
        <p:nvPicPr>
          <p:cNvPr id="423939" name="Picture 3" descr="130-Radial-OidGSL"/>
          <p:cNvPicPr>
            <a:picLocks noChangeAspect="1" noChangeArrowheads="1"/>
          </p:cNvPicPr>
          <p:nvPr/>
        </p:nvPicPr>
        <p:blipFill>
          <a:blip r:embed="rId3"/>
          <a:srcRect/>
          <a:stretch>
            <a:fillRect/>
          </a:stretch>
        </p:blipFill>
        <p:spPr bwMode="auto">
          <a:xfrm>
            <a:off x="609600" y="1030288"/>
            <a:ext cx="8001000" cy="5294312"/>
          </a:xfrm>
          <a:prstGeom prst="rect">
            <a:avLst/>
          </a:prstGeom>
          <a:noFill/>
        </p:spPr>
      </p:pic>
      <p:sp>
        <p:nvSpPr>
          <p:cNvPr id="423940" name="Text Box 4"/>
          <p:cNvSpPr txBox="1">
            <a:spLocks noChangeArrowheads="1"/>
          </p:cNvSpPr>
          <p:nvPr/>
        </p:nvSpPr>
        <p:spPr bwMode="auto">
          <a:xfrm>
            <a:off x="6469063" y="6400800"/>
            <a:ext cx="2141537" cy="396875"/>
          </a:xfrm>
          <a:prstGeom prst="rect">
            <a:avLst/>
          </a:prstGeom>
          <a:noFill/>
          <a:ln w="9525">
            <a:noFill/>
            <a:miter lim="800000"/>
            <a:headEnd/>
            <a:tailEnd/>
          </a:ln>
          <a:effectLst/>
        </p:spPr>
        <p:txBody>
          <a:bodyPr wrap="none">
            <a:spAutoFit/>
          </a:bodyPr>
          <a:lstStyle/>
          <a:p>
            <a:r>
              <a:rPr lang="en-US" sz="2000" i="1">
                <a:effectLst>
                  <a:outerShdw blurRad="38100" dist="38100" dir="2700000" algn="tl">
                    <a:srgbClr val="000000"/>
                  </a:outerShdw>
                </a:effectLst>
                <a:latin typeface="Impact" pitchFamily="34" charset="0"/>
              </a:rPr>
              <a:t>After Scholle, 2003</a:t>
            </a:r>
          </a:p>
        </p:txBody>
      </p:sp>
      <p:sp>
        <p:nvSpPr>
          <p:cNvPr id="423941" name="Rectangle 5"/>
          <p:cNvSpPr>
            <a:spLocks noChangeArrowheads="1"/>
          </p:cNvSpPr>
          <p:nvPr/>
        </p:nvSpPr>
        <p:spPr bwMode="auto">
          <a:xfrm>
            <a:off x="338138" y="304800"/>
            <a:ext cx="8005762" cy="701675"/>
          </a:xfrm>
          <a:prstGeom prst="rect">
            <a:avLst/>
          </a:prstGeom>
          <a:noFill/>
          <a:ln w="9525">
            <a:noFill/>
            <a:miter lim="800000"/>
            <a:headEnd/>
            <a:tailEnd/>
          </a:ln>
          <a:effectLst/>
        </p:spPr>
        <p:txBody>
          <a:bodyPr wrap="none">
            <a:spAutoFit/>
          </a:bodyPr>
          <a:lstStyle/>
          <a:p>
            <a:pPr algn="ctr"/>
            <a:r>
              <a:rPr lang="en-US" sz="4000" b="1">
                <a:solidFill>
                  <a:schemeClr val="tx2"/>
                </a:solidFill>
                <a:effectLst>
                  <a:outerShdw blurRad="38100" dist="38100" dir="2700000" algn="tl">
                    <a:srgbClr val="000000"/>
                  </a:outerShdw>
                </a:effectLst>
                <a:latin typeface="Impact" pitchFamily="34" charset="0"/>
              </a:rPr>
              <a:t>Radial Calcitic Ooids – Great Salt Lake</a:t>
            </a:r>
          </a:p>
        </p:txBody>
      </p:sp>
      <p:sp>
        <p:nvSpPr>
          <p:cNvPr id="423942" name="AutoShape 6"/>
          <p:cNvSpPr>
            <a:spLocks noChangeArrowheads="1"/>
          </p:cNvSpPr>
          <p:nvPr/>
        </p:nvSpPr>
        <p:spPr bwMode="auto">
          <a:xfrm rot="1473583" flipH="1">
            <a:off x="4572000" y="4038600"/>
            <a:ext cx="3962400" cy="631825"/>
          </a:xfrm>
          <a:prstGeom prst="homePlate">
            <a:avLst>
              <a:gd name="adj" fmla="val 156784"/>
            </a:avLst>
          </a:prstGeom>
          <a:solidFill>
            <a:schemeClr val="accent1"/>
          </a:solidFill>
          <a:ln w="9525">
            <a:solidFill>
              <a:schemeClr val="tx1"/>
            </a:solidFill>
            <a:miter lim="800000"/>
            <a:headEnd/>
            <a:tailEnd/>
          </a:ln>
          <a:effectLst/>
        </p:spPr>
        <p:txBody>
          <a:bodyPr wrap="none" anchor="ctr"/>
          <a:lstStyle/>
          <a:p>
            <a:pPr algn="ctr"/>
            <a:r>
              <a:rPr lang="en-US" sz="4000" b="1">
                <a:solidFill>
                  <a:schemeClr val="tx2"/>
                </a:solidFill>
                <a:effectLst>
                  <a:outerShdw blurRad="38100" dist="38100" dir="2700000" algn="tl">
                    <a:srgbClr val="000000"/>
                  </a:outerShdw>
                </a:effectLst>
                <a:latin typeface="Impact" pitchFamily="34" charset="0"/>
              </a:rPr>
              <a:t>Radial Ooid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239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942"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B43538F-37FB-4FAA-AB91-22A688F0E9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2232" y="1700808"/>
            <a:ext cx="5284063" cy="3485757"/>
          </a:xfrm>
          <a:prstGeom prst="rect">
            <a:avLst/>
          </a:prstGeom>
        </p:spPr>
      </p:pic>
      <p:cxnSp>
        <p:nvCxnSpPr>
          <p:cNvPr id="5" name="Conector recto 4">
            <a:extLst>
              <a:ext uri="{FF2B5EF4-FFF2-40B4-BE49-F238E27FC236}">
                <a16:creationId xmlns:a16="http://schemas.microsoft.com/office/drawing/2014/main" id="{F7DEE7DF-A0F1-4421-9EEC-CF48DFFF5FAB}"/>
              </a:ext>
            </a:extLst>
          </p:cNvPr>
          <p:cNvCxnSpPr>
            <a:cxnSpLocks/>
          </p:cNvCxnSpPr>
          <p:nvPr/>
        </p:nvCxnSpPr>
        <p:spPr>
          <a:xfrm>
            <a:off x="3491880" y="5589240"/>
            <a:ext cx="1512168"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E2941A86-ACC3-4082-8A9B-CB2D4208EA4B}"/>
              </a:ext>
            </a:extLst>
          </p:cNvPr>
          <p:cNvSpPr txBox="1"/>
          <p:nvPr/>
        </p:nvSpPr>
        <p:spPr>
          <a:xfrm>
            <a:off x="3707904" y="5589240"/>
            <a:ext cx="898003" cy="369332"/>
          </a:xfrm>
          <a:prstGeom prst="rect">
            <a:avLst/>
          </a:prstGeom>
          <a:noFill/>
        </p:spPr>
        <p:txBody>
          <a:bodyPr wrap="none" rtlCol="0">
            <a:spAutoFit/>
          </a:bodyPr>
          <a:lstStyle/>
          <a:p>
            <a:r>
              <a:rPr lang="es-419" dirty="0"/>
              <a:t>1.0 mm</a:t>
            </a:r>
            <a:endParaRPr lang="es-CO" dirty="0"/>
          </a:p>
        </p:txBody>
      </p:sp>
    </p:spTree>
    <p:extLst>
      <p:ext uri="{BB962C8B-B14F-4D97-AF65-F5344CB8AC3E}">
        <p14:creationId xmlns:p14="http://schemas.microsoft.com/office/powerpoint/2010/main" val="39919570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Marcador de pie de página"/>
          <p:cNvSpPr>
            <a:spLocks noGrp="1"/>
          </p:cNvSpPr>
          <p:nvPr>
            <p:ph type="ftr" sz="quarter" idx="11"/>
          </p:nvPr>
        </p:nvSpPr>
        <p:spPr/>
        <p:txBody>
          <a:bodyPr/>
          <a:lstStyle/>
          <a:p>
            <a:r>
              <a:rPr lang="en-US"/>
              <a:t>GEOL 751 Kendall -  Lecture 1: </a:t>
            </a:r>
            <a:r>
              <a:rPr lang="en-US" i="1"/>
              <a:t>Particles</a:t>
            </a:r>
          </a:p>
        </p:txBody>
      </p:sp>
      <p:pic>
        <p:nvPicPr>
          <p:cNvPr id="425987" name="Picture 3" descr="131-Ooids-Australia"/>
          <p:cNvPicPr>
            <a:picLocks noChangeAspect="1" noChangeArrowheads="1"/>
          </p:cNvPicPr>
          <p:nvPr/>
        </p:nvPicPr>
        <p:blipFill>
          <a:blip r:embed="rId3"/>
          <a:srcRect/>
          <a:stretch>
            <a:fillRect/>
          </a:stretch>
        </p:blipFill>
        <p:spPr bwMode="auto">
          <a:xfrm>
            <a:off x="609600" y="1209675"/>
            <a:ext cx="7924800" cy="5114925"/>
          </a:xfrm>
          <a:prstGeom prst="rect">
            <a:avLst/>
          </a:prstGeom>
          <a:noFill/>
        </p:spPr>
      </p:pic>
      <p:sp>
        <p:nvSpPr>
          <p:cNvPr id="425988" name="Rectangle 4"/>
          <p:cNvSpPr>
            <a:spLocks noChangeArrowheads="1"/>
          </p:cNvSpPr>
          <p:nvPr/>
        </p:nvSpPr>
        <p:spPr bwMode="auto">
          <a:xfrm>
            <a:off x="180975" y="288925"/>
            <a:ext cx="8582025" cy="701675"/>
          </a:xfrm>
          <a:prstGeom prst="rect">
            <a:avLst/>
          </a:prstGeom>
          <a:noFill/>
          <a:ln w="9525">
            <a:noFill/>
            <a:miter lim="800000"/>
            <a:headEnd/>
            <a:tailEnd/>
          </a:ln>
          <a:effectLst/>
        </p:spPr>
        <p:txBody>
          <a:bodyPr wrap="none">
            <a:spAutoFit/>
          </a:bodyPr>
          <a:lstStyle/>
          <a:p>
            <a:pPr algn="ctr"/>
            <a:r>
              <a:rPr lang="en-US" sz="4000" b="1">
                <a:solidFill>
                  <a:schemeClr val="tx2"/>
                </a:solidFill>
                <a:effectLst>
                  <a:outerShdw blurRad="38100" dist="38100" dir="2700000" algn="tl">
                    <a:srgbClr val="000000"/>
                  </a:outerShdw>
                </a:effectLst>
                <a:latin typeface="Impact" pitchFamily="34" charset="0"/>
              </a:rPr>
              <a:t>Calcitic Ooids – Carboniferous  Australia</a:t>
            </a:r>
          </a:p>
        </p:txBody>
      </p:sp>
      <p:sp>
        <p:nvSpPr>
          <p:cNvPr id="425989" name="AutoShape 5"/>
          <p:cNvSpPr>
            <a:spLocks noChangeArrowheads="1"/>
          </p:cNvSpPr>
          <p:nvPr/>
        </p:nvSpPr>
        <p:spPr bwMode="auto">
          <a:xfrm rot="1473583" flipH="1">
            <a:off x="5181600" y="3505200"/>
            <a:ext cx="3962400" cy="631825"/>
          </a:xfrm>
          <a:prstGeom prst="homePlate">
            <a:avLst>
              <a:gd name="adj" fmla="val 156784"/>
            </a:avLst>
          </a:prstGeom>
          <a:solidFill>
            <a:schemeClr val="accent1"/>
          </a:solidFill>
          <a:ln w="9525">
            <a:solidFill>
              <a:schemeClr val="tx1"/>
            </a:solidFill>
            <a:miter lim="800000"/>
            <a:headEnd/>
            <a:tailEnd/>
          </a:ln>
          <a:effectLst/>
        </p:spPr>
        <p:txBody>
          <a:bodyPr wrap="none" anchor="ctr"/>
          <a:lstStyle/>
          <a:p>
            <a:pPr algn="ctr"/>
            <a:r>
              <a:rPr lang="en-US" sz="4000" b="1">
                <a:solidFill>
                  <a:schemeClr val="tx2"/>
                </a:solidFill>
                <a:effectLst>
                  <a:outerShdw blurRad="38100" dist="38100" dir="2700000" algn="tl">
                    <a:srgbClr val="000000"/>
                  </a:outerShdw>
                </a:effectLst>
                <a:latin typeface="Impact" pitchFamily="34" charset="0"/>
              </a:rPr>
              <a:t>Radial Ooid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259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5989" grpId="0" animBg="1"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Marcador de pie de página"/>
          <p:cNvSpPr>
            <a:spLocks noGrp="1"/>
          </p:cNvSpPr>
          <p:nvPr>
            <p:ph type="ftr" sz="quarter" idx="11"/>
          </p:nvPr>
        </p:nvSpPr>
        <p:spPr/>
        <p:txBody>
          <a:bodyPr/>
          <a:lstStyle/>
          <a:p>
            <a:r>
              <a:rPr lang="en-US"/>
              <a:t>GEOL 325 Lecture 4: </a:t>
            </a:r>
            <a:r>
              <a:rPr lang="en-US" i="1"/>
              <a:t>Carbonates</a:t>
            </a:r>
          </a:p>
        </p:txBody>
      </p:sp>
      <p:pic>
        <p:nvPicPr>
          <p:cNvPr id="130050" name="Picture 2" descr="144-Pellets"/>
          <p:cNvPicPr>
            <a:picLocks noChangeAspect="1" noChangeArrowheads="1"/>
          </p:cNvPicPr>
          <p:nvPr/>
        </p:nvPicPr>
        <p:blipFill>
          <a:blip r:embed="rId3"/>
          <a:srcRect/>
          <a:stretch>
            <a:fillRect/>
          </a:stretch>
        </p:blipFill>
        <p:spPr bwMode="auto">
          <a:xfrm>
            <a:off x="1600200" y="279400"/>
            <a:ext cx="5943600" cy="6297613"/>
          </a:xfrm>
          <a:prstGeom prst="rect">
            <a:avLst/>
          </a:prstGeom>
          <a:noFill/>
        </p:spPr>
      </p:pic>
      <p:sp>
        <p:nvSpPr>
          <p:cNvPr id="130051" name="Rectangle 3"/>
          <p:cNvSpPr>
            <a:spLocks noChangeArrowheads="1"/>
          </p:cNvSpPr>
          <p:nvPr/>
        </p:nvSpPr>
        <p:spPr bwMode="auto">
          <a:xfrm>
            <a:off x="1676400" y="304800"/>
            <a:ext cx="1635125" cy="701675"/>
          </a:xfrm>
          <a:prstGeom prst="rect">
            <a:avLst/>
          </a:prstGeom>
          <a:noFill/>
          <a:ln w="9525">
            <a:noFill/>
            <a:miter lim="800000"/>
            <a:headEnd/>
            <a:tailEnd/>
          </a:ln>
          <a:effectLst/>
        </p:spPr>
        <p:txBody>
          <a:bodyPr wrap="none">
            <a:spAutoFit/>
          </a:bodyPr>
          <a:lstStyle/>
          <a:p>
            <a:r>
              <a:rPr lang="en-US" sz="4000" b="1">
                <a:solidFill>
                  <a:schemeClr val="tx2"/>
                </a:solidFill>
                <a:effectLst>
                  <a:outerShdw blurRad="38100" dist="38100" dir="2700000" algn="tl">
                    <a:srgbClr val="000000"/>
                  </a:outerShdw>
                </a:effectLst>
                <a:latin typeface="Impact" pitchFamily="34" charset="0"/>
              </a:rPr>
              <a:t>Pellets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E98139D-E9BF-4B0D-9546-2036C860FD0F}"/>
              </a:ext>
            </a:extLst>
          </p:cNvPr>
          <p:cNvSpPr txBox="1"/>
          <p:nvPr/>
        </p:nvSpPr>
        <p:spPr>
          <a:xfrm>
            <a:off x="104918" y="5647299"/>
            <a:ext cx="4570293" cy="300082"/>
          </a:xfrm>
          <a:prstGeom prst="rect">
            <a:avLst/>
          </a:prstGeom>
          <a:noFill/>
        </p:spPr>
        <p:txBody>
          <a:bodyPr wrap="square">
            <a:spAutoFit/>
          </a:bodyPr>
          <a:lstStyle/>
          <a:p>
            <a:r>
              <a:rPr lang="es-CO" sz="1350" dirty="0" err="1"/>
              <a:t>Peloids</a:t>
            </a:r>
            <a:r>
              <a:rPr lang="es-CO" sz="1350" dirty="0"/>
              <a:t>: </a:t>
            </a:r>
            <a:r>
              <a:rPr lang="es-CO" sz="1350" dirty="0" err="1"/>
              <a:t>features</a:t>
            </a:r>
            <a:r>
              <a:rPr lang="es-CO" sz="1350" dirty="0"/>
              <a:t> and </a:t>
            </a:r>
            <a:r>
              <a:rPr lang="es-CO" sz="1350" dirty="0" err="1"/>
              <a:t>types</a:t>
            </a:r>
            <a:r>
              <a:rPr lang="es-CO" sz="1350" dirty="0"/>
              <a:t>.</a:t>
            </a:r>
          </a:p>
        </p:txBody>
      </p:sp>
      <p:pic>
        <p:nvPicPr>
          <p:cNvPr id="5" name="Imagen 4">
            <a:extLst>
              <a:ext uri="{FF2B5EF4-FFF2-40B4-BE49-F238E27FC236}">
                <a16:creationId xmlns:a16="http://schemas.microsoft.com/office/drawing/2014/main" id="{6D84496D-E01D-41B2-9D8E-56F13C869C87}"/>
              </a:ext>
            </a:extLst>
          </p:cNvPr>
          <p:cNvPicPr>
            <a:picLocks noChangeAspect="1"/>
          </p:cNvPicPr>
          <p:nvPr/>
        </p:nvPicPr>
        <p:blipFill>
          <a:blip r:embed="rId2"/>
          <a:stretch>
            <a:fillRect/>
          </a:stretch>
        </p:blipFill>
        <p:spPr>
          <a:xfrm>
            <a:off x="679989" y="1507865"/>
            <a:ext cx="7416546" cy="3742503"/>
          </a:xfrm>
          <a:prstGeom prst="rect">
            <a:avLst/>
          </a:prstGeom>
        </p:spPr>
      </p:pic>
    </p:spTree>
    <p:extLst>
      <p:ext uri="{BB962C8B-B14F-4D97-AF65-F5344CB8AC3E}">
        <p14:creationId xmlns:p14="http://schemas.microsoft.com/office/powerpoint/2010/main" val="34051325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pie de página"/>
          <p:cNvSpPr>
            <a:spLocks noGrp="1"/>
          </p:cNvSpPr>
          <p:nvPr>
            <p:ph type="ftr" sz="quarter" idx="11"/>
          </p:nvPr>
        </p:nvSpPr>
        <p:spPr/>
        <p:txBody>
          <a:bodyPr/>
          <a:lstStyle/>
          <a:p>
            <a:r>
              <a:rPr lang="en-US"/>
              <a:t>GEOL 325 Lecture 4: </a:t>
            </a:r>
            <a:r>
              <a:rPr lang="en-US" i="1"/>
              <a:t>Carbonates</a:t>
            </a:r>
          </a:p>
        </p:txBody>
      </p:sp>
      <p:sp>
        <p:nvSpPr>
          <p:cNvPr id="72706" name="Rectangle 2"/>
          <p:cNvSpPr>
            <a:spLocks noGrp="1" noChangeArrowheads="1"/>
          </p:cNvSpPr>
          <p:nvPr>
            <p:ph type="title"/>
          </p:nvPr>
        </p:nvSpPr>
        <p:spPr>
          <a:xfrm>
            <a:off x="685800" y="381000"/>
            <a:ext cx="7772400" cy="1143000"/>
          </a:xfrm>
        </p:spPr>
        <p:txBody>
          <a:bodyPr/>
          <a:lstStyle/>
          <a:p>
            <a:r>
              <a:rPr lang="en-US"/>
              <a:t>Carbonate Mineralogy</a:t>
            </a:r>
          </a:p>
        </p:txBody>
      </p:sp>
      <p:sp>
        <p:nvSpPr>
          <p:cNvPr id="72707" name="Rectangle 3"/>
          <p:cNvSpPr>
            <a:spLocks noGrp="1" noChangeArrowheads="1"/>
          </p:cNvSpPr>
          <p:nvPr>
            <p:ph type="body" idx="1"/>
          </p:nvPr>
        </p:nvSpPr>
        <p:spPr>
          <a:xfrm>
            <a:off x="685800" y="1752600"/>
            <a:ext cx="8077200" cy="4114800"/>
          </a:xfrm>
        </p:spPr>
        <p:txBody>
          <a:bodyPr/>
          <a:lstStyle/>
          <a:p>
            <a:r>
              <a:rPr lang="en-US" sz="2800"/>
              <a:t>Aragonite – high temperature mineral</a:t>
            </a:r>
          </a:p>
          <a:p>
            <a:r>
              <a:rPr lang="en-US" sz="2800"/>
              <a:t>Calcite – stable in sea water &amp; near surface crust</a:t>
            </a:r>
          </a:p>
          <a:p>
            <a:pPr lvl="1"/>
            <a:r>
              <a:rPr lang="en-US" sz="2400"/>
              <a:t>Low Magnesium Calcite</a:t>
            </a:r>
          </a:p>
          <a:p>
            <a:pPr lvl="1"/>
            <a:r>
              <a:rPr lang="en-US" sz="2400"/>
              <a:t>High Magnesium Calcite </a:t>
            </a:r>
          </a:p>
          <a:p>
            <a:pPr lvl="2"/>
            <a:r>
              <a:rPr lang="en-US" sz="2000"/>
              <a:t>Imperforate foraminifera</a:t>
            </a:r>
          </a:p>
          <a:p>
            <a:pPr lvl="2"/>
            <a:r>
              <a:rPr lang="en-US" sz="2000"/>
              <a:t>Echinoidea  </a:t>
            </a:r>
          </a:p>
          <a:p>
            <a:r>
              <a:rPr lang="en-US" sz="2800"/>
              <a:t>Dolomite – stable in sea water &amp; near surface</a:t>
            </a:r>
          </a:p>
          <a:p>
            <a:r>
              <a:rPr lang="en-US" sz="2800"/>
              <a:t>Carbonate mineralogy of oceans changes with time!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FFD4EDE-2660-4FE8-8405-1BD2DF35B341}"/>
              </a:ext>
            </a:extLst>
          </p:cNvPr>
          <p:cNvSpPr txBox="1"/>
          <p:nvPr/>
        </p:nvSpPr>
        <p:spPr>
          <a:xfrm>
            <a:off x="1" y="5127925"/>
            <a:ext cx="9291566" cy="715581"/>
          </a:xfrm>
          <a:prstGeom prst="rect">
            <a:avLst/>
          </a:prstGeom>
          <a:noFill/>
        </p:spPr>
        <p:txBody>
          <a:bodyPr wrap="square">
            <a:spAutoFit/>
          </a:bodyPr>
          <a:lstStyle/>
          <a:p>
            <a:r>
              <a:rPr lang="en-US" sz="1350" dirty="0" err="1"/>
              <a:t>Peloids</a:t>
            </a:r>
            <a:r>
              <a:rPr lang="en-US" sz="1350" dirty="0"/>
              <a:t>: </a:t>
            </a:r>
            <a:r>
              <a:rPr lang="en-US" sz="1350" dirty="0" err="1"/>
              <a:t>micritised</a:t>
            </a:r>
            <a:r>
              <a:rPr lang="en-US" sz="1350" dirty="0"/>
              <a:t> grains, some of which were foraminifera or bivalve fragments originally, and others (more ovoid in shape with uniform micritic texture) may have been </a:t>
            </a:r>
            <a:r>
              <a:rPr lang="en-US" sz="1350" dirty="0" err="1"/>
              <a:t>faecal</a:t>
            </a:r>
            <a:r>
              <a:rPr lang="en-US" sz="1350" dirty="0"/>
              <a:t> pellets, in a sparry calcite cement (white). Lower Cretaceous peloidal bioclastic </a:t>
            </a:r>
            <a:r>
              <a:rPr lang="en-US" sz="1350" dirty="0" err="1"/>
              <a:t>grainstone</a:t>
            </a:r>
            <a:r>
              <a:rPr lang="en-US" sz="1350" dirty="0"/>
              <a:t>. French Alps. PPL. Field of view 2 mm across.</a:t>
            </a:r>
            <a:endParaRPr lang="es-CO" sz="1350" dirty="0"/>
          </a:p>
        </p:txBody>
      </p:sp>
      <p:pic>
        <p:nvPicPr>
          <p:cNvPr id="5" name="Imagen 4">
            <a:extLst>
              <a:ext uri="{FF2B5EF4-FFF2-40B4-BE49-F238E27FC236}">
                <a16:creationId xmlns:a16="http://schemas.microsoft.com/office/drawing/2014/main" id="{22523FF7-9292-4520-A3C5-B666AFEBD997}"/>
              </a:ext>
            </a:extLst>
          </p:cNvPr>
          <p:cNvPicPr>
            <a:picLocks noChangeAspect="1"/>
          </p:cNvPicPr>
          <p:nvPr/>
        </p:nvPicPr>
        <p:blipFill>
          <a:blip r:embed="rId2"/>
          <a:stretch>
            <a:fillRect/>
          </a:stretch>
        </p:blipFill>
        <p:spPr>
          <a:xfrm>
            <a:off x="1942068" y="1010788"/>
            <a:ext cx="4209660" cy="4053425"/>
          </a:xfrm>
          <a:prstGeom prst="rect">
            <a:avLst/>
          </a:prstGeom>
        </p:spPr>
      </p:pic>
    </p:spTree>
    <p:extLst>
      <p:ext uri="{BB962C8B-B14F-4D97-AF65-F5344CB8AC3E}">
        <p14:creationId xmlns:p14="http://schemas.microsoft.com/office/powerpoint/2010/main" val="19624707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8417C79-FD72-4A5F-BE7E-50420902F592}"/>
              </a:ext>
            </a:extLst>
          </p:cNvPr>
          <p:cNvSpPr txBox="1"/>
          <p:nvPr/>
        </p:nvSpPr>
        <p:spPr>
          <a:xfrm>
            <a:off x="156096" y="4685006"/>
            <a:ext cx="8134919" cy="900246"/>
          </a:xfrm>
          <a:prstGeom prst="rect">
            <a:avLst/>
          </a:prstGeom>
          <a:noFill/>
        </p:spPr>
        <p:txBody>
          <a:bodyPr wrap="square">
            <a:spAutoFit/>
          </a:bodyPr>
          <a:lstStyle/>
          <a:p>
            <a:r>
              <a:rPr lang="en-US" sz="1050" dirty="0"/>
              <a:t>(a) Horizontal section through a </a:t>
            </a:r>
            <a:r>
              <a:rPr lang="en-US" sz="1050" dirty="0" err="1"/>
              <a:t>rudist</a:t>
            </a:r>
            <a:r>
              <a:rPr lang="en-US" sz="1050" dirty="0"/>
              <a:t> bivalve biostrome with </a:t>
            </a:r>
            <a:r>
              <a:rPr lang="en-US" sz="1050" dirty="0" err="1"/>
              <a:t>hippuritid</a:t>
            </a:r>
            <a:r>
              <a:rPr lang="en-US" sz="1050" dirty="0"/>
              <a:t> </a:t>
            </a:r>
            <a:r>
              <a:rPr lang="en-US" sz="1050" dirty="0" err="1"/>
              <a:t>rudists</a:t>
            </a:r>
            <a:r>
              <a:rPr lang="en-US" sz="1050" dirty="0"/>
              <a:t> (ice‐cream cone shape) occurring in clusters (bouquets). </a:t>
            </a:r>
            <a:r>
              <a:rPr lang="en-US" sz="1050" dirty="0" err="1"/>
              <a:t>Rudist</a:t>
            </a:r>
            <a:r>
              <a:rPr lang="en-US" sz="1050" dirty="0"/>
              <a:t> </a:t>
            </a:r>
            <a:r>
              <a:rPr lang="en-US" sz="1050" dirty="0" err="1"/>
              <a:t>rudstone</a:t>
            </a:r>
            <a:r>
              <a:rPr lang="en-US" sz="1050" dirty="0"/>
              <a:t>, Lower Cretaceous, central Greece. Field of view 40 cm across. (b) </a:t>
            </a:r>
            <a:r>
              <a:rPr lang="en-US" sz="1050" dirty="0" err="1"/>
              <a:t>Hippuritid</a:t>
            </a:r>
            <a:r>
              <a:rPr lang="en-US" sz="1050" dirty="0"/>
              <a:t> </a:t>
            </a:r>
            <a:r>
              <a:rPr lang="en-US" sz="1050" dirty="0" err="1"/>
              <a:t>rudist</a:t>
            </a:r>
            <a:r>
              <a:rPr lang="en-US" sz="1050" dirty="0"/>
              <a:t> bivalve (the conical, attached valve) showing brown, well‐preserved fibrous calcite outer wall, and thinner inner wall with tabulae, which were originally aragonite, but are now composed of calcite spar. Dark round areas of sediment (micrite) are the fills of sponge borings. </a:t>
            </a:r>
            <a:r>
              <a:rPr lang="en-US" sz="1050" dirty="0" err="1"/>
              <a:t>Rudist</a:t>
            </a:r>
            <a:r>
              <a:rPr lang="en-US" sz="1050" dirty="0"/>
              <a:t> </a:t>
            </a:r>
            <a:r>
              <a:rPr lang="en-US" sz="1050" dirty="0" err="1"/>
              <a:t>rudstone</a:t>
            </a:r>
            <a:r>
              <a:rPr lang="en-US" sz="1050" dirty="0"/>
              <a:t>. PPL. Cretaceous, Subsurface, Texas. Field of view 10 mm across.</a:t>
            </a:r>
            <a:endParaRPr lang="es-CO" sz="1050" dirty="0"/>
          </a:p>
        </p:txBody>
      </p:sp>
      <p:pic>
        <p:nvPicPr>
          <p:cNvPr id="5" name="Imagen 4">
            <a:extLst>
              <a:ext uri="{FF2B5EF4-FFF2-40B4-BE49-F238E27FC236}">
                <a16:creationId xmlns:a16="http://schemas.microsoft.com/office/drawing/2014/main" id="{23A8ABDF-37C1-4E7D-B59E-D4F35CFED6D8}"/>
              </a:ext>
            </a:extLst>
          </p:cNvPr>
          <p:cNvPicPr>
            <a:picLocks noChangeAspect="1"/>
          </p:cNvPicPr>
          <p:nvPr/>
        </p:nvPicPr>
        <p:blipFill>
          <a:blip r:embed="rId2"/>
          <a:stretch>
            <a:fillRect/>
          </a:stretch>
        </p:blipFill>
        <p:spPr>
          <a:xfrm>
            <a:off x="501556" y="1463975"/>
            <a:ext cx="7574507" cy="3085910"/>
          </a:xfrm>
          <a:prstGeom prst="rect">
            <a:avLst/>
          </a:prstGeom>
        </p:spPr>
      </p:pic>
    </p:spTree>
    <p:extLst>
      <p:ext uri="{BB962C8B-B14F-4D97-AF65-F5344CB8AC3E}">
        <p14:creationId xmlns:p14="http://schemas.microsoft.com/office/powerpoint/2010/main" val="19241198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2E8B313-CDC5-469F-8639-17DD6C18CD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909570"/>
            <a:ext cx="7488831" cy="5038859"/>
          </a:xfrm>
          <a:prstGeom prst="rect">
            <a:avLst/>
          </a:prstGeom>
        </p:spPr>
      </p:pic>
    </p:spTree>
    <p:extLst>
      <p:ext uri="{BB962C8B-B14F-4D97-AF65-F5344CB8AC3E}">
        <p14:creationId xmlns:p14="http://schemas.microsoft.com/office/powerpoint/2010/main" val="4852181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Marcador de pie de página"/>
          <p:cNvSpPr>
            <a:spLocks noGrp="1"/>
          </p:cNvSpPr>
          <p:nvPr>
            <p:ph type="ftr" sz="quarter" idx="11"/>
          </p:nvPr>
        </p:nvSpPr>
        <p:spPr/>
        <p:txBody>
          <a:bodyPr/>
          <a:lstStyle/>
          <a:p>
            <a:r>
              <a:rPr lang="en-US"/>
              <a:t>GEOL 751 Kendall -  Lecture 1: </a:t>
            </a:r>
            <a:r>
              <a:rPr lang="en-US" i="1"/>
              <a:t>Particles</a:t>
            </a:r>
          </a:p>
        </p:txBody>
      </p:sp>
      <p:pic>
        <p:nvPicPr>
          <p:cNvPr id="471043" name="Picture 3" descr="145-Pellets"/>
          <p:cNvPicPr>
            <a:picLocks noChangeAspect="1" noChangeArrowheads="1"/>
          </p:cNvPicPr>
          <p:nvPr/>
        </p:nvPicPr>
        <p:blipFill>
          <a:blip r:embed="rId3"/>
          <a:srcRect/>
          <a:stretch>
            <a:fillRect/>
          </a:stretch>
        </p:blipFill>
        <p:spPr bwMode="auto">
          <a:xfrm>
            <a:off x="457200" y="1019175"/>
            <a:ext cx="8153400" cy="5381625"/>
          </a:xfrm>
          <a:prstGeom prst="rect">
            <a:avLst/>
          </a:prstGeom>
          <a:noFill/>
        </p:spPr>
      </p:pic>
      <p:sp>
        <p:nvSpPr>
          <p:cNvPr id="471044" name="Rectangle 4"/>
          <p:cNvSpPr>
            <a:spLocks noChangeArrowheads="1"/>
          </p:cNvSpPr>
          <p:nvPr/>
        </p:nvSpPr>
        <p:spPr bwMode="auto">
          <a:xfrm>
            <a:off x="2576513" y="212725"/>
            <a:ext cx="3530600" cy="701675"/>
          </a:xfrm>
          <a:prstGeom prst="rect">
            <a:avLst/>
          </a:prstGeom>
          <a:noFill/>
          <a:ln w="9525">
            <a:noFill/>
            <a:miter lim="800000"/>
            <a:headEnd/>
            <a:tailEnd/>
          </a:ln>
          <a:effectLst/>
        </p:spPr>
        <p:txBody>
          <a:bodyPr wrap="none">
            <a:spAutoFit/>
          </a:bodyPr>
          <a:lstStyle/>
          <a:p>
            <a:pPr algn="ctr"/>
            <a:r>
              <a:rPr lang="en-US" sz="4000" b="1">
                <a:solidFill>
                  <a:schemeClr val="tx2"/>
                </a:solidFill>
                <a:effectLst>
                  <a:outerShdw blurRad="38100" dist="38100" dir="2700000" algn="tl">
                    <a:srgbClr val="000000"/>
                  </a:outerShdw>
                </a:effectLst>
                <a:latin typeface="Impact" pitchFamily="34" charset="0"/>
              </a:rPr>
              <a:t>Excreted Pellets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82C5597-D982-43D6-ADDB-3365EB7D0C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5505" y="1844824"/>
            <a:ext cx="4348657" cy="3012926"/>
          </a:xfrm>
          <a:prstGeom prst="rect">
            <a:avLst/>
          </a:prstGeom>
        </p:spPr>
      </p:pic>
    </p:spTree>
    <p:extLst>
      <p:ext uri="{BB962C8B-B14F-4D97-AF65-F5344CB8AC3E}">
        <p14:creationId xmlns:p14="http://schemas.microsoft.com/office/powerpoint/2010/main" val="7799385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pie de página"/>
          <p:cNvSpPr>
            <a:spLocks noGrp="1"/>
          </p:cNvSpPr>
          <p:nvPr>
            <p:ph type="ftr" sz="quarter" idx="11"/>
          </p:nvPr>
        </p:nvSpPr>
        <p:spPr/>
        <p:txBody>
          <a:bodyPr/>
          <a:lstStyle/>
          <a:p>
            <a:r>
              <a:rPr lang="en-US"/>
              <a:t>GEOL 325 Lecture 4: </a:t>
            </a:r>
            <a:r>
              <a:rPr lang="en-US" i="1"/>
              <a:t>Carbonates</a:t>
            </a:r>
          </a:p>
        </p:txBody>
      </p:sp>
      <p:sp>
        <p:nvSpPr>
          <p:cNvPr id="192514" name="Rectangle 2"/>
          <p:cNvSpPr>
            <a:spLocks noGrp="1" noChangeArrowheads="1"/>
          </p:cNvSpPr>
          <p:nvPr>
            <p:ph type="title"/>
          </p:nvPr>
        </p:nvSpPr>
        <p:spPr>
          <a:xfrm>
            <a:off x="762000" y="76200"/>
            <a:ext cx="7315200" cy="1143000"/>
          </a:xfrm>
        </p:spPr>
        <p:txBody>
          <a:bodyPr/>
          <a:lstStyle/>
          <a:p>
            <a:r>
              <a:rPr lang="en-US"/>
              <a:t>Skeletal Particles - Mineralogy</a:t>
            </a:r>
          </a:p>
        </p:txBody>
      </p:sp>
      <p:sp>
        <p:nvSpPr>
          <p:cNvPr id="192515" name="Rectangle 3"/>
          <p:cNvSpPr>
            <a:spLocks noGrp="1" noChangeArrowheads="1"/>
          </p:cNvSpPr>
          <p:nvPr>
            <p:ph type="body" idx="1"/>
          </p:nvPr>
        </p:nvSpPr>
        <p:spPr>
          <a:xfrm>
            <a:off x="685800" y="1447800"/>
            <a:ext cx="7772400" cy="4114800"/>
          </a:xfrm>
        </p:spPr>
        <p:txBody>
          <a:bodyPr>
            <a:normAutofit lnSpcReduction="10000"/>
          </a:bodyPr>
          <a:lstStyle/>
          <a:p>
            <a:pPr>
              <a:lnSpc>
                <a:spcPct val="90000"/>
              </a:lnSpc>
            </a:pPr>
            <a:r>
              <a:rPr lang="en-US" sz="2800"/>
              <a:t>Calcite commonly containing less than 4 mole % magnesium </a:t>
            </a:r>
          </a:p>
          <a:p>
            <a:pPr lvl="1">
              <a:lnSpc>
                <a:spcPct val="90000"/>
              </a:lnSpc>
            </a:pPr>
            <a:r>
              <a:rPr lang="en-US" sz="2400"/>
              <a:t>Some foraminifera, brachiopods, bryozoans, trilobites, ostracodes, calcareous nannoplankton, &amp; tintinnids </a:t>
            </a:r>
          </a:p>
          <a:p>
            <a:pPr>
              <a:lnSpc>
                <a:spcPct val="90000"/>
              </a:lnSpc>
            </a:pPr>
            <a:r>
              <a:rPr lang="en-US" sz="2800"/>
              <a:t>Magnesian calcite, with 4-20 mole % magnesium</a:t>
            </a:r>
          </a:p>
          <a:p>
            <a:pPr lvl="1">
              <a:lnSpc>
                <a:spcPct val="90000"/>
              </a:lnSpc>
            </a:pPr>
            <a:r>
              <a:rPr lang="en-US" sz="2400"/>
              <a:t>Echinoderms, most foraminifera, &amp; red algae</a:t>
            </a:r>
          </a:p>
          <a:p>
            <a:pPr>
              <a:lnSpc>
                <a:spcPct val="90000"/>
              </a:lnSpc>
            </a:pPr>
            <a:r>
              <a:rPr lang="en-US" sz="2800"/>
              <a:t>Aragonite tests</a:t>
            </a:r>
          </a:p>
          <a:p>
            <a:pPr lvl="1">
              <a:lnSpc>
                <a:spcPct val="90000"/>
              </a:lnSpc>
            </a:pPr>
            <a:r>
              <a:rPr lang="en-US" sz="2400"/>
              <a:t>Corals, stromatoporoids, most molluscs, green algae, &amp; blue-green algae.</a:t>
            </a:r>
          </a:p>
          <a:p>
            <a:pPr>
              <a:lnSpc>
                <a:spcPct val="90000"/>
              </a:lnSpc>
            </a:pPr>
            <a:r>
              <a:rPr lang="en-US" sz="2800"/>
              <a:t>Opaline silica </a:t>
            </a:r>
          </a:p>
          <a:p>
            <a:pPr lvl="1">
              <a:lnSpc>
                <a:spcPct val="90000"/>
              </a:lnSpc>
            </a:pPr>
            <a:r>
              <a:rPr lang="en-US" sz="2400"/>
              <a:t>sponge spicules &amp; radiolarians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8E0C98F-935C-41A2-8D8B-0FAFF7F5102C}"/>
              </a:ext>
            </a:extLst>
          </p:cNvPr>
          <p:cNvSpPr txBox="1"/>
          <p:nvPr/>
        </p:nvSpPr>
        <p:spPr>
          <a:xfrm>
            <a:off x="0" y="5637063"/>
            <a:ext cx="4570293" cy="300082"/>
          </a:xfrm>
          <a:prstGeom prst="rect">
            <a:avLst/>
          </a:prstGeom>
          <a:noFill/>
        </p:spPr>
        <p:txBody>
          <a:bodyPr wrap="square">
            <a:spAutoFit/>
          </a:bodyPr>
          <a:lstStyle/>
          <a:p>
            <a:r>
              <a:rPr lang="en-US" sz="1350" dirty="0"/>
              <a:t>Appearance of common bioclasts in thin‐section</a:t>
            </a:r>
            <a:endParaRPr lang="es-CO" sz="1350" dirty="0"/>
          </a:p>
        </p:txBody>
      </p:sp>
      <p:pic>
        <p:nvPicPr>
          <p:cNvPr id="5" name="Imagen 4">
            <a:extLst>
              <a:ext uri="{FF2B5EF4-FFF2-40B4-BE49-F238E27FC236}">
                <a16:creationId xmlns:a16="http://schemas.microsoft.com/office/drawing/2014/main" id="{3AB2E039-BA95-4876-9701-FBA39AE14C0E}"/>
              </a:ext>
            </a:extLst>
          </p:cNvPr>
          <p:cNvPicPr>
            <a:picLocks noChangeAspect="1"/>
          </p:cNvPicPr>
          <p:nvPr/>
        </p:nvPicPr>
        <p:blipFill>
          <a:blip r:embed="rId2"/>
          <a:stretch>
            <a:fillRect/>
          </a:stretch>
        </p:blipFill>
        <p:spPr>
          <a:xfrm>
            <a:off x="1786392" y="990316"/>
            <a:ext cx="4838261" cy="4483289"/>
          </a:xfrm>
          <a:prstGeom prst="rect">
            <a:avLst/>
          </a:prstGeom>
        </p:spPr>
      </p:pic>
    </p:spTree>
    <p:extLst>
      <p:ext uri="{BB962C8B-B14F-4D97-AF65-F5344CB8AC3E}">
        <p14:creationId xmlns:p14="http://schemas.microsoft.com/office/powerpoint/2010/main" val="41095484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C87CAE6-F45C-42DC-BC40-3009673DC946}"/>
              </a:ext>
            </a:extLst>
          </p:cNvPr>
          <p:cNvSpPr txBox="1"/>
          <p:nvPr/>
        </p:nvSpPr>
        <p:spPr>
          <a:xfrm>
            <a:off x="135625" y="5100503"/>
            <a:ext cx="9240387" cy="577081"/>
          </a:xfrm>
          <a:prstGeom prst="rect">
            <a:avLst/>
          </a:prstGeom>
          <a:noFill/>
        </p:spPr>
        <p:txBody>
          <a:bodyPr wrap="square">
            <a:spAutoFit/>
          </a:bodyPr>
          <a:lstStyle/>
          <a:p>
            <a:r>
              <a:rPr lang="en-US" sz="1050" dirty="0" err="1"/>
              <a:t>Calcitised</a:t>
            </a:r>
            <a:r>
              <a:rPr lang="en-US" sz="1050" dirty="0"/>
              <a:t> bivalve shells. Shells originally composed of aragonite but replaced by calcite with some retention of original shell structure. Calcite crystals cross‐cut the original shell structure and are </a:t>
            </a:r>
            <a:r>
              <a:rPr lang="en-US" sz="1050" dirty="0" err="1"/>
              <a:t>pseudopleochroic</a:t>
            </a:r>
            <a:r>
              <a:rPr lang="en-US" sz="1050" dirty="0"/>
              <a:t> (different shades of brown on slide rotation in PPL). Bivalve </a:t>
            </a:r>
            <a:r>
              <a:rPr lang="en-US" sz="1050" dirty="0" err="1"/>
              <a:t>rudstone</a:t>
            </a:r>
            <a:r>
              <a:rPr lang="en-US" sz="1050" dirty="0"/>
              <a:t>. Jurassic, Dorset, England. (a) PPL and (b) XP. Fields of view 5 mm across.</a:t>
            </a:r>
            <a:endParaRPr lang="es-CO" sz="1050" dirty="0"/>
          </a:p>
        </p:txBody>
      </p:sp>
      <p:pic>
        <p:nvPicPr>
          <p:cNvPr id="5" name="Imagen 4">
            <a:extLst>
              <a:ext uri="{FF2B5EF4-FFF2-40B4-BE49-F238E27FC236}">
                <a16:creationId xmlns:a16="http://schemas.microsoft.com/office/drawing/2014/main" id="{6D121F6F-F4BB-4025-BE89-3A49316FF9D9}"/>
              </a:ext>
            </a:extLst>
          </p:cNvPr>
          <p:cNvPicPr>
            <a:picLocks noChangeAspect="1"/>
          </p:cNvPicPr>
          <p:nvPr/>
        </p:nvPicPr>
        <p:blipFill>
          <a:blip r:embed="rId2"/>
          <a:stretch>
            <a:fillRect/>
          </a:stretch>
        </p:blipFill>
        <p:spPr>
          <a:xfrm>
            <a:off x="530029" y="857251"/>
            <a:ext cx="7249196" cy="4131146"/>
          </a:xfrm>
          <a:prstGeom prst="rect">
            <a:avLst/>
          </a:prstGeom>
        </p:spPr>
      </p:pic>
    </p:spTree>
    <p:extLst>
      <p:ext uri="{BB962C8B-B14F-4D97-AF65-F5344CB8AC3E}">
        <p14:creationId xmlns:p14="http://schemas.microsoft.com/office/powerpoint/2010/main" val="11962081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231F957-9F17-4500-8FE8-965B73061273}"/>
              </a:ext>
            </a:extLst>
          </p:cNvPr>
          <p:cNvSpPr txBox="1"/>
          <p:nvPr/>
        </p:nvSpPr>
        <p:spPr>
          <a:xfrm>
            <a:off x="1" y="4959604"/>
            <a:ext cx="9010934" cy="830997"/>
          </a:xfrm>
          <a:prstGeom prst="rect">
            <a:avLst/>
          </a:prstGeom>
          <a:noFill/>
        </p:spPr>
        <p:txBody>
          <a:bodyPr wrap="square">
            <a:spAutoFit/>
          </a:bodyPr>
          <a:lstStyle/>
          <a:p>
            <a:r>
              <a:rPr lang="es-CO" sz="1200" dirty="0"/>
              <a:t>a) </a:t>
            </a:r>
            <a:r>
              <a:rPr lang="es-CO" sz="1200" dirty="0" err="1"/>
              <a:t>Gastropods</a:t>
            </a:r>
            <a:r>
              <a:rPr lang="es-CO" sz="1200" dirty="0"/>
              <a:t>, in </a:t>
            </a:r>
            <a:r>
              <a:rPr lang="es-CO" sz="1200" dirty="0" err="1"/>
              <a:t>long</a:t>
            </a:r>
            <a:r>
              <a:rPr lang="es-CO" sz="1200" dirty="0"/>
              <a:t> and </a:t>
            </a:r>
            <a:r>
              <a:rPr lang="es-CO" sz="1200" dirty="0" err="1"/>
              <a:t>cross</a:t>
            </a:r>
            <a:r>
              <a:rPr lang="es-CO" sz="1200" dirty="0"/>
              <a:t> </a:t>
            </a:r>
            <a:r>
              <a:rPr lang="es-CO" sz="1200" dirty="0" err="1"/>
              <a:t>section</a:t>
            </a:r>
            <a:r>
              <a:rPr lang="es-CO" sz="1200" dirty="0"/>
              <a:t>, </a:t>
            </a:r>
            <a:r>
              <a:rPr lang="es-CO" sz="1200" dirty="0" err="1"/>
              <a:t>defined</a:t>
            </a:r>
            <a:r>
              <a:rPr lang="es-CO" sz="1200" dirty="0"/>
              <a:t> </a:t>
            </a:r>
            <a:r>
              <a:rPr lang="es-CO" sz="1200" dirty="0" err="1"/>
              <a:t>by</a:t>
            </a:r>
            <a:r>
              <a:rPr lang="es-CO" sz="1200" dirty="0"/>
              <a:t> </a:t>
            </a:r>
            <a:r>
              <a:rPr lang="es-CO" sz="1200" dirty="0" err="1"/>
              <a:t>thin</a:t>
            </a:r>
            <a:r>
              <a:rPr lang="es-CO" sz="1200" dirty="0"/>
              <a:t> </a:t>
            </a:r>
            <a:r>
              <a:rPr lang="es-CO" sz="1200" dirty="0" err="1"/>
              <a:t>micrite</a:t>
            </a:r>
            <a:r>
              <a:rPr lang="es-CO" sz="1200" dirty="0"/>
              <a:t> </a:t>
            </a:r>
            <a:r>
              <a:rPr lang="es-CO" sz="1200" dirty="0" err="1"/>
              <a:t>envelopes</a:t>
            </a:r>
            <a:r>
              <a:rPr lang="es-CO" sz="1200" dirty="0"/>
              <a:t> (</a:t>
            </a:r>
            <a:r>
              <a:rPr lang="es-CO" sz="1200" dirty="0" err="1"/>
              <a:t>black</a:t>
            </a:r>
            <a:r>
              <a:rPr lang="es-CO" sz="1200" dirty="0"/>
              <a:t>). </a:t>
            </a:r>
            <a:r>
              <a:rPr lang="es-CO" sz="1200" dirty="0" err="1"/>
              <a:t>The</a:t>
            </a:r>
            <a:r>
              <a:rPr lang="es-CO" sz="1200" dirty="0"/>
              <a:t> </a:t>
            </a:r>
            <a:r>
              <a:rPr lang="es-CO" sz="1200" dirty="0" err="1"/>
              <a:t>shells</a:t>
            </a:r>
            <a:r>
              <a:rPr lang="es-CO" sz="1200" dirty="0"/>
              <a:t>, </a:t>
            </a:r>
            <a:r>
              <a:rPr lang="es-CO" sz="1200" dirty="0" err="1"/>
              <a:t>originally</a:t>
            </a:r>
            <a:r>
              <a:rPr lang="es-CO" sz="1200" dirty="0"/>
              <a:t> </a:t>
            </a:r>
            <a:r>
              <a:rPr lang="es-CO" sz="1200" dirty="0" err="1"/>
              <a:t>aragonite</a:t>
            </a:r>
            <a:r>
              <a:rPr lang="es-CO" sz="1200" dirty="0"/>
              <a:t>, </a:t>
            </a:r>
            <a:r>
              <a:rPr lang="es-CO" sz="1200" dirty="0" err="1"/>
              <a:t>dissolved</a:t>
            </a:r>
            <a:r>
              <a:rPr lang="es-CO" sz="1200" dirty="0"/>
              <a:t> </a:t>
            </a:r>
            <a:r>
              <a:rPr lang="es-CO" sz="1200" dirty="0" err="1"/>
              <a:t>out</a:t>
            </a:r>
            <a:r>
              <a:rPr lang="es-CO" sz="1200" dirty="0"/>
              <a:t> and </a:t>
            </a:r>
            <a:r>
              <a:rPr lang="es-CO" sz="1200" dirty="0" err="1"/>
              <a:t>voids</a:t>
            </a:r>
            <a:r>
              <a:rPr lang="es-CO" sz="1200" dirty="0"/>
              <a:t> </a:t>
            </a:r>
            <a:r>
              <a:rPr lang="es-CO" sz="1200" dirty="0" err="1"/>
              <a:t>were</a:t>
            </a:r>
            <a:r>
              <a:rPr lang="es-CO" sz="1200" dirty="0"/>
              <a:t> </a:t>
            </a:r>
            <a:r>
              <a:rPr lang="es-CO" sz="1200" dirty="0" err="1"/>
              <a:t>filled</a:t>
            </a:r>
            <a:r>
              <a:rPr lang="es-CO" sz="1200" dirty="0"/>
              <a:t> </a:t>
            </a:r>
            <a:r>
              <a:rPr lang="es-CO" sz="1200" dirty="0" err="1"/>
              <a:t>by</a:t>
            </a:r>
            <a:r>
              <a:rPr lang="es-CO" sz="1200" dirty="0"/>
              <a:t> marine </a:t>
            </a:r>
            <a:r>
              <a:rPr lang="es-CO" sz="1200" dirty="0" err="1"/>
              <a:t>fibrous</a:t>
            </a:r>
            <a:r>
              <a:rPr lang="es-CO" sz="1200" dirty="0"/>
              <a:t> </a:t>
            </a:r>
            <a:r>
              <a:rPr lang="es-CO" sz="1200" dirty="0" err="1"/>
              <a:t>calcite</a:t>
            </a:r>
            <a:r>
              <a:rPr lang="es-CO" sz="1200" dirty="0"/>
              <a:t> </a:t>
            </a:r>
            <a:r>
              <a:rPr lang="es-CO" sz="1200" dirty="0" err="1"/>
              <a:t>cement</a:t>
            </a:r>
            <a:r>
              <a:rPr lang="es-CO" sz="1200" dirty="0"/>
              <a:t> (pale </a:t>
            </a:r>
            <a:r>
              <a:rPr lang="es-CO" sz="1200" dirty="0" err="1"/>
              <a:t>brown</a:t>
            </a:r>
            <a:r>
              <a:rPr lang="es-CO" sz="1200" dirty="0"/>
              <a:t>). Small </a:t>
            </a:r>
            <a:r>
              <a:rPr lang="es-CO" sz="1200" dirty="0" err="1"/>
              <a:t>micritic</a:t>
            </a:r>
            <a:r>
              <a:rPr lang="es-CO" sz="1200" dirty="0"/>
              <a:t> </a:t>
            </a:r>
            <a:r>
              <a:rPr lang="es-CO" sz="1200" dirty="0" err="1"/>
              <a:t>peloids</a:t>
            </a:r>
            <a:r>
              <a:rPr lang="es-CO" sz="1200" dirty="0"/>
              <a:t> (</a:t>
            </a:r>
            <a:r>
              <a:rPr lang="es-CO" sz="1200" dirty="0" err="1"/>
              <a:t>dark</a:t>
            </a:r>
            <a:r>
              <a:rPr lang="es-CO" sz="1200" dirty="0"/>
              <a:t>) </a:t>
            </a:r>
            <a:r>
              <a:rPr lang="es-CO" sz="1200" dirty="0" err="1"/>
              <a:t>also</a:t>
            </a:r>
            <a:r>
              <a:rPr lang="es-CO" sz="1200" dirty="0"/>
              <a:t> </a:t>
            </a:r>
            <a:r>
              <a:rPr lang="es-CO" sz="1200" dirty="0" err="1"/>
              <a:t>present</a:t>
            </a:r>
            <a:r>
              <a:rPr lang="es-CO" sz="1200" dirty="0"/>
              <a:t>. A </a:t>
            </a:r>
            <a:r>
              <a:rPr lang="es-CO" sz="1200" dirty="0" err="1"/>
              <a:t>later</a:t>
            </a:r>
            <a:r>
              <a:rPr lang="es-CO" sz="1200" dirty="0"/>
              <a:t> </a:t>
            </a:r>
            <a:r>
              <a:rPr lang="es-CO" sz="1200" dirty="0" err="1"/>
              <a:t>clear</a:t>
            </a:r>
            <a:r>
              <a:rPr lang="es-CO" sz="1200" dirty="0"/>
              <a:t> </a:t>
            </a:r>
            <a:r>
              <a:rPr lang="es-CO" sz="1200" dirty="0" err="1"/>
              <a:t>calcite</a:t>
            </a:r>
            <a:r>
              <a:rPr lang="es-CO" sz="1200" dirty="0"/>
              <a:t> </a:t>
            </a:r>
            <a:r>
              <a:rPr lang="es-CO" sz="1200" dirty="0" err="1"/>
              <a:t>cement</a:t>
            </a:r>
            <a:r>
              <a:rPr lang="es-CO" sz="1200" dirty="0"/>
              <a:t> </a:t>
            </a:r>
            <a:r>
              <a:rPr lang="es-CO" sz="1200" dirty="0" err="1"/>
              <a:t>filled</a:t>
            </a:r>
            <a:r>
              <a:rPr lang="es-CO" sz="1200" dirty="0"/>
              <a:t> </a:t>
            </a:r>
            <a:r>
              <a:rPr lang="es-CO" sz="1200" dirty="0" err="1"/>
              <a:t>remaining</a:t>
            </a:r>
            <a:r>
              <a:rPr lang="es-CO" sz="1200" dirty="0"/>
              <a:t> </a:t>
            </a:r>
            <a:r>
              <a:rPr lang="es-CO" sz="1200" dirty="0" err="1"/>
              <a:t>pores</a:t>
            </a:r>
            <a:r>
              <a:rPr lang="es-CO" sz="1200" dirty="0"/>
              <a:t> (</a:t>
            </a:r>
            <a:r>
              <a:rPr lang="es-CO" sz="1200" dirty="0" err="1"/>
              <a:t>white</a:t>
            </a:r>
            <a:r>
              <a:rPr lang="es-CO" sz="1200" dirty="0"/>
              <a:t>). </a:t>
            </a:r>
            <a:r>
              <a:rPr lang="es-CO" sz="1200" dirty="0" err="1"/>
              <a:t>Gastropod</a:t>
            </a:r>
            <a:r>
              <a:rPr lang="es-CO" sz="1200" dirty="0"/>
              <a:t> </a:t>
            </a:r>
            <a:r>
              <a:rPr lang="es-CO" sz="1200" dirty="0" err="1"/>
              <a:t>rudstone</a:t>
            </a:r>
            <a:r>
              <a:rPr lang="es-CO" sz="1200" dirty="0"/>
              <a:t>. PPL. </a:t>
            </a:r>
            <a:r>
              <a:rPr lang="es-CO" sz="1200" dirty="0" err="1"/>
              <a:t>Jurassic</a:t>
            </a:r>
            <a:r>
              <a:rPr lang="es-CO" sz="1200" dirty="0"/>
              <a:t>, </a:t>
            </a:r>
            <a:r>
              <a:rPr lang="es-CO" sz="1200" dirty="0" err="1"/>
              <a:t>Sicily</a:t>
            </a:r>
            <a:r>
              <a:rPr lang="es-CO" sz="1200" dirty="0"/>
              <a:t>, </a:t>
            </a:r>
            <a:r>
              <a:rPr lang="es-CO" sz="1200" dirty="0" err="1"/>
              <a:t>Italy</a:t>
            </a:r>
            <a:r>
              <a:rPr lang="es-CO" sz="1200" dirty="0"/>
              <a:t>. (b) </a:t>
            </a:r>
            <a:r>
              <a:rPr lang="es-CO" sz="1200" dirty="0" err="1"/>
              <a:t>Gastropod</a:t>
            </a:r>
            <a:r>
              <a:rPr lang="es-CO" sz="1200" dirty="0"/>
              <a:t> </a:t>
            </a:r>
            <a:r>
              <a:rPr lang="es-CO" sz="1200" dirty="0" err="1"/>
              <a:t>preserved</a:t>
            </a:r>
            <a:r>
              <a:rPr lang="es-CO" sz="1200" dirty="0"/>
              <a:t> as </a:t>
            </a:r>
            <a:r>
              <a:rPr lang="es-CO" sz="1200" dirty="0" err="1"/>
              <a:t>sparite</a:t>
            </a:r>
            <a:r>
              <a:rPr lang="es-CO" sz="1200" dirty="0"/>
              <a:t> in a </a:t>
            </a:r>
            <a:r>
              <a:rPr lang="es-CO" sz="1200" dirty="0" err="1"/>
              <a:t>peloidal‐micritic</a:t>
            </a:r>
            <a:r>
              <a:rPr lang="es-CO" sz="1200" dirty="0"/>
              <a:t> </a:t>
            </a:r>
            <a:r>
              <a:rPr lang="es-CO" sz="1200" dirty="0" err="1"/>
              <a:t>sediment</a:t>
            </a:r>
            <a:r>
              <a:rPr lang="es-CO" sz="1200" dirty="0"/>
              <a:t> </a:t>
            </a:r>
            <a:r>
              <a:rPr lang="es-CO" sz="1200" dirty="0" err="1"/>
              <a:t>with</a:t>
            </a:r>
            <a:r>
              <a:rPr lang="es-CO" sz="1200" dirty="0"/>
              <a:t> </a:t>
            </a:r>
            <a:r>
              <a:rPr lang="es-CO" sz="1200" dirty="0" err="1"/>
              <a:t>small</a:t>
            </a:r>
            <a:r>
              <a:rPr lang="es-CO" sz="1200" dirty="0"/>
              <a:t> round </a:t>
            </a:r>
            <a:r>
              <a:rPr lang="es-CO" sz="1200" dirty="0" err="1"/>
              <a:t>calcispheres</a:t>
            </a:r>
            <a:r>
              <a:rPr lang="es-CO" sz="1200" dirty="0"/>
              <a:t>. </a:t>
            </a:r>
            <a:r>
              <a:rPr lang="es-CO" sz="1200" dirty="0" err="1"/>
              <a:t>Gastropod</a:t>
            </a:r>
            <a:r>
              <a:rPr lang="es-CO" sz="1200" dirty="0"/>
              <a:t> </a:t>
            </a:r>
            <a:r>
              <a:rPr lang="es-CO" sz="1200" dirty="0" err="1"/>
              <a:t>peloidal</a:t>
            </a:r>
            <a:r>
              <a:rPr lang="es-CO" sz="1200" dirty="0"/>
              <a:t> </a:t>
            </a:r>
            <a:r>
              <a:rPr lang="es-CO" sz="1200" dirty="0" err="1"/>
              <a:t>wackestone</a:t>
            </a:r>
            <a:r>
              <a:rPr lang="es-CO" sz="1200" dirty="0"/>
              <a:t>. PPL. </a:t>
            </a:r>
            <a:r>
              <a:rPr lang="es-CO" sz="1200" dirty="0" err="1"/>
              <a:t>Jurassic</a:t>
            </a:r>
            <a:r>
              <a:rPr lang="es-CO" sz="1200" dirty="0"/>
              <a:t>, Yorkshire, </a:t>
            </a:r>
            <a:r>
              <a:rPr lang="es-CO" sz="1200" dirty="0" err="1"/>
              <a:t>England</a:t>
            </a:r>
            <a:r>
              <a:rPr lang="es-CO" sz="1200" dirty="0"/>
              <a:t>. </a:t>
            </a:r>
            <a:r>
              <a:rPr lang="es-CO" sz="1200" dirty="0" err="1"/>
              <a:t>Both</a:t>
            </a:r>
            <a:r>
              <a:rPr lang="es-CO" sz="1200" dirty="0"/>
              <a:t> </a:t>
            </a:r>
            <a:r>
              <a:rPr lang="es-CO" sz="1200" dirty="0" err="1"/>
              <a:t>fields</a:t>
            </a:r>
            <a:r>
              <a:rPr lang="es-CO" sz="1200" dirty="0"/>
              <a:t> </a:t>
            </a:r>
            <a:r>
              <a:rPr lang="es-CO" sz="1200" dirty="0" err="1"/>
              <a:t>of</a:t>
            </a:r>
            <a:r>
              <a:rPr lang="es-CO" sz="1200" dirty="0"/>
              <a:t> </a:t>
            </a:r>
            <a:r>
              <a:rPr lang="es-CO" sz="1200" dirty="0" err="1"/>
              <a:t>view</a:t>
            </a:r>
            <a:r>
              <a:rPr lang="es-CO" sz="1200" dirty="0"/>
              <a:t> 4 mm </a:t>
            </a:r>
            <a:r>
              <a:rPr lang="es-CO" sz="1200" dirty="0" err="1"/>
              <a:t>across</a:t>
            </a:r>
            <a:r>
              <a:rPr lang="es-CO" sz="1200" dirty="0"/>
              <a:t>.</a:t>
            </a:r>
          </a:p>
        </p:txBody>
      </p:sp>
      <p:pic>
        <p:nvPicPr>
          <p:cNvPr id="5" name="Imagen 4">
            <a:extLst>
              <a:ext uri="{FF2B5EF4-FFF2-40B4-BE49-F238E27FC236}">
                <a16:creationId xmlns:a16="http://schemas.microsoft.com/office/drawing/2014/main" id="{3E2763DF-E720-4072-8EE5-34610664E0D4}"/>
              </a:ext>
            </a:extLst>
          </p:cNvPr>
          <p:cNvPicPr>
            <a:picLocks noChangeAspect="1"/>
          </p:cNvPicPr>
          <p:nvPr/>
        </p:nvPicPr>
        <p:blipFill>
          <a:blip r:embed="rId2"/>
          <a:stretch>
            <a:fillRect/>
          </a:stretch>
        </p:blipFill>
        <p:spPr>
          <a:xfrm>
            <a:off x="542498" y="857251"/>
            <a:ext cx="7103660" cy="3918413"/>
          </a:xfrm>
          <a:prstGeom prst="rect">
            <a:avLst/>
          </a:prstGeom>
        </p:spPr>
      </p:pic>
    </p:spTree>
    <p:extLst>
      <p:ext uri="{BB962C8B-B14F-4D97-AF65-F5344CB8AC3E}">
        <p14:creationId xmlns:p14="http://schemas.microsoft.com/office/powerpoint/2010/main" val="28477644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DAEB561-1A9C-4CDE-84A1-0BA91D92B6FF}"/>
              </a:ext>
            </a:extLst>
          </p:cNvPr>
          <p:cNvSpPr txBox="1"/>
          <p:nvPr/>
        </p:nvSpPr>
        <p:spPr>
          <a:xfrm>
            <a:off x="0" y="4269508"/>
            <a:ext cx="8032560" cy="1754326"/>
          </a:xfrm>
          <a:prstGeom prst="rect">
            <a:avLst/>
          </a:prstGeom>
          <a:noFill/>
        </p:spPr>
        <p:txBody>
          <a:bodyPr wrap="square">
            <a:spAutoFit/>
          </a:bodyPr>
          <a:lstStyle/>
          <a:p>
            <a:pPr algn="just"/>
            <a:r>
              <a:rPr lang="en-US" sz="1200" dirty="0"/>
              <a:t>a) Brachiopod shell with preserved </a:t>
            </a:r>
            <a:r>
              <a:rPr lang="en-US" sz="1200" dirty="0" err="1"/>
              <a:t>puncti</a:t>
            </a:r>
            <a:r>
              <a:rPr lang="en-US" sz="1200" dirty="0"/>
              <a:t>, some filled with lime mud, an internal structure of obliquely arranged </a:t>
            </a:r>
            <a:r>
              <a:rPr lang="en-US" sz="1200" dirty="0" err="1"/>
              <a:t>fibres</a:t>
            </a:r>
            <a:r>
              <a:rPr lang="en-US" sz="1200" dirty="0"/>
              <a:t>, and a micrite envelope. Other grains are </a:t>
            </a:r>
            <a:r>
              <a:rPr lang="en-US" sz="1200" dirty="0" err="1"/>
              <a:t>micritised</a:t>
            </a:r>
            <a:r>
              <a:rPr lang="en-US" sz="1200" dirty="0"/>
              <a:t> bioclasts (</a:t>
            </a:r>
            <a:r>
              <a:rPr lang="en-US" sz="1200" dirty="0" err="1"/>
              <a:t>peloids</a:t>
            </a:r>
            <a:r>
              <a:rPr lang="en-US" sz="1200" dirty="0"/>
              <a:t>). Later coarse calcite spar cement (white). Bioclastic </a:t>
            </a:r>
            <a:r>
              <a:rPr lang="en-US" sz="1200" dirty="0" err="1"/>
              <a:t>grainstone</a:t>
            </a:r>
            <a:r>
              <a:rPr lang="en-US" sz="1200" dirty="0"/>
              <a:t>. Cretaceous, </a:t>
            </a:r>
            <a:r>
              <a:rPr lang="en-US" sz="1200" dirty="0" err="1"/>
              <a:t>Vercors</a:t>
            </a:r>
            <a:r>
              <a:rPr lang="en-US" sz="1200" dirty="0"/>
              <a:t>, France. PPL. Field of view 3 mm across. (b) Brachiopod shell with </a:t>
            </a:r>
            <a:r>
              <a:rPr lang="en-US" sz="1200" dirty="0" err="1"/>
              <a:t>puncti</a:t>
            </a:r>
            <a:r>
              <a:rPr lang="en-US" sz="1200" dirty="0"/>
              <a:t> (NE‐SW across image), below which is a bryozoan: round grain with holes (formerly location of zooecia). Also, dark micritic grains and </a:t>
            </a:r>
            <a:r>
              <a:rPr lang="en-US" sz="1200" dirty="0" err="1"/>
              <a:t>neomorphosed</a:t>
            </a:r>
            <a:r>
              <a:rPr lang="en-US" sz="1200" dirty="0"/>
              <a:t> </a:t>
            </a:r>
            <a:r>
              <a:rPr lang="en-US" sz="1200" dirty="0" err="1"/>
              <a:t>microsparitic</a:t>
            </a:r>
            <a:r>
              <a:rPr lang="en-US" sz="1200" dirty="0"/>
              <a:t> matrix. PPL, blue resin. Upper Jurassic, Sussex, England. Field of view 5 mm across. (c) Brachiopod shells and spines (circular in cross section); limestone has suffered compaction and shells have fractured. Thin‐section stained with Alizarin Red S + potassium ferricyanide showing bioclasts pink (calcite) and cement blue (ferroan calcite). Cement occurs within cracks in the shells, showing it is a burial precipitate, post compaction. Bioclastic </a:t>
            </a:r>
            <a:r>
              <a:rPr lang="en-US" sz="1200" dirty="0" err="1"/>
              <a:t>rud‐packstone</a:t>
            </a:r>
            <a:r>
              <a:rPr lang="en-US" sz="1200" dirty="0"/>
              <a:t>. Carboniferous. Northumberland, England. PPL. Field of view 5 mm across.</a:t>
            </a:r>
            <a:endParaRPr lang="es-CO" sz="1200" dirty="0"/>
          </a:p>
        </p:txBody>
      </p:sp>
      <p:pic>
        <p:nvPicPr>
          <p:cNvPr id="5" name="Imagen 4">
            <a:extLst>
              <a:ext uri="{FF2B5EF4-FFF2-40B4-BE49-F238E27FC236}">
                <a16:creationId xmlns:a16="http://schemas.microsoft.com/office/drawing/2014/main" id="{17EFDF26-3BAF-4586-820D-60A8699E40EB}"/>
              </a:ext>
            </a:extLst>
          </p:cNvPr>
          <p:cNvPicPr>
            <a:picLocks noChangeAspect="1"/>
          </p:cNvPicPr>
          <p:nvPr/>
        </p:nvPicPr>
        <p:blipFill>
          <a:blip r:embed="rId2"/>
          <a:stretch>
            <a:fillRect/>
          </a:stretch>
        </p:blipFill>
        <p:spPr>
          <a:xfrm>
            <a:off x="0" y="1148724"/>
            <a:ext cx="8951089" cy="2861159"/>
          </a:xfrm>
          <a:prstGeom prst="rect">
            <a:avLst/>
          </a:prstGeom>
        </p:spPr>
      </p:pic>
    </p:spTree>
    <p:extLst>
      <p:ext uri="{BB962C8B-B14F-4D97-AF65-F5344CB8AC3E}">
        <p14:creationId xmlns:p14="http://schemas.microsoft.com/office/powerpoint/2010/main" val="34689449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mineral carbona.jpg"/>
          <p:cNvPicPr>
            <a:picLocks noChangeAspect="1"/>
          </p:cNvPicPr>
          <p:nvPr/>
        </p:nvPicPr>
        <p:blipFill>
          <a:blip r:embed="rId2"/>
          <a:stretch>
            <a:fillRect/>
          </a:stretch>
        </p:blipFill>
        <p:spPr>
          <a:xfrm>
            <a:off x="807152" y="500042"/>
            <a:ext cx="7336748" cy="5707808"/>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AF8C8F8-4D2A-4473-93BE-31F18D502981}"/>
              </a:ext>
            </a:extLst>
          </p:cNvPr>
          <p:cNvSpPr txBox="1"/>
          <p:nvPr/>
        </p:nvSpPr>
        <p:spPr>
          <a:xfrm>
            <a:off x="504114" y="4638839"/>
            <a:ext cx="7705014" cy="1546577"/>
          </a:xfrm>
          <a:prstGeom prst="rect">
            <a:avLst/>
          </a:prstGeom>
          <a:noFill/>
        </p:spPr>
        <p:txBody>
          <a:bodyPr wrap="square">
            <a:spAutoFit/>
          </a:bodyPr>
          <a:lstStyle/>
          <a:p>
            <a:pPr algn="just"/>
            <a:r>
              <a:rPr lang="en-US" sz="1050" dirty="0"/>
              <a:t>(a) Rugose coral (</a:t>
            </a:r>
            <a:r>
              <a:rPr lang="en-US" sz="1050" i="1" dirty="0" err="1"/>
              <a:t>Lithostrotion</a:t>
            </a:r>
            <a:r>
              <a:rPr lang="en-US" sz="1050" dirty="0"/>
              <a:t> sp.) showing internal plates (septa, tabulae and dissepiments). Pore space filled by calcite spar. Carboniferous, Durham, England. PPL. Field of view 6 mm across. (b) </a:t>
            </a:r>
            <a:r>
              <a:rPr lang="en-US" sz="1050" dirty="0" err="1"/>
              <a:t>Scleractinian</a:t>
            </a:r>
            <a:r>
              <a:rPr lang="en-US" sz="1050" dirty="0"/>
              <a:t> coral from a patch reef (bioherm) showing poor preservation of structure, but septal pattern still visible, as a result of replacement of the original aragonite by coarse calcite (i.e. </a:t>
            </a:r>
            <a:r>
              <a:rPr lang="en-US" sz="1050" dirty="0" err="1"/>
              <a:t>calcitisation</a:t>
            </a:r>
            <a:r>
              <a:rPr lang="en-US" sz="1050" dirty="0"/>
              <a:t>). Also present, on the right, is a boring made by a </a:t>
            </a:r>
            <a:r>
              <a:rPr lang="en-US" sz="1050" dirty="0" err="1"/>
              <a:t>lithophagid</a:t>
            </a:r>
            <a:r>
              <a:rPr lang="en-US" sz="1050" dirty="0"/>
              <a:t> bivalve (shells present), and the boring has a </a:t>
            </a:r>
            <a:r>
              <a:rPr lang="en-US" sz="1050" dirty="0" err="1"/>
              <a:t>geopetal</a:t>
            </a:r>
            <a:r>
              <a:rPr lang="en-US" sz="1050" dirty="0"/>
              <a:t> structure, with sediment below (dark) and calcite spar above (white). Jurassic, Yorkshire, England. PPL. Field of view 10 mm across. (c) </a:t>
            </a:r>
            <a:r>
              <a:rPr lang="en-US" sz="1050" dirty="0" err="1"/>
              <a:t>Scleractinian</a:t>
            </a:r>
            <a:r>
              <a:rPr lang="en-US" sz="1050" dirty="0"/>
              <a:t> coral (on the left) where whole skeleton (aragonite) has dissolved away leaving a texture of ‘floating’ sediment which filtered in between the corallites; this preservation is characteristic of many Oligo‐Miocene shallow‐water </a:t>
            </a:r>
            <a:r>
              <a:rPr lang="en-US" sz="1050" dirty="0" err="1"/>
              <a:t>reefal</a:t>
            </a:r>
            <a:r>
              <a:rPr lang="en-US" sz="1050" dirty="0"/>
              <a:t> carbonates. Also, bioclast fragments leached out of sediment on the right, creating an extremely porous rock. PPL, blue resin. Subsurface, Sarawak, Malaysia. Field of view 10 mm across.</a:t>
            </a:r>
            <a:endParaRPr lang="es-CO" sz="1050" dirty="0"/>
          </a:p>
        </p:txBody>
      </p:sp>
      <p:pic>
        <p:nvPicPr>
          <p:cNvPr id="5" name="Imagen 4">
            <a:extLst>
              <a:ext uri="{FF2B5EF4-FFF2-40B4-BE49-F238E27FC236}">
                <a16:creationId xmlns:a16="http://schemas.microsoft.com/office/drawing/2014/main" id="{1061AA48-D3FB-454C-930F-227F202C429F}"/>
              </a:ext>
            </a:extLst>
          </p:cNvPr>
          <p:cNvPicPr>
            <a:picLocks noChangeAspect="1"/>
          </p:cNvPicPr>
          <p:nvPr/>
        </p:nvPicPr>
        <p:blipFill>
          <a:blip r:embed="rId2"/>
          <a:stretch>
            <a:fillRect/>
          </a:stretch>
        </p:blipFill>
        <p:spPr>
          <a:xfrm>
            <a:off x="163774" y="1900619"/>
            <a:ext cx="8853985" cy="2404786"/>
          </a:xfrm>
          <a:prstGeom prst="rect">
            <a:avLst/>
          </a:prstGeom>
        </p:spPr>
      </p:pic>
    </p:spTree>
    <p:extLst>
      <p:ext uri="{BB962C8B-B14F-4D97-AF65-F5344CB8AC3E}">
        <p14:creationId xmlns:p14="http://schemas.microsoft.com/office/powerpoint/2010/main" val="22399984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2493938-3931-47FC-9C6C-54C466207A34}"/>
              </a:ext>
            </a:extLst>
          </p:cNvPr>
          <p:cNvSpPr txBox="1"/>
          <p:nvPr/>
        </p:nvSpPr>
        <p:spPr>
          <a:xfrm>
            <a:off x="1" y="5192837"/>
            <a:ext cx="9148265" cy="830997"/>
          </a:xfrm>
          <a:prstGeom prst="rect">
            <a:avLst/>
          </a:prstGeom>
          <a:noFill/>
        </p:spPr>
        <p:txBody>
          <a:bodyPr wrap="square">
            <a:spAutoFit/>
          </a:bodyPr>
          <a:lstStyle/>
          <a:p>
            <a:pPr algn="just"/>
            <a:r>
              <a:rPr lang="en-US" sz="1200" dirty="0"/>
              <a:t>Crinoid grain with syntaxial calcite cement overgrowth. (a) PPL. (b) XP. Crinoid has a ‘dusty’ appearance and is one large calcite crystal. Early part of overgrowth calcite is cloudy with inclusions; this is probably a marine precipitate. Later, clear overgrowth calcite is a shallow to moderate burial precipitate. Other grains mainly </a:t>
            </a:r>
            <a:r>
              <a:rPr lang="en-US" sz="1200" dirty="0" err="1"/>
              <a:t>peloids</a:t>
            </a:r>
            <a:r>
              <a:rPr lang="en-US" sz="1200" dirty="0"/>
              <a:t> (</a:t>
            </a:r>
            <a:r>
              <a:rPr lang="en-US" sz="1200" dirty="0" err="1"/>
              <a:t>micritised</a:t>
            </a:r>
            <a:r>
              <a:rPr lang="en-US" sz="1200" dirty="0"/>
              <a:t> bioclasts and </a:t>
            </a:r>
            <a:r>
              <a:rPr lang="en-US" sz="1200" dirty="0" err="1"/>
              <a:t>faecal</a:t>
            </a:r>
            <a:r>
              <a:rPr lang="en-US" sz="1200" dirty="0"/>
              <a:t> pellets), showing concavo‐convex/interpenetrative contacts, indicating some compaction. Bioclastic </a:t>
            </a:r>
            <a:r>
              <a:rPr lang="en-US" sz="1200" dirty="0" err="1"/>
              <a:t>grainstone</a:t>
            </a:r>
            <a:r>
              <a:rPr lang="en-US" sz="1200" dirty="0"/>
              <a:t>. Cretaceous, </a:t>
            </a:r>
            <a:r>
              <a:rPr lang="en-US" sz="1200" dirty="0" err="1"/>
              <a:t>Vercors</a:t>
            </a:r>
            <a:r>
              <a:rPr lang="en-US" sz="1200" dirty="0"/>
              <a:t>, France. Fields of view 3 mm across.</a:t>
            </a:r>
            <a:endParaRPr lang="es-CO" sz="1200" dirty="0"/>
          </a:p>
        </p:txBody>
      </p:sp>
      <p:pic>
        <p:nvPicPr>
          <p:cNvPr id="5" name="Imagen 4">
            <a:extLst>
              <a:ext uri="{FF2B5EF4-FFF2-40B4-BE49-F238E27FC236}">
                <a16:creationId xmlns:a16="http://schemas.microsoft.com/office/drawing/2014/main" id="{EAD63F73-9049-4AA2-AE2A-1B59EE8B226E}"/>
              </a:ext>
            </a:extLst>
          </p:cNvPr>
          <p:cNvPicPr>
            <a:picLocks noChangeAspect="1"/>
          </p:cNvPicPr>
          <p:nvPr/>
        </p:nvPicPr>
        <p:blipFill>
          <a:blip r:embed="rId2"/>
          <a:stretch>
            <a:fillRect/>
          </a:stretch>
        </p:blipFill>
        <p:spPr>
          <a:xfrm rot="16200000">
            <a:off x="1980612" y="-284023"/>
            <a:ext cx="4206964" cy="6489511"/>
          </a:xfrm>
          <a:prstGeom prst="rect">
            <a:avLst/>
          </a:prstGeom>
        </p:spPr>
      </p:pic>
    </p:spTree>
    <p:extLst>
      <p:ext uri="{BB962C8B-B14F-4D97-AF65-F5344CB8AC3E}">
        <p14:creationId xmlns:p14="http://schemas.microsoft.com/office/powerpoint/2010/main" val="18429910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F493DBD-3594-4FE8-A82F-105D6F491900}"/>
              </a:ext>
            </a:extLst>
          </p:cNvPr>
          <p:cNvSpPr txBox="1"/>
          <p:nvPr/>
        </p:nvSpPr>
        <p:spPr>
          <a:xfrm>
            <a:off x="319870" y="5522953"/>
            <a:ext cx="7960910" cy="276999"/>
          </a:xfrm>
          <a:prstGeom prst="rect">
            <a:avLst/>
          </a:prstGeom>
          <a:noFill/>
        </p:spPr>
        <p:txBody>
          <a:bodyPr wrap="square">
            <a:spAutoFit/>
          </a:bodyPr>
          <a:lstStyle/>
          <a:p>
            <a:r>
              <a:rPr lang="es-CO" sz="1200" dirty="0" err="1"/>
              <a:t>Bryozoan</a:t>
            </a:r>
            <a:r>
              <a:rPr lang="es-CO" sz="1200" dirty="0"/>
              <a:t> </a:t>
            </a:r>
            <a:r>
              <a:rPr lang="es-CO" sz="1200" dirty="0" err="1"/>
              <a:t>fragments</a:t>
            </a:r>
            <a:r>
              <a:rPr lang="es-CO" sz="1200" dirty="0"/>
              <a:t>, </a:t>
            </a:r>
            <a:r>
              <a:rPr lang="es-CO" sz="1200" dirty="0" err="1"/>
              <a:t>several</a:t>
            </a:r>
            <a:r>
              <a:rPr lang="es-CO" sz="1200" dirty="0"/>
              <a:t> </a:t>
            </a:r>
            <a:r>
              <a:rPr lang="es-CO" sz="1200" dirty="0" err="1"/>
              <a:t>types</a:t>
            </a:r>
            <a:r>
              <a:rPr lang="es-CO" sz="1200" dirty="0"/>
              <a:t> </a:t>
            </a:r>
            <a:r>
              <a:rPr lang="es-CO" sz="1200" dirty="0" err="1"/>
              <a:t>including</a:t>
            </a:r>
            <a:r>
              <a:rPr lang="es-CO" sz="1200" dirty="0"/>
              <a:t> </a:t>
            </a:r>
            <a:r>
              <a:rPr lang="es-CO" sz="1200" i="1" dirty="0" err="1"/>
              <a:t>Fenestella</a:t>
            </a:r>
            <a:r>
              <a:rPr lang="es-CO" sz="1200" dirty="0"/>
              <a:t>. PPL. </a:t>
            </a:r>
            <a:r>
              <a:rPr lang="es-CO" sz="1200" dirty="0" err="1"/>
              <a:t>Permian</a:t>
            </a:r>
            <a:r>
              <a:rPr lang="es-CO" sz="1200" dirty="0"/>
              <a:t> (</a:t>
            </a:r>
            <a:r>
              <a:rPr lang="es-CO" sz="1200" dirty="0" err="1"/>
              <a:t>Zechstein</a:t>
            </a:r>
            <a:r>
              <a:rPr lang="es-CO" sz="1200" dirty="0"/>
              <a:t>), NE </a:t>
            </a:r>
            <a:r>
              <a:rPr lang="es-CO" sz="1200" dirty="0" err="1"/>
              <a:t>England</a:t>
            </a:r>
            <a:r>
              <a:rPr lang="es-CO" sz="1200" dirty="0"/>
              <a:t>. Field </a:t>
            </a:r>
            <a:r>
              <a:rPr lang="es-CO" sz="1200" dirty="0" err="1"/>
              <a:t>of</a:t>
            </a:r>
            <a:r>
              <a:rPr lang="es-CO" sz="1200" dirty="0"/>
              <a:t> </a:t>
            </a:r>
            <a:r>
              <a:rPr lang="es-CO" sz="1200" dirty="0" err="1"/>
              <a:t>view</a:t>
            </a:r>
            <a:r>
              <a:rPr lang="es-CO" sz="1200" dirty="0"/>
              <a:t> 5 mm </a:t>
            </a:r>
            <a:r>
              <a:rPr lang="es-CO" sz="1200" dirty="0" err="1"/>
              <a:t>across</a:t>
            </a:r>
            <a:r>
              <a:rPr lang="es-CO" sz="1200" dirty="0"/>
              <a:t>.</a:t>
            </a:r>
          </a:p>
        </p:txBody>
      </p:sp>
      <p:pic>
        <p:nvPicPr>
          <p:cNvPr id="5" name="Imagen 4">
            <a:extLst>
              <a:ext uri="{FF2B5EF4-FFF2-40B4-BE49-F238E27FC236}">
                <a16:creationId xmlns:a16="http://schemas.microsoft.com/office/drawing/2014/main" id="{95B10071-1275-45FD-B74A-77479BF0B474}"/>
              </a:ext>
            </a:extLst>
          </p:cNvPr>
          <p:cNvPicPr>
            <a:picLocks noChangeAspect="1"/>
          </p:cNvPicPr>
          <p:nvPr/>
        </p:nvPicPr>
        <p:blipFill>
          <a:blip r:embed="rId2"/>
          <a:stretch>
            <a:fillRect/>
          </a:stretch>
        </p:blipFill>
        <p:spPr>
          <a:xfrm>
            <a:off x="1555651" y="857250"/>
            <a:ext cx="5138576" cy="4279512"/>
          </a:xfrm>
          <a:prstGeom prst="rect">
            <a:avLst/>
          </a:prstGeom>
        </p:spPr>
      </p:pic>
    </p:spTree>
    <p:extLst>
      <p:ext uri="{BB962C8B-B14F-4D97-AF65-F5344CB8AC3E}">
        <p14:creationId xmlns:p14="http://schemas.microsoft.com/office/powerpoint/2010/main" val="19554356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E690B56-19DB-4B88-A8ED-18EF35E0B2AD}"/>
              </a:ext>
            </a:extLst>
          </p:cNvPr>
          <p:cNvSpPr txBox="1"/>
          <p:nvPr/>
        </p:nvSpPr>
        <p:spPr>
          <a:xfrm>
            <a:off x="145861" y="5113141"/>
            <a:ext cx="8892369" cy="830997"/>
          </a:xfrm>
          <a:prstGeom prst="rect">
            <a:avLst/>
          </a:prstGeom>
          <a:noFill/>
        </p:spPr>
        <p:txBody>
          <a:bodyPr wrap="square">
            <a:spAutoFit/>
          </a:bodyPr>
          <a:lstStyle/>
          <a:p>
            <a:pPr algn="just"/>
            <a:r>
              <a:rPr lang="es-CO" sz="1200" dirty="0" err="1"/>
              <a:t>Foraminifera</a:t>
            </a:r>
            <a:r>
              <a:rPr lang="es-CO" sz="1200" dirty="0"/>
              <a:t>: (a) </a:t>
            </a:r>
            <a:r>
              <a:rPr lang="es-CO" sz="1200" dirty="0" err="1"/>
              <a:t>Large</a:t>
            </a:r>
            <a:r>
              <a:rPr lang="es-CO" sz="1200" dirty="0"/>
              <a:t> and </a:t>
            </a:r>
            <a:r>
              <a:rPr lang="es-CO" sz="1200" dirty="0" err="1"/>
              <a:t>small</a:t>
            </a:r>
            <a:r>
              <a:rPr lang="es-CO" sz="1200" dirty="0"/>
              <a:t> </a:t>
            </a:r>
            <a:r>
              <a:rPr lang="es-CO" sz="1200" dirty="0" err="1"/>
              <a:t>foraminifera</a:t>
            </a:r>
            <a:r>
              <a:rPr lang="es-CO" sz="1200" dirty="0"/>
              <a:t> </a:t>
            </a:r>
            <a:r>
              <a:rPr lang="es-CO" sz="1200" dirty="0" err="1"/>
              <a:t>including</a:t>
            </a:r>
            <a:r>
              <a:rPr lang="es-CO" sz="1200" dirty="0"/>
              <a:t> </a:t>
            </a:r>
            <a:r>
              <a:rPr lang="es-CO" sz="1200" dirty="0" err="1"/>
              <a:t>miliolids</a:t>
            </a:r>
            <a:r>
              <a:rPr lang="es-CO" sz="1200" dirty="0"/>
              <a:t> and </a:t>
            </a:r>
            <a:r>
              <a:rPr lang="es-CO" sz="1200" dirty="0" err="1"/>
              <a:t>lepidocyclinids</a:t>
            </a:r>
            <a:r>
              <a:rPr lang="es-CO" sz="1200" dirty="0"/>
              <a:t>. </a:t>
            </a:r>
            <a:r>
              <a:rPr lang="es-CO" sz="1200" dirty="0" err="1"/>
              <a:t>Rud‐grainstone</a:t>
            </a:r>
            <a:r>
              <a:rPr lang="es-CO" sz="1200" dirty="0"/>
              <a:t>. PPL. </a:t>
            </a:r>
            <a:r>
              <a:rPr lang="es-CO" sz="1200" dirty="0" err="1"/>
              <a:t>Eocene</a:t>
            </a:r>
            <a:r>
              <a:rPr lang="es-CO" sz="1200" dirty="0"/>
              <a:t>, Madagascar. Field </a:t>
            </a:r>
            <a:r>
              <a:rPr lang="es-CO" sz="1200" dirty="0" err="1"/>
              <a:t>of</a:t>
            </a:r>
            <a:r>
              <a:rPr lang="es-CO" sz="1200" dirty="0"/>
              <a:t> </a:t>
            </a:r>
            <a:r>
              <a:rPr lang="es-CO" sz="1200" dirty="0" err="1"/>
              <a:t>view</a:t>
            </a:r>
            <a:r>
              <a:rPr lang="es-CO" sz="1200" dirty="0"/>
              <a:t> 5 mm </a:t>
            </a:r>
            <a:r>
              <a:rPr lang="es-CO" sz="1200" dirty="0" err="1"/>
              <a:t>across</a:t>
            </a:r>
            <a:r>
              <a:rPr lang="es-CO" sz="1200" dirty="0"/>
              <a:t>. (b) </a:t>
            </a:r>
            <a:r>
              <a:rPr lang="es-CO" sz="1200" dirty="0" err="1"/>
              <a:t>Peneroplid</a:t>
            </a:r>
            <a:r>
              <a:rPr lang="es-CO" sz="1200" dirty="0"/>
              <a:t>, a </a:t>
            </a:r>
            <a:r>
              <a:rPr lang="es-CO" sz="1200" dirty="0" err="1"/>
              <a:t>common</a:t>
            </a:r>
            <a:r>
              <a:rPr lang="es-CO" sz="1200" dirty="0"/>
              <a:t> </a:t>
            </a:r>
            <a:r>
              <a:rPr lang="es-CO" sz="1200" dirty="0" err="1"/>
              <a:t>lagoonal</a:t>
            </a:r>
            <a:r>
              <a:rPr lang="es-CO" sz="1200" dirty="0"/>
              <a:t> </a:t>
            </a:r>
            <a:r>
              <a:rPr lang="es-CO" sz="1200" dirty="0" err="1"/>
              <a:t>foraminifera</a:t>
            </a:r>
            <a:r>
              <a:rPr lang="es-CO" sz="1200" dirty="0"/>
              <a:t>. PPL. </a:t>
            </a:r>
            <a:r>
              <a:rPr lang="es-CO" sz="1200" dirty="0" err="1"/>
              <a:t>Pleistocene</a:t>
            </a:r>
            <a:r>
              <a:rPr lang="es-CO" sz="1200" dirty="0"/>
              <a:t>, Montserrat. Field </a:t>
            </a:r>
            <a:r>
              <a:rPr lang="es-CO" sz="1200" dirty="0" err="1"/>
              <a:t>of</a:t>
            </a:r>
            <a:r>
              <a:rPr lang="es-CO" sz="1200" dirty="0"/>
              <a:t> </a:t>
            </a:r>
            <a:r>
              <a:rPr lang="es-CO" sz="1200" dirty="0" err="1"/>
              <a:t>view</a:t>
            </a:r>
            <a:r>
              <a:rPr lang="es-CO" sz="1200" dirty="0"/>
              <a:t> 1 mm </a:t>
            </a:r>
            <a:r>
              <a:rPr lang="es-CO" sz="1200" dirty="0" err="1"/>
              <a:t>across</a:t>
            </a:r>
            <a:r>
              <a:rPr lang="es-CO" sz="1200" dirty="0"/>
              <a:t>. (c) Nummulites </a:t>
            </a:r>
            <a:r>
              <a:rPr lang="es-CO" sz="1200" dirty="0" err="1"/>
              <a:t>with</a:t>
            </a:r>
            <a:r>
              <a:rPr lang="es-CO" sz="1200" dirty="0"/>
              <a:t> </a:t>
            </a:r>
            <a:r>
              <a:rPr lang="es-CO" sz="1200" dirty="0" err="1"/>
              <a:t>some</a:t>
            </a:r>
            <a:r>
              <a:rPr lang="es-CO" sz="1200" dirty="0"/>
              <a:t> </a:t>
            </a:r>
            <a:r>
              <a:rPr lang="es-CO" sz="1200" dirty="0" err="1"/>
              <a:t>empty</a:t>
            </a:r>
            <a:r>
              <a:rPr lang="es-CO" sz="1200" dirty="0"/>
              <a:t> </a:t>
            </a:r>
            <a:r>
              <a:rPr lang="es-CO" sz="1200" dirty="0" err="1"/>
              <a:t>pore</a:t>
            </a:r>
            <a:r>
              <a:rPr lang="es-CO" sz="1200" dirty="0"/>
              <a:t> </a:t>
            </a:r>
            <a:r>
              <a:rPr lang="es-CO" sz="1200" dirty="0" err="1"/>
              <a:t>space</a:t>
            </a:r>
            <a:r>
              <a:rPr lang="es-CO" sz="1200" dirty="0"/>
              <a:t>. </a:t>
            </a:r>
            <a:r>
              <a:rPr lang="es-CO" sz="1200" dirty="0" err="1"/>
              <a:t>Rud‐packstone</a:t>
            </a:r>
            <a:r>
              <a:rPr lang="es-CO" sz="1200" dirty="0"/>
              <a:t>. PPL. </a:t>
            </a:r>
            <a:r>
              <a:rPr lang="es-CO" sz="1200" dirty="0" err="1"/>
              <a:t>Eocene</a:t>
            </a:r>
            <a:r>
              <a:rPr lang="es-CO" sz="1200" dirty="0"/>
              <a:t>, Sirte </a:t>
            </a:r>
            <a:r>
              <a:rPr lang="es-CO" sz="1200" dirty="0" err="1"/>
              <a:t>Basin</a:t>
            </a:r>
            <a:r>
              <a:rPr lang="es-CO" sz="1200" dirty="0"/>
              <a:t>, </a:t>
            </a:r>
            <a:r>
              <a:rPr lang="es-CO" sz="1200" dirty="0" err="1"/>
              <a:t>Libya</a:t>
            </a:r>
            <a:r>
              <a:rPr lang="es-CO" sz="1200" dirty="0"/>
              <a:t>. Field </a:t>
            </a:r>
            <a:r>
              <a:rPr lang="es-CO" sz="1200" dirty="0" err="1"/>
              <a:t>of</a:t>
            </a:r>
            <a:r>
              <a:rPr lang="es-CO" sz="1200" dirty="0"/>
              <a:t> </a:t>
            </a:r>
            <a:r>
              <a:rPr lang="es-CO" sz="1200" dirty="0" err="1"/>
              <a:t>view</a:t>
            </a:r>
            <a:r>
              <a:rPr lang="es-CO" sz="1200" dirty="0"/>
              <a:t> 5 mm </a:t>
            </a:r>
            <a:r>
              <a:rPr lang="es-CO" sz="1200" dirty="0" err="1"/>
              <a:t>across</a:t>
            </a:r>
            <a:r>
              <a:rPr lang="es-CO" sz="1200" dirty="0"/>
              <a:t>. (d) </a:t>
            </a:r>
            <a:r>
              <a:rPr lang="es-CO" sz="1200" dirty="0" err="1"/>
              <a:t>Planktic</a:t>
            </a:r>
            <a:r>
              <a:rPr lang="es-CO" sz="1200" dirty="0"/>
              <a:t> </a:t>
            </a:r>
            <a:r>
              <a:rPr lang="es-CO" sz="1200" dirty="0" err="1"/>
              <a:t>foraminifera</a:t>
            </a:r>
            <a:r>
              <a:rPr lang="es-CO" sz="1200" dirty="0"/>
              <a:t>, </a:t>
            </a:r>
            <a:r>
              <a:rPr lang="es-CO" sz="1200" dirty="0" err="1"/>
              <a:t>including</a:t>
            </a:r>
            <a:r>
              <a:rPr lang="es-CO" sz="1200" dirty="0"/>
              <a:t> </a:t>
            </a:r>
            <a:r>
              <a:rPr lang="es-CO" sz="1200" i="1" dirty="0" err="1"/>
              <a:t>Orbulina</a:t>
            </a:r>
            <a:r>
              <a:rPr lang="es-CO" sz="1200" dirty="0"/>
              <a:t>. </a:t>
            </a:r>
            <a:r>
              <a:rPr lang="es-CO" sz="1200" dirty="0" err="1"/>
              <a:t>Packstone</a:t>
            </a:r>
            <a:r>
              <a:rPr lang="es-CO" sz="1200" dirty="0"/>
              <a:t>. PPL. </a:t>
            </a:r>
            <a:r>
              <a:rPr lang="es-CO" sz="1200" dirty="0" err="1"/>
              <a:t>Pleistocene</a:t>
            </a:r>
            <a:r>
              <a:rPr lang="es-CO" sz="1200" dirty="0"/>
              <a:t>, Montserrat. Field </a:t>
            </a:r>
            <a:r>
              <a:rPr lang="es-CO" sz="1200" dirty="0" err="1"/>
              <a:t>of</a:t>
            </a:r>
            <a:r>
              <a:rPr lang="es-CO" sz="1200" dirty="0"/>
              <a:t> </a:t>
            </a:r>
            <a:r>
              <a:rPr lang="es-CO" sz="1200" dirty="0" err="1"/>
              <a:t>view</a:t>
            </a:r>
            <a:r>
              <a:rPr lang="es-CO" sz="1200" dirty="0"/>
              <a:t> 2 mm </a:t>
            </a:r>
            <a:r>
              <a:rPr lang="es-CO" sz="1200" dirty="0" err="1"/>
              <a:t>across</a:t>
            </a:r>
            <a:r>
              <a:rPr lang="es-CO" sz="1200" dirty="0"/>
              <a:t>.</a:t>
            </a:r>
          </a:p>
        </p:txBody>
      </p:sp>
      <p:pic>
        <p:nvPicPr>
          <p:cNvPr id="5" name="Imagen 4">
            <a:extLst>
              <a:ext uri="{FF2B5EF4-FFF2-40B4-BE49-F238E27FC236}">
                <a16:creationId xmlns:a16="http://schemas.microsoft.com/office/drawing/2014/main" id="{29A7A526-615B-4A5C-A875-E77F73B83C06}"/>
              </a:ext>
            </a:extLst>
          </p:cNvPr>
          <p:cNvPicPr>
            <a:picLocks noChangeAspect="1"/>
          </p:cNvPicPr>
          <p:nvPr/>
        </p:nvPicPr>
        <p:blipFill>
          <a:blip r:embed="rId2"/>
          <a:stretch>
            <a:fillRect/>
          </a:stretch>
        </p:blipFill>
        <p:spPr>
          <a:xfrm>
            <a:off x="1309134" y="857251"/>
            <a:ext cx="5129198" cy="4042769"/>
          </a:xfrm>
          <a:prstGeom prst="rect">
            <a:avLst/>
          </a:prstGeom>
        </p:spPr>
      </p:pic>
    </p:spTree>
    <p:extLst>
      <p:ext uri="{BB962C8B-B14F-4D97-AF65-F5344CB8AC3E}">
        <p14:creationId xmlns:p14="http://schemas.microsoft.com/office/powerpoint/2010/main" val="31602598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CAFB8E2-272E-480D-A356-8099B9E5885C}"/>
              </a:ext>
            </a:extLst>
          </p:cNvPr>
          <p:cNvSpPr txBox="1"/>
          <p:nvPr/>
        </p:nvSpPr>
        <p:spPr>
          <a:xfrm>
            <a:off x="207276" y="4839806"/>
            <a:ext cx="8718360" cy="830997"/>
          </a:xfrm>
          <a:prstGeom prst="rect">
            <a:avLst/>
          </a:prstGeom>
          <a:noFill/>
        </p:spPr>
        <p:txBody>
          <a:bodyPr wrap="square">
            <a:spAutoFit/>
          </a:bodyPr>
          <a:lstStyle/>
          <a:p>
            <a:pPr algn="just"/>
            <a:r>
              <a:rPr lang="es-CO" sz="1200" dirty="0" err="1"/>
              <a:t>Calcareous</a:t>
            </a:r>
            <a:r>
              <a:rPr lang="es-CO" sz="1200" dirty="0"/>
              <a:t> </a:t>
            </a:r>
            <a:r>
              <a:rPr lang="es-CO" sz="1200" dirty="0" err="1"/>
              <a:t>algae</a:t>
            </a:r>
            <a:r>
              <a:rPr lang="es-CO" sz="1200" dirty="0"/>
              <a:t>. (a) Red – </a:t>
            </a:r>
            <a:r>
              <a:rPr lang="es-CO" sz="1200" i="1" dirty="0" err="1"/>
              <a:t>Lithothamnion</a:t>
            </a:r>
            <a:r>
              <a:rPr lang="es-CO" sz="1200" dirty="0"/>
              <a:t>, in longitudinal and </a:t>
            </a:r>
            <a:r>
              <a:rPr lang="es-CO" sz="1200" dirty="0" err="1"/>
              <a:t>cross</a:t>
            </a:r>
            <a:r>
              <a:rPr lang="es-CO" sz="1200" dirty="0"/>
              <a:t> </a:t>
            </a:r>
            <a:r>
              <a:rPr lang="es-CO" sz="1200" dirty="0" err="1"/>
              <a:t>section</a:t>
            </a:r>
            <a:r>
              <a:rPr lang="es-CO" sz="1200" dirty="0"/>
              <a:t>. </a:t>
            </a:r>
            <a:r>
              <a:rPr lang="es-CO" sz="1200" dirty="0" err="1"/>
              <a:t>Grains</a:t>
            </a:r>
            <a:r>
              <a:rPr lang="es-CO" sz="1200" dirty="0"/>
              <a:t> </a:t>
            </a:r>
            <a:r>
              <a:rPr lang="es-CO" sz="1200" dirty="0" err="1"/>
              <a:t>cemented</a:t>
            </a:r>
            <a:r>
              <a:rPr lang="es-CO" sz="1200" dirty="0"/>
              <a:t> </a:t>
            </a:r>
            <a:r>
              <a:rPr lang="es-CO" sz="1200" dirty="0" err="1"/>
              <a:t>by</a:t>
            </a:r>
            <a:r>
              <a:rPr lang="es-CO" sz="1200" dirty="0"/>
              <a:t> </a:t>
            </a:r>
            <a:r>
              <a:rPr lang="es-CO" sz="1200" dirty="0" err="1"/>
              <a:t>isopachous</a:t>
            </a:r>
            <a:r>
              <a:rPr lang="es-CO" sz="1200" dirty="0"/>
              <a:t> </a:t>
            </a:r>
            <a:r>
              <a:rPr lang="es-CO" sz="1200" dirty="0" err="1"/>
              <a:t>high</a:t>
            </a:r>
            <a:r>
              <a:rPr lang="es-CO" sz="1200" dirty="0"/>
              <a:t>‐Mg </a:t>
            </a:r>
            <a:r>
              <a:rPr lang="es-CO" sz="1200" dirty="0" err="1"/>
              <a:t>calcite</a:t>
            </a:r>
            <a:r>
              <a:rPr lang="es-CO" sz="1200" dirty="0"/>
              <a:t>. PPL. </a:t>
            </a:r>
            <a:r>
              <a:rPr lang="es-CO" sz="1200" dirty="0" err="1"/>
              <a:t>Pleistocene</a:t>
            </a:r>
            <a:r>
              <a:rPr lang="es-CO" sz="1200" dirty="0"/>
              <a:t> </a:t>
            </a:r>
            <a:r>
              <a:rPr lang="es-CO" sz="1200" dirty="0" err="1"/>
              <a:t>Belize</a:t>
            </a:r>
            <a:r>
              <a:rPr lang="es-CO" sz="1200" dirty="0"/>
              <a:t>. Field </a:t>
            </a:r>
            <a:r>
              <a:rPr lang="es-CO" sz="1200" dirty="0" err="1"/>
              <a:t>of</a:t>
            </a:r>
            <a:r>
              <a:rPr lang="es-CO" sz="1200" dirty="0"/>
              <a:t> </a:t>
            </a:r>
            <a:r>
              <a:rPr lang="es-CO" sz="1200" dirty="0" err="1"/>
              <a:t>view</a:t>
            </a:r>
            <a:r>
              <a:rPr lang="es-CO" sz="1200" dirty="0"/>
              <a:t> 2 mm </a:t>
            </a:r>
            <a:r>
              <a:rPr lang="es-CO" sz="1200" dirty="0" err="1"/>
              <a:t>across</a:t>
            </a:r>
            <a:r>
              <a:rPr lang="es-CO" sz="1200" dirty="0"/>
              <a:t>. (b) Red –</a:t>
            </a:r>
            <a:r>
              <a:rPr lang="es-CO" sz="1200" i="1" dirty="0" err="1"/>
              <a:t>Amphiroa</a:t>
            </a:r>
            <a:r>
              <a:rPr lang="es-CO" sz="1200" i="1" dirty="0"/>
              <a:t>,</a:t>
            </a:r>
            <a:r>
              <a:rPr lang="es-CO" sz="1200" dirty="0"/>
              <a:t> in longitudinal </a:t>
            </a:r>
            <a:r>
              <a:rPr lang="es-CO" sz="1200" dirty="0" err="1"/>
              <a:t>section</a:t>
            </a:r>
            <a:r>
              <a:rPr lang="es-CO" sz="1200" dirty="0"/>
              <a:t>. PPL. </a:t>
            </a:r>
            <a:r>
              <a:rPr lang="es-CO" sz="1200" dirty="0" err="1"/>
              <a:t>Pleistocene</a:t>
            </a:r>
            <a:r>
              <a:rPr lang="es-CO" sz="1200" dirty="0"/>
              <a:t> Montserrat. Field </a:t>
            </a:r>
            <a:r>
              <a:rPr lang="es-CO" sz="1200" dirty="0" err="1"/>
              <a:t>of</a:t>
            </a:r>
            <a:r>
              <a:rPr lang="es-CO" sz="1200" dirty="0"/>
              <a:t> </a:t>
            </a:r>
            <a:r>
              <a:rPr lang="es-CO" sz="1200" dirty="0" err="1"/>
              <a:t>view</a:t>
            </a:r>
            <a:r>
              <a:rPr lang="es-CO" sz="1200" dirty="0"/>
              <a:t> 2 mm </a:t>
            </a:r>
            <a:r>
              <a:rPr lang="es-CO" sz="1200" dirty="0" err="1"/>
              <a:t>across</a:t>
            </a:r>
            <a:r>
              <a:rPr lang="es-CO" sz="1200" dirty="0"/>
              <a:t>. (c) </a:t>
            </a:r>
            <a:r>
              <a:rPr lang="es-CO" sz="1200" dirty="0" err="1"/>
              <a:t>Dasyclad</a:t>
            </a:r>
            <a:r>
              <a:rPr lang="es-CO" sz="1200" dirty="0"/>
              <a:t> </a:t>
            </a:r>
            <a:r>
              <a:rPr lang="es-CO" sz="1200" dirty="0" err="1"/>
              <a:t>algae</a:t>
            </a:r>
            <a:r>
              <a:rPr lang="es-CO" sz="1200" dirty="0"/>
              <a:t>, </a:t>
            </a:r>
            <a:r>
              <a:rPr lang="es-CO" sz="1200" dirty="0" err="1"/>
              <a:t>cross</a:t>
            </a:r>
            <a:r>
              <a:rPr lang="es-CO" sz="1200" dirty="0"/>
              <a:t> </a:t>
            </a:r>
            <a:r>
              <a:rPr lang="es-CO" sz="1200" dirty="0" err="1"/>
              <a:t>sections</a:t>
            </a:r>
            <a:r>
              <a:rPr lang="es-CO" sz="1200" dirty="0"/>
              <a:t> </a:t>
            </a:r>
            <a:r>
              <a:rPr lang="es-CO" sz="1200" dirty="0" err="1"/>
              <a:t>through</a:t>
            </a:r>
            <a:r>
              <a:rPr lang="es-CO" sz="1200" dirty="0"/>
              <a:t> </a:t>
            </a:r>
            <a:r>
              <a:rPr lang="es-CO" sz="1200" dirty="0" err="1"/>
              <a:t>stems</a:t>
            </a:r>
            <a:r>
              <a:rPr lang="es-CO" sz="1200" dirty="0"/>
              <a:t>, in </a:t>
            </a:r>
            <a:r>
              <a:rPr lang="es-CO" sz="1200" dirty="0" err="1"/>
              <a:t>calcite</a:t>
            </a:r>
            <a:r>
              <a:rPr lang="es-CO" sz="1200" dirty="0"/>
              <a:t> </a:t>
            </a:r>
            <a:r>
              <a:rPr lang="es-CO" sz="1200" dirty="0" err="1"/>
              <a:t>spar</a:t>
            </a:r>
            <a:r>
              <a:rPr lang="es-CO" sz="1200" dirty="0"/>
              <a:t> </a:t>
            </a:r>
            <a:r>
              <a:rPr lang="es-CO" sz="1200" dirty="0" err="1"/>
              <a:t>cement</a:t>
            </a:r>
            <a:r>
              <a:rPr lang="es-CO" sz="1200" dirty="0"/>
              <a:t>. </a:t>
            </a:r>
            <a:r>
              <a:rPr lang="es-CO" sz="1200" dirty="0" err="1"/>
              <a:t>Dasyclad</a:t>
            </a:r>
            <a:r>
              <a:rPr lang="es-CO" sz="1200" dirty="0"/>
              <a:t> </a:t>
            </a:r>
            <a:r>
              <a:rPr lang="es-CO" sz="1200" dirty="0" err="1"/>
              <a:t>grainstone</a:t>
            </a:r>
            <a:r>
              <a:rPr lang="es-CO" sz="1200" dirty="0"/>
              <a:t>. PPL. </a:t>
            </a:r>
            <a:r>
              <a:rPr lang="es-CO" sz="1200" dirty="0" err="1"/>
              <a:t>Permian</a:t>
            </a:r>
            <a:r>
              <a:rPr lang="es-CO" sz="1200" dirty="0"/>
              <a:t>, </a:t>
            </a:r>
            <a:r>
              <a:rPr lang="es-CO" sz="1200" dirty="0" err="1"/>
              <a:t>Capitan</a:t>
            </a:r>
            <a:r>
              <a:rPr lang="es-CO" sz="1200" dirty="0"/>
              <a:t> </a:t>
            </a:r>
            <a:r>
              <a:rPr lang="es-CO" sz="1200" dirty="0" err="1"/>
              <a:t>reef</a:t>
            </a:r>
            <a:r>
              <a:rPr lang="es-CO" sz="1200" dirty="0"/>
              <a:t>, Texas. Field </a:t>
            </a:r>
            <a:r>
              <a:rPr lang="es-CO" sz="1200" dirty="0" err="1"/>
              <a:t>of</a:t>
            </a:r>
            <a:r>
              <a:rPr lang="es-CO" sz="1200" dirty="0"/>
              <a:t> </a:t>
            </a:r>
            <a:r>
              <a:rPr lang="es-CO" sz="1200" dirty="0" err="1"/>
              <a:t>view</a:t>
            </a:r>
            <a:r>
              <a:rPr lang="es-CO" sz="1200" dirty="0"/>
              <a:t> 4 mm </a:t>
            </a:r>
            <a:r>
              <a:rPr lang="es-CO" sz="1200" dirty="0" err="1"/>
              <a:t>across</a:t>
            </a:r>
            <a:r>
              <a:rPr lang="es-CO" sz="1200" dirty="0"/>
              <a:t>.</a:t>
            </a:r>
          </a:p>
        </p:txBody>
      </p:sp>
      <p:pic>
        <p:nvPicPr>
          <p:cNvPr id="5" name="Imagen 4">
            <a:extLst>
              <a:ext uri="{FF2B5EF4-FFF2-40B4-BE49-F238E27FC236}">
                <a16:creationId xmlns:a16="http://schemas.microsoft.com/office/drawing/2014/main" id="{556D2F5B-57D8-48BC-97EB-8D50D20F0873}"/>
              </a:ext>
            </a:extLst>
          </p:cNvPr>
          <p:cNvPicPr>
            <a:picLocks noChangeAspect="1"/>
          </p:cNvPicPr>
          <p:nvPr/>
        </p:nvPicPr>
        <p:blipFill>
          <a:blip r:embed="rId2"/>
          <a:stretch>
            <a:fillRect/>
          </a:stretch>
        </p:blipFill>
        <p:spPr>
          <a:xfrm>
            <a:off x="532263" y="1156368"/>
            <a:ext cx="7850875" cy="3480645"/>
          </a:xfrm>
          <a:prstGeom prst="rect">
            <a:avLst/>
          </a:prstGeom>
        </p:spPr>
      </p:pic>
    </p:spTree>
    <p:extLst>
      <p:ext uri="{BB962C8B-B14F-4D97-AF65-F5344CB8AC3E}">
        <p14:creationId xmlns:p14="http://schemas.microsoft.com/office/powerpoint/2010/main" val="18406325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87576E-1D3B-4B26-98CF-4EAA33E7BB3E}"/>
              </a:ext>
            </a:extLst>
          </p:cNvPr>
          <p:cNvSpPr>
            <a:spLocks noGrp="1"/>
          </p:cNvSpPr>
          <p:nvPr>
            <p:ph type="title"/>
          </p:nvPr>
        </p:nvSpPr>
        <p:spPr/>
        <p:txBody>
          <a:bodyPr/>
          <a:lstStyle/>
          <a:p>
            <a:endParaRPr lang="es-CO"/>
          </a:p>
        </p:txBody>
      </p:sp>
      <p:pic>
        <p:nvPicPr>
          <p:cNvPr id="5" name="Marcador de contenido 4">
            <a:extLst>
              <a:ext uri="{FF2B5EF4-FFF2-40B4-BE49-F238E27FC236}">
                <a16:creationId xmlns:a16="http://schemas.microsoft.com/office/drawing/2014/main" id="{8A2105F5-AB4D-45E7-98A8-FA189D04B1B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9632" y="1124744"/>
            <a:ext cx="6549702" cy="4422189"/>
          </a:xfrm>
        </p:spPr>
      </p:pic>
    </p:spTree>
    <p:extLst>
      <p:ext uri="{BB962C8B-B14F-4D97-AF65-F5344CB8AC3E}">
        <p14:creationId xmlns:p14="http://schemas.microsoft.com/office/powerpoint/2010/main" val="41804929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O"/>
          </a:p>
        </p:txBody>
      </p:sp>
      <p:pic>
        <p:nvPicPr>
          <p:cNvPr id="7" name="6 Marcador de contenido" descr="clasifcarbonfolk1.jpg"/>
          <p:cNvPicPr>
            <a:picLocks noGrp="1" noChangeAspect="1"/>
          </p:cNvPicPr>
          <p:nvPr>
            <p:ph idx="1"/>
          </p:nvPr>
        </p:nvPicPr>
        <p:blipFill>
          <a:blip r:embed="rId2"/>
          <a:stretch>
            <a:fillRect/>
          </a:stretch>
        </p:blipFill>
        <p:spPr>
          <a:xfrm>
            <a:off x="794894" y="1000107"/>
            <a:ext cx="7349006" cy="5570599"/>
          </a:xfr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clasifcarbonfolkcom.jpg"/>
          <p:cNvPicPr>
            <a:picLocks noChangeAspect="1"/>
          </p:cNvPicPr>
          <p:nvPr/>
        </p:nvPicPr>
        <p:blipFill>
          <a:blip r:embed="rId2">
            <a:extLst>
              <a:ext uri="{BEBA8EAE-BF5A-486C-A8C5-ECC9F3942E4B}">
                <a14:imgProps xmlns:a14="http://schemas.microsoft.com/office/drawing/2010/main">
                  <a14:imgLayer r:embed="rId3">
                    <a14:imgEffect>
                      <a14:colorTemperature colorTemp="8800"/>
                    </a14:imgEffect>
                  </a14:imgLayer>
                </a14:imgProps>
              </a:ext>
            </a:extLst>
          </a:blip>
          <a:stretch>
            <a:fillRect/>
          </a:stretch>
        </p:blipFill>
        <p:spPr>
          <a:xfrm>
            <a:off x="2143108" y="22698"/>
            <a:ext cx="4949172" cy="6940767"/>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pie de página"/>
          <p:cNvSpPr>
            <a:spLocks noGrp="1"/>
          </p:cNvSpPr>
          <p:nvPr>
            <p:ph type="ftr" sz="quarter" idx="11"/>
          </p:nvPr>
        </p:nvSpPr>
        <p:spPr/>
        <p:txBody>
          <a:bodyPr/>
          <a:lstStyle/>
          <a:p>
            <a:r>
              <a:rPr lang="en-US"/>
              <a:t>GEOL 325 Lecture 4: </a:t>
            </a:r>
            <a:r>
              <a:rPr lang="en-US" i="1"/>
              <a:t>Carbonates</a:t>
            </a:r>
          </a:p>
        </p:txBody>
      </p:sp>
      <p:pic>
        <p:nvPicPr>
          <p:cNvPr id="92162" name="Picture 2" descr="Folks-Textural-Classificati"/>
          <p:cNvPicPr>
            <a:picLocks noChangeAspect="1" noChangeArrowheads="1"/>
          </p:cNvPicPr>
          <p:nvPr/>
        </p:nvPicPr>
        <p:blipFill>
          <a:blip r:embed="rId3"/>
          <a:srcRect/>
          <a:stretch>
            <a:fillRect/>
          </a:stretch>
        </p:blipFill>
        <p:spPr bwMode="auto">
          <a:xfrm>
            <a:off x="457200" y="685800"/>
            <a:ext cx="8229600" cy="4613275"/>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clasific dunham embryyklovan.jpg"/>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612648" y="678942"/>
            <a:ext cx="7918704" cy="550011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mineralog carbonatada.jpg"/>
          <p:cNvPicPr>
            <a:picLocks noChangeAspect="1"/>
          </p:cNvPicPr>
          <p:nvPr/>
        </p:nvPicPr>
        <p:blipFill>
          <a:blip r:embed="rId2"/>
          <a:stretch>
            <a:fillRect/>
          </a:stretch>
        </p:blipFill>
        <p:spPr>
          <a:xfrm>
            <a:off x="571472" y="343722"/>
            <a:ext cx="7715304" cy="5950179"/>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Marcador de pie de página"/>
          <p:cNvSpPr>
            <a:spLocks noGrp="1"/>
          </p:cNvSpPr>
          <p:nvPr>
            <p:ph type="ftr" sz="quarter" idx="11"/>
          </p:nvPr>
        </p:nvSpPr>
        <p:spPr/>
        <p:txBody>
          <a:bodyPr/>
          <a:lstStyle/>
          <a:p>
            <a:r>
              <a:rPr lang="en-US"/>
              <a:t>GEOL 325 Lecture 4: </a:t>
            </a:r>
            <a:r>
              <a:rPr lang="en-US" i="1"/>
              <a:t>Carbonates</a:t>
            </a:r>
          </a:p>
        </p:txBody>
      </p:sp>
      <p:sp>
        <p:nvSpPr>
          <p:cNvPr id="88067" name="Rectangle 3"/>
          <p:cNvSpPr>
            <a:spLocks noChangeArrowheads="1"/>
          </p:cNvSpPr>
          <p:nvPr/>
        </p:nvSpPr>
        <p:spPr bwMode="auto">
          <a:xfrm>
            <a:off x="914400" y="1295400"/>
            <a:ext cx="7239000" cy="4191000"/>
          </a:xfrm>
          <a:prstGeom prst="rect">
            <a:avLst/>
          </a:prstGeom>
          <a:solidFill>
            <a:schemeClr val="accent1"/>
          </a:solidFill>
          <a:ln w="9525">
            <a:solidFill>
              <a:schemeClr val="tx1"/>
            </a:solidFill>
            <a:miter lim="800000"/>
            <a:headEnd/>
            <a:tailEnd/>
          </a:ln>
          <a:effectLst/>
        </p:spPr>
        <p:txBody>
          <a:bodyPr wrap="none" anchor="ctr"/>
          <a:lstStyle/>
          <a:p>
            <a:endParaRPr lang="es-CO"/>
          </a:p>
        </p:txBody>
      </p:sp>
      <p:pic>
        <p:nvPicPr>
          <p:cNvPr id="88066" name="Picture 2" descr="dunhamclass"/>
          <p:cNvPicPr>
            <a:picLocks noChangeAspect="1" noChangeArrowheads="1"/>
          </p:cNvPicPr>
          <p:nvPr/>
        </p:nvPicPr>
        <p:blipFill>
          <a:blip r:embed="rId3"/>
          <a:srcRect/>
          <a:stretch>
            <a:fillRect/>
          </a:stretch>
        </p:blipFill>
        <p:spPr bwMode="auto">
          <a:xfrm>
            <a:off x="1066800" y="1462088"/>
            <a:ext cx="6858000" cy="3932237"/>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clasific dunham embryyklovan.jpg"/>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612648" y="678942"/>
            <a:ext cx="7918704" cy="5500116"/>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84DE37F-0C09-4332-81C4-35B1F16DCD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332656"/>
            <a:ext cx="8826653" cy="5827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6662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pie de página"/>
          <p:cNvSpPr>
            <a:spLocks noGrp="1"/>
          </p:cNvSpPr>
          <p:nvPr>
            <p:ph type="ftr" sz="quarter" idx="11"/>
          </p:nvPr>
        </p:nvSpPr>
        <p:spPr/>
        <p:txBody>
          <a:bodyPr/>
          <a:lstStyle/>
          <a:p>
            <a:r>
              <a:rPr lang="en-US"/>
              <a:t>GEOL 325 Lecture 4: </a:t>
            </a:r>
            <a:r>
              <a:rPr lang="en-US" i="1"/>
              <a:t>Carbonates</a:t>
            </a:r>
          </a:p>
        </p:txBody>
      </p:sp>
      <p:pic>
        <p:nvPicPr>
          <p:cNvPr id="90114" name="Picture 2" descr="DunReef"/>
          <p:cNvPicPr>
            <a:picLocks noChangeAspect="1" noChangeArrowheads="1"/>
          </p:cNvPicPr>
          <p:nvPr/>
        </p:nvPicPr>
        <p:blipFill>
          <a:blip r:embed="rId3"/>
          <a:srcRect/>
          <a:stretch>
            <a:fillRect/>
          </a:stretch>
        </p:blipFill>
        <p:spPr bwMode="auto">
          <a:xfrm>
            <a:off x="1714500" y="536575"/>
            <a:ext cx="5715000" cy="5783263"/>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pie de página"/>
          <p:cNvSpPr>
            <a:spLocks noGrp="1"/>
          </p:cNvSpPr>
          <p:nvPr>
            <p:ph type="ftr" sz="quarter" idx="11"/>
          </p:nvPr>
        </p:nvSpPr>
        <p:spPr/>
        <p:txBody>
          <a:bodyPr/>
          <a:lstStyle/>
          <a:p>
            <a:r>
              <a:rPr lang="en-US"/>
              <a:t>GEOL 325 Lecture 4: </a:t>
            </a:r>
            <a:r>
              <a:rPr lang="en-US" i="1"/>
              <a:t>Carbonates</a:t>
            </a:r>
          </a:p>
        </p:txBody>
      </p:sp>
      <p:pic>
        <p:nvPicPr>
          <p:cNvPr id="156674" name="Picture 2" descr="p4s4"/>
          <p:cNvPicPr>
            <a:picLocks noChangeAspect="1" noChangeArrowheads="1"/>
          </p:cNvPicPr>
          <p:nvPr/>
        </p:nvPicPr>
        <p:blipFill>
          <a:blip r:embed="rId3"/>
          <a:srcRect/>
          <a:stretch>
            <a:fillRect/>
          </a:stretch>
        </p:blipFill>
        <p:spPr bwMode="auto">
          <a:xfrm>
            <a:off x="914400" y="914400"/>
            <a:ext cx="7086600" cy="4587875"/>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descr="clasifolkcarbongralesp.jpg"/>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1233487" y="1357312"/>
            <a:ext cx="6677025" cy="4143375"/>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EEAFECC-EC47-459A-B7B8-FE3AA0BD6A9D}"/>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tretch>
            <a:fillRect/>
          </a:stretch>
        </p:blipFill>
        <p:spPr>
          <a:xfrm>
            <a:off x="2247900" y="280987"/>
            <a:ext cx="4648200" cy="6296025"/>
          </a:xfrm>
          <a:prstGeom prst="rect">
            <a:avLst/>
          </a:prstGeom>
        </p:spPr>
      </p:pic>
    </p:spTree>
    <p:extLst>
      <p:ext uri="{BB962C8B-B14F-4D97-AF65-F5344CB8AC3E}">
        <p14:creationId xmlns:p14="http://schemas.microsoft.com/office/powerpoint/2010/main" val="12807252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936E409-C4F6-46F3-961F-658DE5122267}"/>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742950" y="319087"/>
            <a:ext cx="7658100" cy="6219825"/>
          </a:xfrm>
          <a:prstGeom prst="rect">
            <a:avLst/>
          </a:prstGeom>
        </p:spPr>
      </p:pic>
    </p:spTree>
    <p:extLst>
      <p:ext uri="{BB962C8B-B14F-4D97-AF65-F5344CB8AC3E}">
        <p14:creationId xmlns:p14="http://schemas.microsoft.com/office/powerpoint/2010/main" val="14460390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1A1F5F8-2DC6-453D-9525-A55988BAA6D6}"/>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0" y="714894"/>
            <a:ext cx="9144000" cy="5428211"/>
          </a:xfrm>
          <a:prstGeom prst="rect">
            <a:avLst/>
          </a:prstGeom>
        </p:spPr>
      </p:pic>
    </p:spTree>
    <p:extLst>
      <p:ext uri="{BB962C8B-B14F-4D97-AF65-F5344CB8AC3E}">
        <p14:creationId xmlns:p14="http://schemas.microsoft.com/office/powerpoint/2010/main" val="28077005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05CE881-FA61-44BC-9D49-20C7D465B6F5}"/>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b="43635"/>
          <a:stretch/>
        </p:blipFill>
        <p:spPr>
          <a:xfrm>
            <a:off x="395536" y="260648"/>
            <a:ext cx="8494396" cy="6453336"/>
          </a:xfrm>
          <a:prstGeom prst="rect">
            <a:avLst/>
          </a:prstGeom>
        </p:spPr>
      </p:pic>
    </p:spTree>
    <p:extLst>
      <p:ext uri="{BB962C8B-B14F-4D97-AF65-F5344CB8AC3E}">
        <p14:creationId xmlns:p14="http://schemas.microsoft.com/office/powerpoint/2010/main" val="19267252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mineralog rocas carbonat.jpg"/>
          <p:cNvPicPr>
            <a:picLocks noChangeAspect="1"/>
          </p:cNvPicPr>
          <p:nvPr/>
        </p:nvPicPr>
        <p:blipFill>
          <a:blip r:embed="rId2"/>
          <a:stretch>
            <a:fillRect/>
          </a:stretch>
        </p:blipFill>
        <p:spPr>
          <a:xfrm>
            <a:off x="686241" y="428604"/>
            <a:ext cx="7743411" cy="5979089"/>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AEBBC9E-BC2C-445A-A5E6-F27A9965C1C6}"/>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t="51960"/>
          <a:stretch/>
        </p:blipFill>
        <p:spPr>
          <a:xfrm>
            <a:off x="103503" y="548680"/>
            <a:ext cx="9040497" cy="5853842"/>
          </a:xfrm>
          <a:prstGeom prst="rect">
            <a:avLst/>
          </a:prstGeom>
        </p:spPr>
      </p:pic>
    </p:spTree>
    <p:extLst>
      <p:ext uri="{BB962C8B-B14F-4D97-AF65-F5344CB8AC3E}">
        <p14:creationId xmlns:p14="http://schemas.microsoft.com/office/powerpoint/2010/main" val="9804890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442B86CB-9434-4777-986F-3BF8463C3FB4}"/>
              </a:ext>
            </a:extLst>
          </p:cNvPr>
          <p:cNvSpPr/>
          <p:nvPr/>
        </p:nvSpPr>
        <p:spPr>
          <a:xfrm>
            <a:off x="1259632" y="889844"/>
            <a:ext cx="7884368" cy="646331"/>
          </a:xfrm>
          <a:prstGeom prst="rect">
            <a:avLst/>
          </a:prstGeom>
        </p:spPr>
        <p:txBody>
          <a:bodyPr wrap="square">
            <a:spAutoFit/>
          </a:bodyPr>
          <a:lstStyle/>
          <a:p>
            <a:pPr algn="just">
              <a:spcAft>
                <a:spcPts val="0"/>
              </a:spcAft>
            </a:pPr>
            <a:r>
              <a:rPr lang="es-ES" dirty="0">
                <a:latin typeface="Times New Roman" panose="02020603050405020304" pitchFamily="18" charset="0"/>
                <a:ea typeface="Times New Roman" panose="02020603050405020304" pitchFamily="18" charset="0"/>
              </a:rPr>
              <a:t> </a:t>
            </a:r>
            <a:endParaRPr lang="es-CO" dirty="0">
              <a:latin typeface="Times New Roman" panose="02020603050405020304" pitchFamily="18" charset="0"/>
              <a:ea typeface="Times New Roman" panose="02020603050405020304" pitchFamily="18" charset="0"/>
            </a:endParaRPr>
          </a:p>
          <a:p>
            <a:pPr>
              <a:spcAft>
                <a:spcPts val="0"/>
              </a:spcAft>
            </a:pPr>
            <a:endParaRPr lang="es-CO" dirty="0">
              <a:latin typeface="Times New Roman" panose="02020603050405020304" pitchFamily="18" charset="0"/>
              <a:ea typeface="Times New Roman" panose="02020603050405020304" pitchFamily="18" charset="0"/>
            </a:endParaRPr>
          </a:p>
        </p:txBody>
      </p:sp>
      <p:pic>
        <p:nvPicPr>
          <p:cNvPr id="3" name="Imagen 2">
            <a:extLst>
              <a:ext uri="{FF2B5EF4-FFF2-40B4-BE49-F238E27FC236}">
                <a16:creationId xmlns:a16="http://schemas.microsoft.com/office/drawing/2014/main" id="{51A3D07B-A08F-4AD5-B99F-857E520AB7A4}"/>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tretch>
            <a:fillRect/>
          </a:stretch>
        </p:blipFill>
        <p:spPr>
          <a:xfrm>
            <a:off x="1403648" y="404664"/>
            <a:ext cx="5544616" cy="5733637"/>
          </a:xfrm>
          <a:prstGeom prst="rect">
            <a:avLst/>
          </a:prstGeom>
        </p:spPr>
      </p:pic>
      <mc:AlternateContent xmlns:mc="http://schemas.openxmlformats.org/markup-compatibility/2006" xmlns:p14="http://schemas.microsoft.com/office/powerpoint/2010/main">
        <mc:Choice Requires="p14">
          <p:contentPart p14:bwMode="auto" r:id="rId4">
            <p14:nvContentPartPr>
              <p14:cNvPr id="2" name="Entrada de lápiz 1">
                <a:extLst>
                  <a:ext uri="{FF2B5EF4-FFF2-40B4-BE49-F238E27FC236}">
                    <a16:creationId xmlns:a16="http://schemas.microsoft.com/office/drawing/2014/main" id="{15B0040A-9400-4C20-9283-451AA7124A4A}"/>
                  </a:ext>
                </a:extLst>
              </p14:cNvPr>
              <p14:cNvContentPartPr/>
              <p14:nvPr/>
            </p14:nvContentPartPr>
            <p14:xfrm>
              <a:off x="2670480" y="731160"/>
              <a:ext cx="6312240" cy="5050080"/>
            </p14:xfrm>
          </p:contentPart>
        </mc:Choice>
        <mc:Fallback xmlns="">
          <p:pic>
            <p:nvPicPr>
              <p:cNvPr id="2" name="Entrada de lápiz 1">
                <a:extLst>
                  <a:ext uri="{FF2B5EF4-FFF2-40B4-BE49-F238E27FC236}">
                    <a16:creationId xmlns:a16="http://schemas.microsoft.com/office/drawing/2014/main" id="{15B0040A-9400-4C20-9283-451AA7124A4A}"/>
                  </a:ext>
                </a:extLst>
              </p:cNvPr>
              <p:cNvPicPr/>
              <p:nvPr/>
            </p:nvPicPr>
            <p:blipFill>
              <a:blip r:embed="rId5"/>
              <a:stretch>
                <a:fillRect/>
              </a:stretch>
            </p:blipFill>
            <p:spPr>
              <a:xfrm>
                <a:off x="2661120" y="721800"/>
                <a:ext cx="6330960" cy="50688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Entrada de lápiz 3">
                <a:extLst>
                  <a:ext uri="{FF2B5EF4-FFF2-40B4-BE49-F238E27FC236}">
                    <a16:creationId xmlns:a16="http://schemas.microsoft.com/office/drawing/2014/main" id="{D55ECE69-5D6B-4894-8A8C-002D9E2A57A0}"/>
                  </a:ext>
                </a:extLst>
              </p14:cNvPr>
              <p14:cNvContentPartPr/>
              <p14:nvPr/>
            </p14:nvContentPartPr>
            <p14:xfrm>
              <a:off x="1411200" y="1241280"/>
              <a:ext cx="2680200" cy="4869360"/>
            </p14:xfrm>
          </p:contentPart>
        </mc:Choice>
        <mc:Fallback xmlns="">
          <p:pic>
            <p:nvPicPr>
              <p:cNvPr id="4" name="Entrada de lápiz 3">
                <a:extLst>
                  <a:ext uri="{FF2B5EF4-FFF2-40B4-BE49-F238E27FC236}">
                    <a16:creationId xmlns:a16="http://schemas.microsoft.com/office/drawing/2014/main" id="{D55ECE69-5D6B-4894-8A8C-002D9E2A57A0}"/>
                  </a:ext>
                </a:extLst>
              </p:cNvPr>
              <p:cNvPicPr/>
              <p:nvPr/>
            </p:nvPicPr>
            <p:blipFill>
              <a:blip r:embed="rId7"/>
              <a:stretch>
                <a:fillRect/>
              </a:stretch>
            </p:blipFill>
            <p:spPr>
              <a:xfrm>
                <a:off x="1401840" y="1231920"/>
                <a:ext cx="2698920" cy="4888080"/>
              </a:xfrm>
              <a:prstGeom prst="rect">
                <a:avLst/>
              </a:prstGeom>
            </p:spPr>
          </p:pic>
        </mc:Fallback>
      </mc:AlternateContent>
    </p:spTree>
    <p:extLst>
      <p:ext uri="{BB962C8B-B14F-4D97-AF65-F5344CB8AC3E}">
        <p14:creationId xmlns:p14="http://schemas.microsoft.com/office/powerpoint/2010/main" val="10631999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EAE1B0E8-71AB-476F-B3A7-BC63FE051250}"/>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tretch>
            <a:fillRect/>
          </a:stretch>
        </p:blipFill>
        <p:spPr>
          <a:xfrm>
            <a:off x="1835696" y="404664"/>
            <a:ext cx="5286964" cy="5870435"/>
          </a:xfrm>
          <a:prstGeom prst="rect">
            <a:avLst/>
          </a:prstGeom>
        </p:spPr>
      </p:pic>
      <p:pic>
        <p:nvPicPr>
          <p:cNvPr id="1025" name="Imagen 2" descr="Resultado de imagen para universidad de caldas">
            <a:extLst>
              <a:ext uri="{FF2B5EF4-FFF2-40B4-BE49-F238E27FC236}">
                <a16:creationId xmlns:a16="http://schemas.microsoft.com/office/drawing/2014/main" id="{5D330341-BF7C-48FF-8B76-C24DCE82A4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38250" cy="12382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Resultado de imagen para universidad de caldas">
            <a:extLst>
              <a:ext uri="{FF2B5EF4-FFF2-40B4-BE49-F238E27FC236}">
                <a16:creationId xmlns:a16="http://schemas.microsoft.com/office/drawing/2014/main" id="{7527F78A-DC3B-4F67-BD7D-10E1A5966B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38250" cy="123825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5">
            <p14:nvContentPartPr>
              <p14:cNvPr id="2" name="Entrada de lápiz 1">
                <a:extLst>
                  <a:ext uri="{FF2B5EF4-FFF2-40B4-BE49-F238E27FC236}">
                    <a16:creationId xmlns:a16="http://schemas.microsoft.com/office/drawing/2014/main" id="{8BA0CADC-C3CD-4F85-880B-7718F35E7DC4}"/>
                  </a:ext>
                </a:extLst>
              </p14:cNvPr>
              <p14:cNvContentPartPr/>
              <p14:nvPr/>
            </p14:nvContentPartPr>
            <p14:xfrm>
              <a:off x="1918440" y="549360"/>
              <a:ext cx="4209120" cy="4693680"/>
            </p14:xfrm>
          </p:contentPart>
        </mc:Choice>
        <mc:Fallback xmlns="">
          <p:pic>
            <p:nvPicPr>
              <p:cNvPr id="2" name="Entrada de lápiz 1">
                <a:extLst>
                  <a:ext uri="{FF2B5EF4-FFF2-40B4-BE49-F238E27FC236}">
                    <a16:creationId xmlns:a16="http://schemas.microsoft.com/office/drawing/2014/main" id="{8BA0CADC-C3CD-4F85-880B-7718F35E7DC4}"/>
                  </a:ext>
                </a:extLst>
              </p:cNvPr>
              <p:cNvPicPr/>
              <p:nvPr/>
            </p:nvPicPr>
            <p:blipFill>
              <a:blip r:embed="rId6"/>
              <a:stretch>
                <a:fillRect/>
              </a:stretch>
            </p:blipFill>
            <p:spPr>
              <a:xfrm>
                <a:off x="1909080" y="540000"/>
                <a:ext cx="4227840" cy="47124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 name="Entrada de lápiz 2">
                <a:extLst>
                  <a:ext uri="{FF2B5EF4-FFF2-40B4-BE49-F238E27FC236}">
                    <a16:creationId xmlns:a16="http://schemas.microsoft.com/office/drawing/2014/main" id="{20B0DC11-89DC-4A64-A623-80F82015952D}"/>
                  </a:ext>
                </a:extLst>
              </p14:cNvPr>
              <p14:cNvContentPartPr/>
              <p14:nvPr/>
            </p14:nvContentPartPr>
            <p14:xfrm>
              <a:off x="2721240" y="864360"/>
              <a:ext cx="1459440" cy="1096200"/>
            </p14:xfrm>
          </p:contentPart>
        </mc:Choice>
        <mc:Fallback xmlns="">
          <p:pic>
            <p:nvPicPr>
              <p:cNvPr id="3" name="Entrada de lápiz 2">
                <a:extLst>
                  <a:ext uri="{FF2B5EF4-FFF2-40B4-BE49-F238E27FC236}">
                    <a16:creationId xmlns:a16="http://schemas.microsoft.com/office/drawing/2014/main" id="{20B0DC11-89DC-4A64-A623-80F82015952D}"/>
                  </a:ext>
                </a:extLst>
              </p:cNvPr>
              <p:cNvPicPr/>
              <p:nvPr/>
            </p:nvPicPr>
            <p:blipFill>
              <a:blip r:embed="rId8"/>
              <a:stretch>
                <a:fillRect/>
              </a:stretch>
            </p:blipFill>
            <p:spPr>
              <a:xfrm>
                <a:off x="2711880" y="855000"/>
                <a:ext cx="1478160" cy="1114920"/>
              </a:xfrm>
              <a:prstGeom prst="rect">
                <a:avLst/>
              </a:prstGeom>
            </p:spPr>
          </p:pic>
        </mc:Fallback>
      </mc:AlternateContent>
    </p:spTree>
    <p:extLst>
      <p:ext uri="{BB962C8B-B14F-4D97-AF65-F5344CB8AC3E}">
        <p14:creationId xmlns:p14="http://schemas.microsoft.com/office/powerpoint/2010/main" val="10341226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97CAD48-7D84-4EBC-BAF0-D13526E3A306}"/>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tretch>
            <a:fillRect/>
          </a:stretch>
        </p:blipFill>
        <p:spPr>
          <a:xfrm>
            <a:off x="1475656" y="408344"/>
            <a:ext cx="5400600" cy="5268585"/>
          </a:xfrm>
          <a:prstGeom prst="rect">
            <a:avLst/>
          </a:prstGeom>
        </p:spPr>
      </p:pic>
      <mc:AlternateContent xmlns:mc="http://schemas.openxmlformats.org/markup-compatibility/2006" xmlns:p14="http://schemas.microsoft.com/office/powerpoint/2010/main">
        <mc:Choice Requires="p14">
          <p:contentPart p14:bwMode="auto" r:id="rId4">
            <p14:nvContentPartPr>
              <p14:cNvPr id="2" name="Entrada de lápiz 1">
                <a:extLst>
                  <a:ext uri="{FF2B5EF4-FFF2-40B4-BE49-F238E27FC236}">
                    <a16:creationId xmlns:a16="http://schemas.microsoft.com/office/drawing/2014/main" id="{42BDEB06-9EFA-44CE-98DE-D3553BD04FE8}"/>
                  </a:ext>
                </a:extLst>
              </p14:cNvPr>
              <p14:cNvContentPartPr/>
              <p14:nvPr/>
            </p14:nvContentPartPr>
            <p14:xfrm>
              <a:off x="2013840" y="861120"/>
              <a:ext cx="1083960" cy="569160"/>
            </p14:xfrm>
          </p:contentPart>
        </mc:Choice>
        <mc:Fallback xmlns="">
          <p:pic>
            <p:nvPicPr>
              <p:cNvPr id="2" name="Entrada de lápiz 1">
                <a:extLst>
                  <a:ext uri="{FF2B5EF4-FFF2-40B4-BE49-F238E27FC236}">
                    <a16:creationId xmlns:a16="http://schemas.microsoft.com/office/drawing/2014/main" id="{42BDEB06-9EFA-44CE-98DE-D3553BD04FE8}"/>
                  </a:ext>
                </a:extLst>
              </p:cNvPr>
              <p:cNvPicPr/>
              <p:nvPr/>
            </p:nvPicPr>
            <p:blipFill>
              <a:blip r:embed="rId5"/>
              <a:stretch>
                <a:fillRect/>
              </a:stretch>
            </p:blipFill>
            <p:spPr>
              <a:xfrm>
                <a:off x="2004480" y="851760"/>
                <a:ext cx="1102680" cy="5878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Entrada de lápiz 3">
                <a:extLst>
                  <a:ext uri="{FF2B5EF4-FFF2-40B4-BE49-F238E27FC236}">
                    <a16:creationId xmlns:a16="http://schemas.microsoft.com/office/drawing/2014/main" id="{CD1FD668-5FD4-488C-A55F-D91903A7B62C}"/>
                  </a:ext>
                </a:extLst>
              </p14:cNvPr>
              <p14:cNvContentPartPr/>
              <p14:nvPr/>
            </p14:nvContentPartPr>
            <p14:xfrm>
              <a:off x="1760040" y="672120"/>
              <a:ext cx="1640520" cy="1080360"/>
            </p14:xfrm>
          </p:contentPart>
        </mc:Choice>
        <mc:Fallback xmlns="">
          <p:pic>
            <p:nvPicPr>
              <p:cNvPr id="4" name="Entrada de lápiz 3">
                <a:extLst>
                  <a:ext uri="{FF2B5EF4-FFF2-40B4-BE49-F238E27FC236}">
                    <a16:creationId xmlns:a16="http://schemas.microsoft.com/office/drawing/2014/main" id="{CD1FD668-5FD4-488C-A55F-D91903A7B62C}"/>
                  </a:ext>
                </a:extLst>
              </p:cNvPr>
              <p:cNvPicPr/>
              <p:nvPr/>
            </p:nvPicPr>
            <p:blipFill>
              <a:blip r:embed="rId7"/>
              <a:stretch>
                <a:fillRect/>
              </a:stretch>
            </p:blipFill>
            <p:spPr>
              <a:xfrm>
                <a:off x="1750680" y="662760"/>
                <a:ext cx="1659240" cy="1099080"/>
              </a:xfrm>
              <a:prstGeom prst="rect">
                <a:avLst/>
              </a:prstGeom>
            </p:spPr>
          </p:pic>
        </mc:Fallback>
      </mc:AlternateContent>
    </p:spTree>
    <p:extLst>
      <p:ext uri="{BB962C8B-B14F-4D97-AF65-F5344CB8AC3E}">
        <p14:creationId xmlns:p14="http://schemas.microsoft.com/office/powerpoint/2010/main" val="15640116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9811BDD-A09E-4042-BEFD-BEDCE3E976B8}"/>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tretch>
            <a:fillRect/>
          </a:stretch>
        </p:blipFill>
        <p:spPr>
          <a:xfrm>
            <a:off x="1763688" y="607746"/>
            <a:ext cx="5101998" cy="5125510"/>
          </a:xfrm>
          <a:prstGeom prst="rect">
            <a:avLst/>
          </a:prstGeom>
        </p:spPr>
      </p:pic>
      <mc:AlternateContent xmlns:mc="http://schemas.openxmlformats.org/markup-compatibility/2006" xmlns:p14="http://schemas.microsoft.com/office/powerpoint/2010/main">
        <mc:Choice Requires="p14">
          <p:contentPart p14:bwMode="auto" r:id="rId4">
            <p14:nvContentPartPr>
              <p14:cNvPr id="2" name="Entrada de lápiz 1">
                <a:extLst>
                  <a:ext uri="{FF2B5EF4-FFF2-40B4-BE49-F238E27FC236}">
                    <a16:creationId xmlns:a16="http://schemas.microsoft.com/office/drawing/2014/main" id="{63B38B47-2B3C-4CCD-AC03-16488A3F0B78}"/>
                  </a:ext>
                </a:extLst>
              </p14:cNvPr>
              <p14:cNvContentPartPr/>
              <p14:nvPr/>
            </p14:nvContentPartPr>
            <p14:xfrm>
              <a:off x="2642760" y="630360"/>
              <a:ext cx="4011120" cy="3866760"/>
            </p14:xfrm>
          </p:contentPart>
        </mc:Choice>
        <mc:Fallback xmlns="">
          <p:pic>
            <p:nvPicPr>
              <p:cNvPr id="2" name="Entrada de lápiz 1">
                <a:extLst>
                  <a:ext uri="{FF2B5EF4-FFF2-40B4-BE49-F238E27FC236}">
                    <a16:creationId xmlns:a16="http://schemas.microsoft.com/office/drawing/2014/main" id="{63B38B47-2B3C-4CCD-AC03-16488A3F0B78}"/>
                  </a:ext>
                </a:extLst>
              </p:cNvPr>
              <p:cNvPicPr/>
              <p:nvPr/>
            </p:nvPicPr>
            <p:blipFill>
              <a:blip r:embed="rId5"/>
              <a:stretch>
                <a:fillRect/>
              </a:stretch>
            </p:blipFill>
            <p:spPr>
              <a:xfrm>
                <a:off x="2633400" y="621000"/>
                <a:ext cx="4029840" cy="38854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Entrada de lápiz 3">
                <a:extLst>
                  <a:ext uri="{FF2B5EF4-FFF2-40B4-BE49-F238E27FC236}">
                    <a16:creationId xmlns:a16="http://schemas.microsoft.com/office/drawing/2014/main" id="{E39C4A8C-F099-4943-AF35-BA96AB86CAF7}"/>
                  </a:ext>
                </a:extLst>
              </p14:cNvPr>
              <p14:cNvContentPartPr/>
              <p14:nvPr/>
            </p14:nvContentPartPr>
            <p14:xfrm>
              <a:off x="4063680" y="854280"/>
              <a:ext cx="2235960" cy="337680"/>
            </p14:xfrm>
          </p:contentPart>
        </mc:Choice>
        <mc:Fallback xmlns="">
          <p:pic>
            <p:nvPicPr>
              <p:cNvPr id="4" name="Entrada de lápiz 3">
                <a:extLst>
                  <a:ext uri="{FF2B5EF4-FFF2-40B4-BE49-F238E27FC236}">
                    <a16:creationId xmlns:a16="http://schemas.microsoft.com/office/drawing/2014/main" id="{E39C4A8C-F099-4943-AF35-BA96AB86CAF7}"/>
                  </a:ext>
                </a:extLst>
              </p:cNvPr>
              <p:cNvPicPr/>
              <p:nvPr/>
            </p:nvPicPr>
            <p:blipFill>
              <a:blip r:embed="rId7"/>
              <a:stretch>
                <a:fillRect/>
              </a:stretch>
            </p:blipFill>
            <p:spPr>
              <a:xfrm>
                <a:off x="4054320" y="844920"/>
                <a:ext cx="2254680" cy="356400"/>
              </a:xfrm>
              <a:prstGeom prst="rect">
                <a:avLst/>
              </a:prstGeom>
            </p:spPr>
          </p:pic>
        </mc:Fallback>
      </mc:AlternateContent>
    </p:spTree>
    <p:extLst>
      <p:ext uri="{BB962C8B-B14F-4D97-AF65-F5344CB8AC3E}">
        <p14:creationId xmlns:p14="http://schemas.microsoft.com/office/powerpoint/2010/main" val="36459558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defin micrita.jpg"/>
          <p:cNvPicPr>
            <a:picLocks noChangeAspect="1"/>
          </p:cNvPicPr>
          <p:nvPr/>
        </p:nvPicPr>
        <p:blipFill>
          <a:blip r:embed="rId2"/>
          <a:stretch>
            <a:fillRect/>
          </a:stretch>
        </p:blipFill>
        <p:spPr>
          <a:xfrm>
            <a:off x="523408" y="285728"/>
            <a:ext cx="7906244" cy="61383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Marcador de pie de página"/>
          <p:cNvSpPr>
            <a:spLocks noGrp="1"/>
          </p:cNvSpPr>
          <p:nvPr>
            <p:ph type="ftr" sz="quarter" idx="11"/>
          </p:nvPr>
        </p:nvSpPr>
        <p:spPr/>
        <p:txBody>
          <a:bodyPr/>
          <a:lstStyle/>
          <a:p>
            <a:r>
              <a:rPr lang="en-US"/>
              <a:t>GEOL 325 Lecture 4: </a:t>
            </a:r>
            <a:r>
              <a:rPr lang="en-US" i="1"/>
              <a:t>Carbonates</a:t>
            </a:r>
          </a:p>
        </p:txBody>
      </p:sp>
      <p:pic>
        <p:nvPicPr>
          <p:cNvPr id="212994" name="Picture 2" descr="fig2"/>
          <p:cNvPicPr>
            <a:picLocks noChangeAspect="1" noChangeArrowheads="1"/>
          </p:cNvPicPr>
          <p:nvPr/>
        </p:nvPicPr>
        <p:blipFill>
          <a:blip r:embed="rId3"/>
          <a:srcRect/>
          <a:stretch>
            <a:fillRect/>
          </a:stretch>
        </p:blipFill>
        <p:spPr bwMode="auto">
          <a:xfrm>
            <a:off x="1371600" y="457200"/>
            <a:ext cx="4754563" cy="5867400"/>
          </a:xfrm>
          <a:prstGeom prst="rect">
            <a:avLst/>
          </a:prstGeom>
          <a:noFill/>
        </p:spPr>
      </p:pic>
      <p:sp>
        <p:nvSpPr>
          <p:cNvPr id="212995" name="Rectangle 3"/>
          <p:cNvSpPr>
            <a:spLocks noChangeArrowheads="1"/>
          </p:cNvSpPr>
          <p:nvPr/>
        </p:nvSpPr>
        <p:spPr bwMode="auto">
          <a:xfrm>
            <a:off x="6553200" y="2209800"/>
            <a:ext cx="2133600" cy="2362200"/>
          </a:xfrm>
          <a:prstGeom prst="rect">
            <a:avLst/>
          </a:prstGeom>
          <a:noFill/>
          <a:ln w="9525">
            <a:noFill/>
            <a:miter lim="800000"/>
            <a:headEnd/>
            <a:tailEnd/>
          </a:ln>
          <a:effectLst>
            <a:outerShdw dist="35921" dir="2700000" algn="ctr" rotWithShape="0">
              <a:schemeClr val="bg2">
                <a:alpha val="50000"/>
              </a:schemeClr>
            </a:outerShdw>
          </a:effectLst>
        </p:spPr>
        <p:txBody>
          <a:bodyPr anchor="b"/>
          <a:lstStyle/>
          <a:p>
            <a:pPr algn="ctr"/>
            <a:r>
              <a:rPr lang="en-US" sz="4400">
                <a:solidFill>
                  <a:schemeClr val="tx2"/>
                </a:solidFill>
                <a:latin typeface="Impact" pitchFamily="34" charset="0"/>
              </a:rPr>
              <a:t>Lime Mud </a:t>
            </a:r>
            <a:br>
              <a:rPr lang="en-US" sz="4400">
                <a:solidFill>
                  <a:schemeClr val="tx2"/>
                </a:solidFill>
                <a:latin typeface="Impact" pitchFamily="34" charset="0"/>
              </a:rPr>
            </a:br>
            <a:r>
              <a:rPr lang="en-US" sz="4400">
                <a:solidFill>
                  <a:schemeClr val="tx2"/>
                </a:solidFill>
                <a:latin typeface="Impact" pitchFamily="34" charset="0"/>
              </a:rPr>
              <a:t>or </a:t>
            </a:r>
            <a:br>
              <a:rPr lang="en-US" sz="4400">
                <a:solidFill>
                  <a:schemeClr val="tx2"/>
                </a:solidFill>
                <a:latin typeface="Impact" pitchFamily="34" charset="0"/>
              </a:rPr>
            </a:br>
            <a:r>
              <a:rPr lang="en-US" sz="4400">
                <a:solidFill>
                  <a:schemeClr val="tx2"/>
                </a:solidFill>
                <a:latin typeface="Impact" pitchFamily="34" charset="0"/>
              </a:rPr>
              <a:t>Micrite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defin esparta.jpg"/>
          <p:cNvPicPr>
            <a:picLocks noChangeAspect="1"/>
          </p:cNvPicPr>
          <p:nvPr/>
        </p:nvPicPr>
        <p:blipFill>
          <a:blip r:embed="rId2"/>
          <a:stretch>
            <a:fillRect/>
          </a:stretch>
        </p:blipFill>
        <p:spPr>
          <a:xfrm>
            <a:off x="759668" y="571481"/>
            <a:ext cx="7598546" cy="5695462"/>
          </a:xfrm>
          <a:prstGeom prst="rect">
            <a:avLst/>
          </a:prstGeom>
        </p:spPr>
      </p:pic>
    </p:spTree>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5071</TotalTime>
  <Words>1713</Words>
  <Application>Microsoft Office PowerPoint</Application>
  <PresentationFormat>Presentación en pantalla (4:3)</PresentationFormat>
  <Paragraphs>99</Paragraphs>
  <Slides>64</Slides>
  <Notes>20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64</vt:i4>
      </vt:variant>
    </vt:vector>
  </HeadingPairs>
  <TitlesOfParts>
    <vt:vector size="69" baseType="lpstr">
      <vt:lpstr>Arial</vt:lpstr>
      <vt:lpstr>Calibri</vt:lpstr>
      <vt:lpstr>Impact</vt:lpstr>
      <vt:lpstr>Times New Roman</vt:lpstr>
      <vt:lpstr>Tema de Office</vt:lpstr>
      <vt:lpstr>Presentación de PowerPoint</vt:lpstr>
      <vt:lpstr>Limestones Form - Where?</vt:lpstr>
      <vt:lpstr>Carbonate Mineralogy</vt:lpstr>
      <vt:lpstr>Presentación de PowerPoint</vt:lpstr>
      <vt:lpstr>Presentación de PowerPoint</vt:lpstr>
      <vt:lpstr>Presentación de PowerPoint</vt:lpstr>
      <vt:lpstr>Presentación de PowerPoint</vt:lpstr>
      <vt:lpstr>Presentación de PowerPoint</vt:lpstr>
      <vt:lpstr>Presentación de PowerPoint</vt:lpstr>
      <vt:lpstr>Carbonate Particles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Skeletal Particles - Mineralogy</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Carlos Guzmán</dc:creator>
  <cp:lastModifiedBy>Usuario</cp:lastModifiedBy>
  <cp:revision>42</cp:revision>
  <dcterms:created xsi:type="dcterms:W3CDTF">2011-04-26T03:13:03Z</dcterms:created>
  <dcterms:modified xsi:type="dcterms:W3CDTF">2024-03-13T02:42:53Z</dcterms:modified>
</cp:coreProperties>
</file>