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57" r:id="rId4"/>
    <p:sldId id="292" r:id="rId5"/>
    <p:sldId id="295" r:id="rId6"/>
    <p:sldId id="308" r:id="rId7"/>
    <p:sldId id="309" r:id="rId8"/>
    <p:sldId id="311" r:id="rId9"/>
    <p:sldId id="259" r:id="rId10"/>
    <p:sldId id="266" r:id="rId11"/>
    <p:sldId id="312" r:id="rId12"/>
    <p:sldId id="268" r:id="rId13"/>
    <p:sldId id="294" r:id="rId14"/>
    <p:sldId id="273" r:id="rId15"/>
    <p:sldId id="299" r:id="rId16"/>
    <p:sldId id="313" r:id="rId17"/>
    <p:sldId id="286" r:id="rId18"/>
    <p:sldId id="287" r:id="rId19"/>
    <p:sldId id="288" r:id="rId20"/>
    <p:sldId id="314" r:id="rId21"/>
    <p:sldId id="305" r:id="rId22"/>
    <p:sldId id="316" r:id="rId23"/>
    <p:sldId id="289" r:id="rId24"/>
    <p:sldId id="296" r:id="rId25"/>
    <p:sldId id="317" r:id="rId26"/>
    <p:sldId id="318" r:id="rId27"/>
    <p:sldId id="285" r:id="rId28"/>
    <p:sldId id="283" r:id="rId29"/>
    <p:sldId id="284" r:id="rId30"/>
    <p:sldId id="280" r:id="rId31"/>
    <p:sldId id="300" r:id="rId32"/>
    <p:sldId id="302" r:id="rId33"/>
    <p:sldId id="272" r:id="rId34"/>
    <p:sldId id="297" r:id="rId35"/>
    <p:sldId id="290" r:id="rId36"/>
    <p:sldId id="291" r:id="rId37"/>
    <p:sldId id="319" r:id="rId38"/>
    <p:sldId id="293" r:id="rId39"/>
    <p:sldId id="320" r:id="rId40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1AF8-F4B4-45A9-8D14-219D3BA9619C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3DB04-D907-47F9-83A3-943BD068E627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C1AF8-F4B4-45A9-8D14-219D3BA9619C}" type="datetimeFigureOut">
              <a:rPr lang="es-CR" smtClean="0"/>
              <a:pPr/>
              <a:t>11/6/2024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3DB04-D907-47F9-83A3-943BD068E627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hhPzpq8nM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Imagen" descr="parteslitmars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60" y="1357298"/>
            <a:ext cx="8795355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.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4092"/>
            <a:ext cx="5929354" cy="68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5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variactiposrippleslitoramars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76" y="857232"/>
            <a:ext cx="8316327" cy="51253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.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-785842"/>
            <a:ext cx="6532816" cy="76438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ctipicasislasbarr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42851"/>
            <a:ext cx="7358114" cy="637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3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mparaclitoraltabajae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891135"/>
            <a:ext cx="5957911" cy="44095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26FC34-D12F-4BBE-BFDA-6775916B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47762"/>
            <a:ext cx="4347939" cy="503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61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stasoctorment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002899"/>
            <a:ext cx="6000792" cy="4430272"/>
          </a:xfrm>
          <a:prstGeom prst="rect">
            <a:avLst/>
          </a:prstGeom>
        </p:spPr>
      </p:pic>
      <p:pic>
        <p:nvPicPr>
          <p:cNvPr id="3" name="2 Imagen" descr="ejemploprograd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74977"/>
            <a:ext cx="7215238" cy="62462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fil litoral marinsomero">
            <a:extLst>
              <a:ext uri="{FF2B5EF4-FFF2-40B4-BE49-F238E27FC236}">
                <a16:creationId xmlns:a16="http://schemas.microsoft.com/office/drawing/2014/main" id="{7EE43731-6A58-4166-BA1D-FDCAFACCB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9" y="1412776"/>
            <a:ext cx="891911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021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veDominatedShelfEnvironmentsReading">
            <a:extLst>
              <a:ext uri="{FF2B5EF4-FFF2-40B4-BE49-F238E27FC236}">
                <a16:creationId xmlns:a16="http://schemas.microsoft.com/office/drawing/2014/main" id="{B0C0EC11-2669-4334-92C3-75A60E43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0" y="1268760"/>
            <a:ext cx="8509180" cy="410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879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mpestitas">
            <a:extLst>
              <a:ext uri="{FF2B5EF4-FFF2-40B4-BE49-F238E27FC236}">
                <a16:creationId xmlns:a16="http://schemas.microsoft.com/office/drawing/2014/main" id="{2D48D68F-89E7-4071-857E-A9C46A856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4017"/>
            <a:ext cx="7200800" cy="61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99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6A395-5C81-44B5-AC24-E640EFF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089B546-62BC-48B7-AC64-544C5C141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216888"/>
            <a:ext cx="6545700" cy="4909275"/>
          </a:xfrm>
        </p:spPr>
      </p:pic>
    </p:spTree>
    <p:extLst>
      <p:ext uri="{BB962C8B-B14F-4D97-AF65-F5344CB8AC3E}">
        <p14:creationId xmlns:p14="http://schemas.microsoft.com/office/powerpoint/2010/main" val="217112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5BF2E1-4572-4A72-BD4D-BBF7F7160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104456" cy="554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53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345033-E525-49F5-BD8D-5BC50E85C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4" y="404664"/>
            <a:ext cx="809846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2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iposcostasegunmar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736"/>
            <a:ext cx="8118374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dalflatblock">
            <a:extLst>
              <a:ext uri="{FF2B5EF4-FFF2-40B4-BE49-F238E27FC236}">
                <a16:creationId xmlns:a16="http://schemas.microsoft.com/office/drawing/2014/main" id="{A4969E34-0564-424A-8876-452CC613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33" y="0"/>
            <a:ext cx="7231533" cy="588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139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10F961-F0E7-4E34-BCEB-AA020933A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1076325"/>
            <a:ext cx="64960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60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ctidalfl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1076325"/>
            <a:ext cx="7077075" cy="47053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345033-E525-49F5-BD8D-5BC50E85C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4" y="404664"/>
            <a:ext cx="809846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30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ubambientes islabarreralag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88" y="1214422"/>
            <a:ext cx="8882411" cy="456355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lide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parteslitmarsom 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030651" cy="442915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ectipicasislasbarr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42851"/>
            <a:ext cx="7358114" cy="637383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22FEA5-9C3F-4D91-8828-893D04960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10"/>
            <a:ext cx="9144000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88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1B8703-F8C9-445F-AD6D-CAD31402D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1" y="1719261"/>
            <a:ext cx="8872216" cy="39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90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iposbioturb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709612"/>
            <a:ext cx="7934325" cy="54387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652239-53B5-4E78-80FA-2F2304775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1085850"/>
            <a:ext cx="55054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47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ariacion tipo bioturbacion">
            <a:extLst>
              <a:ext uri="{FF2B5EF4-FFF2-40B4-BE49-F238E27FC236}">
                <a16:creationId xmlns:a16="http://schemas.microsoft.com/office/drawing/2014/main" id="{A9306B02-346D-422C-A55C-4C916A5E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0794"/>
            <a:ext cx="4392488" cy="59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562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ariabiturbac">
            <a:extLst>
              <a:ext uri="{FF2B5EF4-FFF2-40B4-BE49-F238E27FC236}">
                <a16:creationId xmlns:a16="http://schemas.microsoft.com/office/drawing/2014/main" id="{9A9A388F-78B0-4B3B-95DB-73B8D79D3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5287317" cy="62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275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cnofaciesambien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57166"/>
            <a:ext cx="6572275" cy="597382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astic-shelf-systems-10-638">
            <a:extLst>
              <a:ext uri="{FF2B5EF4-FFF2-40B4-BE49-F238E27FC236}">
                <a16:creationId xmlns:a16="http://schemas.microsoft.com/office/drawing/2014/main" id="{31676DD2-2B05-4B3D-A343-743352027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272808" cy="545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624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CC99B0B-5E48-41D3-BBA3-D9542464F93E}"/>
              </a:ext>
            </a:extLst>
          </p:cNvPr>
          <p:cNvSpPr txBox="1"/>
          <p:nvPr/>
        </p:nvSpPr>
        <p:spPr>
          <a:xfrm>
            <a:off x="1187624" y="1124744"/>
            <a:ext cx="6768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2"/>
              </a:rPr>
              <a:t>https://www.youtube.com/watch?v=NhhPzpq8nMY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578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A8726-4B18-4F93-95F8-250DAFAD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F11986-EB8D-4AFF-8B8B-EB03916B9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 descr="perfil litoral marinsomero">
            <a:extLst>
              <a:ext uri="{FF2B5EF4-FFF2-40B4-BE49-F238E27FC236}">
                <a16:creationId xmlns:a16="http://schemas.microsoft.com/office/drawing/2014/main" id="{CE02C665-E2AD-4405-B438-3D437AB34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/>
          <a:stretch/>
        </p:blipFill>
        <p:spPr bwMode="auto">
          <a:xfrm>
            <a:off x="131241" y="2415654"/>
            <a:ext cx="8881518" cy="284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06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BF13F-CD68-4150-A805-65E861F3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84C1185-FFD6-4219-9625-A9540A92C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7" y="1390333"/>
            <a:ext cx="8267058" cy="3624596"/>
          </a:xfrm>
        </p:spPr>
      </p:pic>
    </p:spTree>
    <p:extLst>
      <p:ext uri="{BB962C8B-B14F-4D97-AF65-F5344CB8AC3E}">
        <p14:creationId xmlns:p14="http://schemas.microsoft.com/office/powerpoint/2010/main" val="86753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clasifcost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12" y="1357298"/>
            <a:ext cx="7629402" cy="497461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FEBB2-E03D-4F11-85A5-E6E692E8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172CC21-93CD-4F6E-B31E-F3093EA8A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66" y="1600200"/>
            <a:ext cx="5536668" cy="4525963"/>
          </a:xfrm>
        </p:spPr>
      </p:pic>
    </p:spTree>
    <p:extLst>
      <p:ext uri="{BB962C8B-B14F-4D97-AF65-F5344CB8AC3E}">
        <p14:creationId xmlns:p14="http://schemas.microsoft.com/office/powerpoint/2010/main" val="121695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clasificactipoplata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223772" cy="49387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3 Marcador de contenido" descr="progradacretrograd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640848"/>
            <a:ext cx="7286676" cy="608663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13</Words>
  <Application>Microsoft Office PowerPoint</Application>
  <PresentationFormat>Presentación en pantalla (4:3)</PresentationFormat>
  <Paragraphs>1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Heaven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Angelical</dc:creator>
  <cp:lastModifiedBy>User</cp:lastModifiedBy>
  <cp:revision>24</cp:revision>
  <dcterms:created xsi:type="dcterms:W3CDTF">2009-03-31T02:02:43Z</dcterms:created>
  <dcterms:modified xsi:type="dcterms:W3CDTF">2024-06-11T22:00:08Z</dcterms:modified>
</cp:coreProperties>
</file>