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99" r:id="rId4"/>
    <p:sldId id="293" r:id="rId5"/>
    <p:sldId id="294" r:id="rId6"/>
    <p:sldId id="295" r:id="rId7"/>
    <p:sldId id="296" r:id="rId8"/>
    <p:sldId id="297" r:id="rId9"/>
    <p:sldId id="287" r:id="rId10"/>
    <p:sldId id="257" r:id="rId11"/>
    <p:sldId id="258" r:id="rId12"/>
    <p:sldId id="259" r:id="rId13"/>
    <p:sldId id="279" r:id="rId14"/>
    <p:sldId id="288" r:id="rId15"/>
    <p:sldId id="263" r:id="rId16"/>
    <p:sldId id="264" r:id="rId17"/>
    <p:sldId id="281" r:id="rId18"/>
    <p:sldId id="282" r:id="rId19"/>
    <p:sldId id="283" r:id="rId20"/>
    <p:sldId id="292" r:id="rId21"/>
    <p:sldId id="290" r:id="rId22"/>
    <p:sldId id="291" r:id="rId23"/>
    <p:sldId id="300" r:id="rId24"/>
    <p:sldId id="284" r:id="rId25"/>
    <p:sldId id="302" r:id="rId2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AEF991-59A4-4B5A-9F41-A0CF94E593BB}" type="doc">
      <dgm:prSet loTypeId="urn:microsoft.com/office/officeart/2005/8/layout/pyramid2" loCatId="pyramid" qsTypeId="urn:microsoft.com/office/officeart/2005/8/quickstyle/simple1" qsCatId="simple" csTypeId="urn:microsoft.com/office/officeart/2005/8/colors/colorful5" csCatId="colorful" phldr="1"/>
      <dgm:spPr/>
    </dgm:pt>
    <dgm:pt modelId="{DF4FEFE6-9933-4785-934B-07F84CA30FB9}">
      <dgm:prSet phldrT="[Texto]" custT="1"/>
      <dgm:spPr/>
      <dgm:t>
        <a:bodyPr/>
        <a:lstStyle/>
        <a:p>
          <a:pPr algn="ctr"/>
          <a:r>
            <a:rPr lang="es-AR" sz="2000" b="1" dirty="0" smtClean="0">
              <a:latin typeface="Calibri" pitchFamily="34" charset="0"/>
            </a:rPr>
            <a:t>En el 2004</a:t>
          </a:r>
        </a:p>
        <a:p>
          <a:pPr algn="ctr"/>
          <a:r>
            <a:rPr lang="es-AR" sz="2000" b="1" dirty="0" smtClean="0">
              <a:latin typeface="Calibri" pitchFamily="34" charset="0"/>
            </a:rPr>
            <a:t>Mortalidad infantil fue de 22,7%</a:t>
          </a:r>
        </a:p>
        <a:p>
          <a:pPr algn="ctr"/>
          <a:r>
            <a:rPr lang="es-AR" sz="2000" b="1" dirty="0" smtClean="0">
              <a:latin typeface="Calibri" pitchFamily="34" charset="0"/>
            </a:rPr>
            <a:t>Desnutrición infantil: prevalencia anual: 6,7%.</a:t>
          </a:r>
        </a:p>
        <a:p>
          <a:pPr algn="ctr"/>
          <a:r>
            <a:rPr lang="es-AR" sz="2000" b="1" dirty="0" smtClean="0">
              <a:latin typeface="Calibri" pitchFamily="34" charset="0"/>
            </a:rPr>
            <a:t>El 26% lactantes menores de 6 meses: lactancia materna exclusiva.</a:t>
          </a:r>
          <a:endParaRPr lang="es-ES" sz="2000" dirty="0"/>
        </a:p>
      </dgm:t>
    </dgm:pt>
    <dgm:pt modelId="{63FAE7A2-E680-439A-9C2D-F0615EAC6B92}" type="parTrans" cxnId="{FA1B8F24-FE2D-4DE8-95F5-468A126B9E6A}">
      <dgm:prSet/>
      <dgm:spPr/>
      <dgm:t>
        <a:bodyPr/>
        <a:lstStyle/>
        <a:p>
          <a:endParaRPr lang="es-ES"/>
        </a:p>
      </dgm:t>
    </dgm:pt>
    <dgm:pt modelId="{23E21B82-C3C0-45F5-A1FA-AF640D4B7B09}" type="sibTrans" cxnId="{FA1B8F24-FE2D-4DE8-95F5-468A126B9E6A}">
      <dgm:prSet/>
      <dgm:spPr/>
      <dgm:t>
        <a:bodyPr/>
        <a:lstStyle/>
        <a:p>
          <a:endParaRPr lang="es-ES"/>
        </a:p>
      </dgm:t>
    </dgm:pt>
    <dgm:pt modelId="{FAAECCBF-60F6-43BF-8F28-FB811044BD03}">
      <dgm:prSet phldrT="[Texto]" custT="1"/>
      <dgm:spPr/>
      <dgm:t>
        <a:bodyPr/>
        <a:lstStyle/>
        <a:p>
          <a:pPr algn="ctr"/>
          <a:r>
            <a:rPr lang="es-AR" sz="2000" b="1" dirty="0" smtClean="0">
              <a:latin typeface="Calibri" pitchFamily="34" charset="0"/>
            </a:rPr>
            <a:t>Discapacidad definitiva en niños es del 8%</a:t>
          </a:r>
        </a:p>
        <a:p>
          <a:pPr algn="ctr"/>
          <a:r>
            <a:rPr lang="es-AR" sz="2000" b="1" dirty="0" smtClean="0">
              <a:latin typeface="Calibri" pitchFamily="34" charset="0"/>
            </a:rPr>
            <a:t>Déficit sensorial,  físico y cognitivo.</a:t>
          </a:r>
        </a:p>
        <a:p>
          <a:pPr algn="ctr"/>
          <a:r>
            <a:rPr lang="es-AR" sz="2000" b="1" dirty="0" smtClean="0">
              <a:latin typeface="Calibri" pitchFamily="34" charset="0"/>
            </a:rPr>
            <a:t>El 12,5% de los discapacitados son menores de 5 años</a:t>
          </a:r>
          <a:endParaRPr lang="es-ES" sz="2000" dirty="0"/>
        </a:p>
      </dgm:t>
    </dgm:pt>
    <dgm:pt modelId="{E8BA41D1-F3BD-4EDB-9247-745789AA24DF}" type="parTrans" cxnId="{1DC4EDD8-F0B9-441D-887A-93A73ED7ECB7}">
      <dgm:prSet/>
      <dgm:spPr/>
      <dgm:t>
        <a:bodyPr/>
        <a:lstStyle/>
        <a:p>
          <a:endParaRPr lang="es-ES"/>
        </a:p>
      </dgm:t>
    </dgm:pt>
    <dgm:pt modelId="{5D9B0A3B-C932-4C41-AB3E-9E0E69B46F86}" type="sibTrans" cxnId="{1DC4EDD8-F0B9-441D-887A-93A73ED7ECB7}">
      <dgm:prSet/>
      <dgm:spPr/>
      <dgm:t>
        <a:bodyPr/>
        <a:lstStyle/>
        <a:p>
          <a:endParaRPr lang="es-ES"/>
        </a:p>
      </dgm:t>
    </dgm:pt>
    <dgm:pt modelId="{1EBD412C-5461-4AE4-AFD4-D6DCEAF5DFAA}">
      <dgm:prSet custT="1"/>
      <dgm:spPr/>
      <dgm:t>
        <a:bodyPr/>
        <a:lstStyle/>
        <a:p>
          <a:pPr algn="ctr"/>
          <a:r>
            <a:rPr lang="es-AR" sz="2000" b="1" smtClean="0">
              <a:latin typeface="Calibri" pitchFamily="34" charset="0"/>
            </a:rPr>
            <a:t>Población para el 2005:</a:t>
          </a:r>
          <a:endParaRPr lang="es-AR" sz="2000" b="1" dirty="0" smtClean="0">
            <a:latin typeface="Calibri" pitchFamily="34" charset="0"/>
          </a:endParaRPr>
        </a:p>
      </dgm:t>
    </dgm:pt>
    <dgm:pt modelId="{9DD077BA-E8F7-410E-ACFE-1CCA9EA09E76}" type="parTrans" cxnId="{10F52047-6D28-4DD6-AD9C-20AD947D7F9A}">
      <dgm:prSet/>
      <dgm:spPr/>
      <dgm:t>
        <a:bodyPr/>
        <a:lstStyle/>
        <a:p>
          <a:endParaRPr lang="es-ES"/>
        </a:p>
      </dgm:t>
    </dgm:pt>
    <dgm:pt modelId="{819B3FAB-0CDB-4B6C-810F-9F9BD8A13CE1}" type="sibTrans" cxnId="{10F52047-6D28-4DD6-AD9C-20AD947D7F9A}">
      <dgm:prSet/>
      <dgm:spPr/>
      <dgm:t>
        <a:bodyPr/>
        <a:lstStyle/>
        <a:p>
          <a:endParaRPr lang="es-ES"/>
        </a:p>
      </dgm:t>
    </dgm:pt>
    <dgm:pt modelId="{7936B3EE-17B6-461A-820F-A130CEB32A2D}">
      <dgm:prSet custT="1"/>
      <dgm:spPr/>
      <dgm:t>
        <a:bodyPr/>
        <a:lstStyle/>
        <a:p>
          <a:pPr algn="ctr"/>
          <a:r>
            <a:rPr lang="es-AR" sz="2000" b="1" smtClean="0">
              <a:latin typeface="Calibri" pitchFamily="34" charset="0"/>
            </a:rPr>
            <a:t>46.039.144  	habitantes </a:t>
          </a:r>
          <a:endParaRPr lang="es-AR" sz="2000" b="1" dirty="0" smtClean="0">
            <a:latin typeface="Calibri" pitchFamily="34" charset="0"/>
          </a:endParaRPr>
        </a:p>
      </dgm:t>
    </dgm:pt>
    <dgm:pt modelId="{247A5DD0-C050-487C-89A8-1B1A4FE37D4D}" type="parTrans" cxnId="{48B4BD6B-6757-41AA-A68D-95F50C372D75}">
      <dgm:prSet/>
      <dgm:spPr/>
      <dgm:t>
        <a:bodyPr/>
        <a:lstStyle/>
        <a:p>
          <a:endParaRPr lang="es-ES"/>
        </a:p>
      </dgm:t>
    </dgm:pt>
    <dgm:pt modelId="{B617DB32-D781-4E67-94DC-8B254A5776EF}" type="sibTrans" cxnId="{48B4BD6B-6757-41AA-A68D-95F50C372D75}">
      <dgm:prSet/>
      <dgm:spPr/>
      <dgm:t>
        <a:bodyPr/>
        <a:lstStyle/>
        <a:p>
          <a:endParaRPr lang="es-ES"/>
        </a:p>
      </dgm:t>
    </dgm:pt>
    <dgm:pt modelId="{7E69CD8F-FCC3-49E0-81A7-06B3C4BDB2D1}">
      <dgm:prSet custT="1"/>
      <dgm:spPr/>
      <dgm:t>
        <a:bodyPr/>
        <a:lstStyle/>
        <a:p>
          <a:pPr algn="ctr"/>
          <a:r>
            <a:rPr lang="es-AR" sz="2000" b="1" dirty="0" smtClean="0">
              <a:latin typeface="Calibri" pitchFamily="34" charset="0"/>
            </a:rPr>
            <a:t>20,72%  menores de 9 años.</a:t>
          </a:r>
        </a:p>
      </dgm:t>
    </dgm:pt>
    <dgm:pt modelId="{8F7D842E-CD99-488A-8845-5FF60CEA2093}" type="parTrans" cxnId="{710C4B1E-8A2F-4E2F-9295-E0BB5DF971ED}">
      <dgm:prSet/>
      <dgm:spPr/>
      <dgm:t>
        <a:bodyPr/>
        <a:lstStyle/>
        <a:p>
          <a:endParaRPr lang="es-ES"/>
        </a:p>
      </dgm:t>
    </dgm:pt>
    <dgm:pt modelId="{DECA8275-AE90-4972-87AC-AE59B7362268}" type="sibTrans" cxnId="{710C4B1E-8A2F-4E2F-9295-E0BB5DF971ED}">
      <dgm:prSet/>
      <dgm:spPr/>
      <dgm:t>
        <a:bodyPr/>
        <a:lstStyle/>
        <a:p>
          <a:endParaRPr lang="es-ES"/>
        </a:p>
      </dgm:t>
    </dgm:pt>
    <dgm:pt modelId="{20C58026-B348-4D37-9F50-24C97EE3F553}" type="pres">
      <dgm:prSet presAssocID="{8FAEF991-59A4-4B5A-9F41-A0CF94E593BB}" presName="compositeShape" presStyleCnt="0">
        <dgm:presLayoutVars>
          <dgm:dir/>
          <dgm:resizeHandles/>
        </dgm:presLayoutVars>
      </dgm:prSet>
      <dgm:spPr/>
    </dgm:pt>
    <dgm:pt modelId="{060FD872-1E1F-4FE7-A874-D06C32D80353}" type="pres">
      <dgm:prSet presAssocID="{8FAEF991-59A4-4B5A-9F41-A0CF94E593BB}" presName="pyramid" presStyleLbl="node1" presStyleIdx="0" presStyleCnt="1"/>
      <dgm:spPr/>
    </dgm:pt>
    <dgm:pt modelId="{08AC6061-FA2A-4A34-BA65-4D66C7C7C12A}" type="pres">
      <dgm:prSet presAssocID="{8FAEF991-59A4-4B5A-9F41-A0CF94E593BB}" presName="theList" presStyleCnt="0"/>
      <dgm:spPr/>
    </dgm:pt>
    <dgm:pt modelId="{4D9CC425-7D0D-4EE2-A99B-1B81DAE28CCB}" type="pres">
      <dgm:prSet presAssocID="{1EBD412C-5461-4AE4-AFD4-D6DCEAF5DFAA}" presName="aNode" presStyleLbl="fgAcc1" presStyleIdx="0" presStyleCnt="3" custScaleX="11368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942DC0-D34E-463A-86AD-CD631056D29A}" type="pres">
      <dgm:prSet presAssocID="{1EBD412C-5461-4AE4-AFD4-D6DCEAF5DFAA}" presName="aSpace" presStyleCnt="0"/>
      <dgm:spPr/>
    </dgm:pt>
    <dgm:pt modelId="{F7F701FC-7A72-4698-B808-5FDE3E06C31D}" type="pres">
      <dgm:prSet presAssocID="{DF4FEFE6-9933-4785-934B-07F84CA30FB9}" presName="aNode" presStyleLbl="fgAcc1" presStyleIdx="1" presStyleCnt="3" custScaleX="129114" custScaleY="15588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8FCAE7-1502-409B-A0BF-291ED5BAB841}" type="pres">
      <dgm:prSet presAssocID="{DF4FEFE6-9933-4785-934B-07F84CA30FB9}" presName="aSpace" presStyleCnt="0"/>
      <dgm:spPr/>
    </dgm:pt>
    <dgm:pt modelId="{1CB6EA10-AC35-41DA-AF43-3B35619574B6}" type="pres">
      <dgm:prSet presAssocID="{FAAECCBF-60F6-43BF-8F28-FB811044BD03}" presName="aNode" presStyleLbl="fgAcc1" presStyleIdx="2" presStyleCnt="3" custScaleX="130836" custScaleY="141786" custLinFactNeighborY="295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FA478B-E639-4790-8708-8973AA0249F4}" type="pres">
      <dgm:prSet presAssocID="{FAAECCBF-60F6-43BF-8F28-FB811044BD03}" presName="aSpace" presStyleCnt="0"/>
      <dgm:spPr/>
    </dgm:pt>
  </dgm:ptLst>
  <dgm:cxnLst>
    <dgm:cxn modelId="{16268A53-A422-472C-8992-39B6D1A759F2}" type="presOf" srcId="{FAAECCBF-60F6-43BF-8F28-FB811044BD03}" destId="{1CB6EA10-AC35-41DA-AF43-3B35619574B6}" srcOrd="0" destOrd="0" presId="urn:microsoft.com/office/officeart/2005/8/layout/pyramid2"/>
    <dgm:cxn modelId="{FE9BAA69-D12A-4993-99E6-4A44AD6ACCE3}" type="presOf" srcId="{1EBD412C-5461-4AE4-AFD4-D6DCEAF5DFAA}" destId="{4D9CC425-7D0D-4EE2-A99B-1B81DAE28CCB}" srcOrd="0" destOrd="0" presId="urn:microsoft.com/office/officeart/2005/8/layout/pyramid2"/>
    <dgm:cxn modelId="{A2EE8DBE-F6BA-4367-AA8F-CA244256F5D7}" type="presOf" srcId="{8FAEF991-59A4-4B5A-9F41-A0CF94E593BB}" destId="{20C58026-B348-4D37-9F50-24C97EE3F553}" srcOrd="0" destOrd="0" presId="urn:microsoft.com/office/officeart/2005/8/layout/pyramid2"/>
    <dgm:cxn modelId="{10F52047-6D28-4DD6-AD9C-20AD947D7F9A}" srcId="{8FAEF991-59A4-4B5A-9F41-A0CF94E593BB}" destId="{1EBD412C-5461-4AE4-AFD4-D6DCEAF5DFAA}" srcOrd="0" destOrd="0" parTransId="{9DD077BA-E8F7-410E-ACFE-1CCA9EA09E76}" sibTransId="{819B3FAB-0CDB-4B6C-810F-9F9BD8A13CE1}"/>
    <dgm:cxn modelId="{2FE73381-EE45-462E-BE49-905E3CA932A9}" type="presOf" srcId="{7E69CD8F-FCC3-49E0-81A7-06B3C4BDB2D1}" destId="{4D9CC425-7D0D-4EE2-A99B-1B81DAE28CCB}" srcOrd="0" destOrd="2" presId="urn:microsoft.com/office/officeart/2005/8/layout/pyramid2"/>
    <dgm:cxn modelId="{FA1B8F24-FE2D-4DE8-95F5-468A126B9E6A}" srcId="{8FAEF991-59A4-4B5A-9F41-A0CF94E593BB}" destId="{DF4FEFE6-9933-4785-934B-07F84CA30FB9}" srcOrd="1" destOrd="0" parTransId="{63FAE7A2-E680-439A-9C2D-F0615EAC6B92}" sibTransId="{23E21B82-C3C0-45F5-A1FA-AF640D4B7B09}"/>
    <dgm:cxn modelId="{A871FBF3-4125-4099-96AD-3A197F127E51}" type="presOf" srcId="{DF4FEFE6-9933-4785-934B-07F84CA30FB9}" destId="{F7F701FC-7A72-4698-B808-5FDE3E06C31D}" srcOrd="0" destOrd="0" presId="urn:microsoft.com/office/officeart/2005/8/layout/pyramid2"/>
    <dgm:cxn modelId="{710C4B1E-8A2F-4E2F-9295-E0BB5DF971ED}" srcId="{1EBD412C-5461-4AE4-AFD4-D6DCEAF5DFAA}" destId="{7E69CD8F-FCC3-49E0-81A7-06B3C4BDB2D1}" srcOrd="1" destOrd="0" parTransId="{8F7D842E-CD99-488A-8845-5FF60CEA2093}" sibTransId="{DECA8275-AE90-4972-87AC-AE59B7362268}"/>
    <dgm:cxn modelId="{1DC4EDD8-F0B9-441D-887A-93A73ED7ECB7}" srcId="{8FAEF991-59A4-4B5A-9F41-A0CF94E593BB}" destId="{FAAECCBF-60F6-43BF-8F28-FB811044BD03}" srcOrd="2" destOrd="0" parTransId="{E8BA41D1-F3BD-4EDB-9247-745789AA24DF}" sibTransId="{5D9B0A3B-C932-4C41-AB3E-9E0E69B46F86}"/>
    <dgm:cxn modelId="{68E552C7-34BF-4CD4-A26B-050B3CD53731}" type="presOf" srcId="{7936B3EE-17B6-461A-820F-A130CEB32A2D}" destId="{4D9CC425-7D0D-4EE2-A99B-1B81DAE28CCB}" srcOrd="0" destOrd="1" presId="urn:microsoft.com/office/officeart/2005/8/layout/pyramid2"/>
    <dgm:cxn modelId="{48B4BD6B-6757-41AA-A68D-95F50C372D75}" srcId="{1EBD412C-5461-4AE4-AFD4-D6DCEAF5DFAA}" destId="{7936B3EE-17B6-461A-820F-A130CEB32A2D}" srcOrd="0" destOrd="0" parTransId="{247A5DD0-C050-487C-89A8-1B1A4FE37D4D}" sibTransId="{B617DB32-D781-4E67-94DC-8B254A5776EF}"/>
    <dgm:cxn modelId="{EFB58217-9E11-4B25-9D87-3F780F7EF7BA}" type="presParOf" srcId="{20C58026-B348-4D37-9F50-24C97EE3F553}" destId="{060FD872-1E1F-4FE7-A874-D06C32D80353}" srcOrd="0" destOrd="0" presId="urn:microsoft.com/office/officeart/2005/8/layout/pyramid2"/>
    <dgm:cxn modelId="{BD8A3017-CD2E-4F78-BA18-CD2F8D0F70BE}" type="presParOf" srcId="{20C58026-B348-4D37-9F50-24C97EE3F553}" destId="{08AC6061-FA2A-4A34-BA65-4D66C7C7C12A}" srcOrd="1" destOrd="0" presId="urn:microsoft.com/office/officeart/2005/8/layout/pyramid2"/>
    <dgm:cxn modelId="{6A002B8B-5B2E-45EF-90ED-2F19CE0EC754}" type="presParOf" srcId="{08AC6061-FA2A-4A34-BA65-4D66C7C7C12A}" destId="{4D9CC425-7D0D-4EE2-A99B-1B81DAE28CCB}" srcOrd="0" destOrd="0" presId="urn:microsoft.com/office/officeart/2005/8/layout/pyramid2"/>
    <dgm:cxn modelId="{1C45CA2E-CF60-47F3-937D-04CFFDFB744F}" type="presParOf" srcId="{08AC6061-FA2A-4A34-BA65-4D66C7C7C12A}" destId="{2B942DC0-D34E-463A-86AD-CD631056D29A}" srcOrd="1" destOrd="0" presId="urn:microsoft.com/office/officeart/2005/8/layout/pyramid2"/>
    <dgm:cxn modelId="{D391B8FF-4C29-4718-B384-D7D5337874B6}" type="presParOf" srcId="{08AC6061-FA2A-4A34-BA65-4D66C7C7C12A}" destId="{F7F701FC-7A72-4698-B808-5FDE3E06C31D}" srcOrd="2" destOrd="0" presId="urn:microsoft.com/office/officeart/2005/8/layout/pyramid2"/>
    <dgm:cxn modelId="{BD2BF7AD-7F5F-4572-AE2F-716ABD9F0962}" type="presParOf" srcId="{08AC6061-FA2A-4A34-BA65-4D66C7C7C12A}" destId="{368FCAE7-1502-409B-A0BF-291ED5BAB841}" srcOrd="3" destOrd="0" presId="urn:microsoft.com/office/officeart/2005/8/layout/pyramid2"/>
    <dgm:cxn modelId="{0DE677B2-B1B8-4AD9-994F-BD3548990730}" type="presParOf" srcId="{08AC6061-FA2A-4A34-BA65-4D66C7C7C12A}" destId="{1CB6EA10-AC35-41DA-AF43-3B35619574B6}" srcOrd="4" destOrd="0" presId="urn:microsoft.com/office/officeart/2005/8/layout/pyramid2"/>
    <dgm:cxn modelId="{AEFA4578-08A0-4FE2-990A-43EA6C34BEC2}" type="presParOf" srcId="{08AC6061-FA2A-4A34-BA65-4D66C7C7C12A}" destId="{C2FA478B-E639-4790-8708-8973AA0249F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1729D7A-A785-4238-B614-C3CFA67D47CA}" type="doc">
      <dgm:prSet loTypeId="urn:microsoft.com/office/officeart/2005/8/layout/vList6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8E346E14-FD62-4F69-AC38-10FBED327C3B}">
      <dgm:prSet phldrT="[Texto]"/>
      <dgm:spPr/>
      <dgm:t>
        <a:bodyPr/>
        <a:lstStyle/>
        <a:p>
          <a:r>
            <a:rPr lang="es-CO" dirty="0" smtClean="0"/>
            <a:t>PLASTICIDAD CEREBRAL</a:t>
          </a:r>
          <a:endParaRPr lang="es-CO" dirty="0"/>
        </a:p>
      </dgm:t>
    </dgm:pt>
    <dgm:pt modelId="{67E02382-1947-4974-8686-E18DD6594373}" type="parTrans" cxnId="{11A7F56F-12E2-47D1-A596-D24C9ACE0A44}">
      <dgm:prSet/>
      <dgm:spPr/>
      <dgm:t>
        <a:bodyPr/>
        <a:lstStyle/>
        <a:p>
          <a:endParaRPr lang="es-CO"/>
        </a:p>
      </dgm:t>
    </dgm:pt>
    <dgm:pt modelId="{A4BAC8F8-CF63-4856-998C-F8E360637B28}" type="sibTrans" cxnId="{11A7F56F-12E2-47D1-A596-D24C9ACE0A44}">
      <dgm:prSet/>
      <dgm:spPr/>
      <dgm:t>
        <a:bodyPr/>
        <a:lstStyle/>
        <a:p>
          <a:endParaRPr lang="es-CO"/>
        </a:p>
      </dgm:t>
    </dgm:pt>
    <dgm:pt modelId="{CD971139-AFD0-4DC7-87A1-696F5C7C3D64}">
      <dgm:prSet phldrT="[Texto]"/>
      <dgm:spPr/>
      <dgm:t>
        <a:bodyPr/>
        <a:lstStyle/>
        <a:p>
          <a:pPr algn="ctr"/>
          <a:r>
            <a:rPr lang="es-CO" dirty="0" smtClean="0"/>
            <a:t>“modificaciones estructurales por estímulos ambientales”</a:t>
          </a:r>
          <a:endParaRPr lang="es-CO" dirty="0"/>
        </a:p>
      </dgm:t>
    </dgm:pt>
    <dgm:pt modelId="{494BB993-916E-4A9F-BB06-1D9D0B9FC519}" type="parTrans" cxnId="{9C2D1958-0393-4959-9D4E-A0F9EB995A0C}">
      <dgm:prSet/>
      <dgm:spPr/>
      <dgm:t>
        <a:bodyPr/>
        <a:lstStyle/>
        <a:p>
          <a:endParaRPr lang="es-CO"/>
        </a:p>
      </dgm:t>
    </dgm:pt>
    <dgm:pt modelId="{F49F32F7-2914-400B-BE3B-17FDA96FB8F4}" type="sibTrans" cxnId="{9C2D1958-0393-4959-9D4E-A0F9EB995A0C}">
      <dgm:prSet/>
      <dgm:spPr/>
      <dgm:t>
        <a:bodyPr/>
        <a:lstStyle/>
        <a:p>
          <a:endParaRPr lang="es-CO"/>
        </a:p>
      </dgm:t>
    </dgm:pt>
    <dgm:pt modelId="{84ACDE6C-8EF6-4942-AC6C-ED470FC1A4A4}">
      <dgm:prSet phldrT="[Texto]"/>
      <dgm:spPr/>
      <dgm:t>
        <a:bodyPr/>
        <a:lstStyle/>
        <a:p>
          <a:pPr algn="ctr"/>
          <a:r>
            <a:rPr lang="es-CO" dirty="0" smtClean="0"/>
            <a:t>“aprendizaje de actividades de vida cotidiana y conceptos abstractos”</a:t>
          </a:r>
          <a:endParaRPr lang="es-CO" dirty="0"/>
        </a:p>
      </dgm:t>
    </dgm:pt>
    <dgm:pt modelId="{43B7D648-3FA9-4960-92E9-AFC61016A69E}" type="parTrans" cxnId="{71763842-D6EF-4B97-9424-7D8AA3A8842D}">
      <dgm:prSet/>
      <dgm:spPr/>
      <dgm:t>
        <a:bodyPr/>
        <a:lstStyle/>
        <a:p>
          <a:endParaRPr lang="es-CO"/>
        </a:p>
      </dgm:t>
    </dgm:pt>
    <dgm:pt modelId="{22BCFE96-C258-4BAB-B767-4F31F40F4C6C}" type="sibTrans" cxnId="{71763842-D6EF-4B97-9424-7D8AA3A8842D}">
      <dgm:prSet/>
      <dgm:spPr/>
      <dgm:t>
        <a:bodyPr/>
        <a:lstStyle/>
        <a:p>
          <a:endParaRPr lang="es-CO"/>
        </a:p>
      </dgm:t>
    </dgm:pt>
    <dgm:pt modelId="{8DDA4349-8979-4B73-9E24-8A5592DB8768}" type="pres">
      <dgm:prSet presAssocID="{41729D7A-A785-4238-B614-C3CFA67D47C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5202DCDD-76E7-4AB4-95BC-B1C1A610D97D}" type="pres">
      <dgm:prSet presAssocID="{8E346E14-FD62-4F69-AC38-10FBED327C3B}" presName="linNode" presStyleCnt="0"/>
      <dgm:spPr/>
    </dgm:pt>
    <dgm:pt modelId="{C5C7C1E9-9CF7-418F-BAA8-5528ED8F93C3}" type="pres">
      <dgm:prSet presAssocID="{8E346E14-FD62-4F69-AC38-10FBED327C3B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12C19BE-5B35-46ED-AD2E-2F1D106903B4}" type="pres">
      <dgm:prSet presAssocID="{8E346E14-FD62-4F69-AC38-10FBED327C3B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9C2D1958-0393-4959-9D4E-A0F9EB995A0C}" srcId="{8E346E14-FD62-4F69-AC38-10FBED327C3B}" destId="{CD971139-AFD0-4DC7-87A1-696F5C7C3D64}" srcOrd="0" destOrd="0" parTransId="{494BB993-916E-4A9F-BB06-1D9D0B9FC519}" sibTransId="{F49F32F7-2914-400B-BE3B-17FDA96FB8F4}"/>
    <dgm:cxn modelId="{2552FA01-55E1-4196-AD78-56BEB3D2F410}" type="presOf" srcId="{8E346E14-FD62-4F69-AC38-10FBED327C3B}" destId="{C5C7C1E9-9CF7-418F-BAA8-5528ED8F93C3}" srcOrd="0" destOrd="0" presId="urn:microsoft.com/office/officeart/2005/8/layout/vList6"/>
    <dgm:cxn modelId="{11A7F56F-12E2-47D1-A596-D24C9ACE0A44}" srcId="{41729D7A-A785-4238-B614-C3CFA67D47CA}" destId="{8E346E14-FD62-4F69-AC38-10FBED327C3B}" srcOrd="0" destOrd="0" parTransId="{67E02382-1947-4974-8686-E18DD6594373}" sibTransId="{A4BAC8F8-CF63-4856-998C-F8E360637B28}"/>
    <dgm:cxn modelId="{71763842-D6EF-4B97-9424-7D8AA3A8842D}" srcId="{8E346E14-FD62-4F69-AC38-10FBED327C3B}" destId="{84ACDE6C-8EF6-4942-AC6C-ED470FC1A4A4}" srcOrd="1" destOrd="0" parTransId="{43B7D648-3FA9-4960-92E9-AFC61016A69E}" sibTransId="{22BCFE96-C258-4BAB-B767-4F31F40F4C6C}"/>
    <dgm:cxn modelId="{F532FC88-C3ED-4CE0-9D57-2272B86D5310}" type="presOf" srcId="{CD971139-AFD0-4DC7-87A1-696F5C7C3D64}" destId="{B12C19BE-5B35-46ED-AD2E-2F1D106903B4}" srcOrd="0" destOrd="0" presId="urn:microsoft.com/office/officeart/2005/8/layout/vList6"/>
    <dgm:cxn modelId="{CB924D5A-840E-45DB-A867-C79895B24965}" type="presOf" srcId="{84ACDE6C-8EF6-4942-AC6C-ED470FC1A4A4}" destId="{B12C19BE-5B35-46ED-AD2E-2F1D106903B4}" srcOrd="0" destOrd="1" presId="urn:microsoft.com/office/officeart/2005/8/layout/vList6"/>
    <dgm:cxn modelId="{02C5DE17-1532-42CD-A3F8-1B39B3768200}" type="presOf" srcId="{41729D7A-A785-4238-B614-C3CFA67D47CA}" destId="{8DDA4349-8979-4B73-9E24-8A5592DB8768}" srcOrd="0" destOrd="0" presId="urn:microsoft.com/office/officeart/2005/8/layout/vList6"/>
    <dgm:cxn modelId="{34BD54C8-6004-4552-9915-101D2FFF3E44}" type="presParOf" srcId="{8DDA4349-8979-4B73-9E24-8A5592DB8768}" destId="{5202DCDD-76E7-4AB4-95BC-B1C1A610D97D}" srcOrd="0" destOrd="0" presId="urn:microsoft.com/office/officeart/2005/8/layout/vList6"/>
    <dgm:cxn modelId="{809A76EB-4AF6-44BE-B5B4-91A6049E6640}" type="presParOf" srcId="{5202DCDD-76E7-4AB4-95BC-B1C1A610D97D}" destId="{C5C7C1E9-9CF7-418F-BAA8-5528ED8F93C3}" srcOrd="0" destOrd="0" presId="urn:microsoft.com/office/officeart/2005/8/layout/vList6"/>
    <dgm:cxn modelId="{12F07575-5199-4762-A481-DB74FB19246D}" type="presParOf" srcId="{5202DCDD-76E7-4AB4-95BC-B1C1A610D97D}" destId="{B12C19BE-5B35-46ED-AD2E-2F1D106903B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4112E7-8695-4577-A28E-5EFD0C021432}" type="doc">
      <dgm:prSet loTypeId="urn:microsoft.com/office/officeart/2005/8/layout/chevron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35C5038E-5FF5-4120-AA96-E8A70F05315A}">
      <dgm:prSet phldrT="[Texto]" custT="1"/>
      <dgm:spPr/>
      <dgm:t>
        <a:bodyPr/>
        <a:lstStyle/>
        <a:p>
          <a:r>
            <a:rPr lang="es-CO" sz="2000" b="1" dirty="0" smtClean="0"/>
            <a:t>APRENDIZAJE</a:t>
          </a:r>
          <a:endParaRPr lang="es-CO" sz="2000" b="1" dirty="0"/>
        </a:p>
      </dgm:t>
    </dgm:pt>
    <dgm:pt modelId="{42BE3B7B-7E33-4748-9427-3B8DC5CA65D8}" type="parTrans" cxnId="{B5E1A897-FDBB-4D06-931A-B96139FE09F3}">
      <dgm:prSet/>
      <dgm:spPr/>
      <dgm:t>
        <a:bodyPr/>
        <a:lstStyle/>
        <a:p>
          <a:endParaRPr lang="es-CO"/>
        </a:p>
      </dgm:t>
    </dgm:pt>
    <dgm:pt modelId="{243953F2-53DC-4D7F-B1CF-7584D77BB32B}" type="sibTrans" cxnId="{B5E1A897-FDBB-4D06-931A-B96139FE09F3}">
      <dgm:prSet/>
      <dgm:spPr/>
      <dgm:t>
        <a:bodyPr/>
        <a:lstStyle/>
        <a:p>
          <a:endParaRPr lang="es-CO"/>
        </a:p>
      </dgm:t>
    </dgm:pt>
    <dgm:pt modelId="{ACC43391-8764-47FF-93D5-F1BFF21100A4}">
      <dgm:prSet phldrT="[Texto]" custT="1"/>
      <dgm:spPr/>
      <dgm:t>
        <a:bodyPr/>
        <a:lstStyle/>
        <a:p>
          <a:r>
            <a:rPr lang="es-CO" sz="2400" dirty="0" smtClean="0"/>
            <a:t>Número de interconexiones</a:t>
          </a:r>
          <a:endParaRPr lang="es-CO" sz="2400" dirty="0"/>
        </a:p>
      </dgm:t>
    </dgm:pt>
    <dgm:pt modelId="{6DC8546B-5A2A-42E2-A506-EBF06D3C138C}" type="parTrans" cxnId="{94AB6E35-AE3F-4BAA-8E7C-384BC3FBD43B}">
      <dgm:prSet/>
      <dgm:spPr/>
      <dgm:t>
        <a:bodyPr/>
        <a:lstStyle/>
        <a:p>
          <a:endParaRPr lang="es-CO"/>
        </a:p>
      </dgm:t>
    </dgm:pt>
    <dgm:pt modelId="{93BE12CE-DA40-477F-9838-0E3AA1A31726}" type="sibTrans" cxnId="{94AB6E35-AE3F-4BAA-8E7C-384BC3FBD43B}">
      <dgm:prSet/>
      <dgm:spPr/>
      <dgm:t>
        <a:bodyPr/>
        <a:lstStyle/>
        <a:p>
          <a:endParaRPr lang="es-CO"/>
        </a:p>
      </dgm:t>
    </dgm:pt>
    <dgm:pt modelId="{CF5CB2BE-1631-462E-8CEF-831932C93657}">
      <dgm:prSet phldrT="[Texto]" custT="1"/>
      <dgm:spPr/>
      <dgm:t>
        <a:bodyPr/>
        <a:lstStyle/>
        <a:p>
          <a:r>
            <a:rPr lang="es-CO" sz="2400" dirty="0" smtClean="0"/>
            <a:t>Mielinización</a:t>
          </a:r>
          <a:endParaRPr lang="es-CO" sz="2400" dirty="0"/>
        </a:p>
      </dgm:t>
    </dgm:pt>
    <dgm:pt modelId="{5FDFAB1E-965B-4DEF-B620-696CBDE572DE}" type="parTrans" cxnId="{3D465041-C6B6-4939-8064-8066EA49362D}">
      <dgm:prSet/>
      <dgm:spPr/>
      <dgm:t>
        <a:bodyPr/>
        <a:lstStyle/>
        <a:p>
          <a:endParaRPr lang="es-CO"/>
        </a:p>
      </dgm:t>
    </dgm:pt>
    <dgm:pt modelId="{C0CB500D-85DE-4E78-B9B4-4ECC844BF12C}" type="sibTrans" cxnId="{3D465041-C6B6-4939-8064-8066EA49362D}">
      <dgm:prSet/>
      <dgm:spPr/>
      <dgm:t>
        <a:bodyPr/>
        <a:lstStyle/>
        <a:p>
          <a:endParaRPr lang="es-CO"/>
        </a:p>
      </dgm:t>
    </dgm:pt>
    <dgm:pt modelId="{193B1766-D94E-4578-98C5-BBCC285333B7}">
      <dgm:prSet phldrT="[Texto]"/>
      <dgm:spPr/>
      <dgm:t>
        <a:bodyPr/>
        <a:lstStyle/>
        <a:p>
          <a:r>
            <a:rPr lang="es-CO" b="1" dirty="0" smtClean="0"/>
            <a:t>INTERCONEXIONES</a:t>
          </a:r>
          <a:endParaRPr lang="es-CO" b="1" dirty="0"/>
        </a:p>
      </dgm:t>
    </dgm:pt>
    <dgm:pt modelId="{ADBF4171-FB70-490A-83E5-49153C9E4199}" type="parTrans" cxnId="{90698503-126E-46B9-A1EC-EF0104CCC7F9}">
      <dgm:prSet/>
      <dgm:spPr/>
      <dgm:t>
        <a:bodyPr/>
        <a:lstStyle/>
        <a:p>
          <a:endParaRPr lang="es-CO"/>
        </a:p>
      </dgm:t>
    </dgm:pt>
    <dgm:pt modelId="{8B3AD2D7-B1FF-4BC0-8CA0-5C72DA3F7A2F}" type="sibTrans" cxnId="{90698503-126E-46B9-A1EC-EF0104CCC7F9}">
      <dgm:prSet/>
      <dgm:spPr/>
      <dgm:t>
        <a:bodyPr/>
        <a:lstStyle/>
        <a:p>
          <a:endParaRPr lang="es-CO"/>
        </a:p>
      </dgm:t>
    </dgm:pt>
    <dgm:pt modelId="{CE562051-C2A5-4725-9996-D6ED7A5FE152}">
      <dgm:prSet phldrT="[Texto]" custT="1"/>
      <dgm:spPr/>
      <dgm:t>
        <a:bodyPr/>
        <a:lstStyle/>
        <a:p>
          <a:r>
            <a:rPr lang="es-CO" sz="2400" dirty="0" smtClean="0"/>
            <a:t>NO se mantienen ni cualifican solas</a:t>
          </a:r>
          <a:endParaRPr lang="es-CO" sz="2400" dirty="0"/>
        </a:p>
      </dgm:t>
    </dgm:pt>
    <dgm:pt modelId="{FA6F0FBF-8A51-4674-AFEC-C92E71F1D630}" type="parTrans" cxnId="{753CEC8F-E310-45CD-BDDA-FA0A2F31255F}">
      <dgm:prSet/>
      <dgm:spPr/>
      <dgm:t>
        <a:bodyPr/>
        <a:lstStyle/>
        <a:p>
          <a:endParaRPr lang="es-CO"/>
        </a:p>
      </dgm:t>
    </dgm:pt>
    <dgm:pt modelId="{17114218-B27B-48D3-821F-49DB4E77DCB2}" type="sibTrans" cxnId="{753CEC8F-E310-45CD-BDDA-FA0A2F31255F}">
      <dgm:prSet/>
      <dgm:spPr/>
      <dgm:t>
        <a:bodyPr/>
        <a:lstStyle/>
        <a:p>
          <a:endParaRPr lang="es-CO"/>
        </a:p>
      </dgm:t>
    </dgm:pt>
    <dgm:pt modelId="{6C2605F3-1C82-4881-8963-868BB1204C3D}">
      <dgm:prSet phldrT="[Texto]" custT="1"/>
      <dgm:spPr/>
      <dgm:t>
        <a:bodyPr/>
        <a:lstStyle/>
        <a:p>
          <a:r>
            <a:rPr lang="es-CO" sz="2400" dirty="0" smtClean="0"/>
            <a:t>ESTIMULO DEL MEDIO AMBIENTE</a:t>
          </a:r>
          <a:endParaRPr lang="es-CO" sz="2400" dirty="0"/>
        </a:p>
      </dgm:t>
    </dgm:pt>
    <dgm:pt modelId="{83116163-9662-44F8-BB0B-06F722BB08A1}" type="parTrans" cxnId="{A859DBC7-8D22-482D-93BF-96313718AC72}">
      <dgm:prSet/>
      <dgm:spPr/>
      <dgm:t>
        <a:bodyPr/>
        <a:lstStyle/>
        <a:p>
          <a:endParaRPr lang="es-CO"/>
        </a:p>
      </dgm:t>
    </dgm:pt>
    <dgm:pt modelId="{004BB33B-108B-45C6-95E9-2B73F56CA1E1}" type="sibTrans" cxnId="{A859DBC7-8D22-482D-93BF-96313718AC72}">
      <dgm:prSet/>
      <dgm:spPr/>
      <dgm:t>
        <a:bodyPr/>
        <a:lstStyle/>
        <a:p>
          <a:endParaRPr lang="es-CO"/>
        </a:p>
      </dgm:t>
    </dgm:pt>
    <dgm:pt modelId="{6AB6D9B9-8E17-44DC-B93C-814028942695}">
      <dgm:prSet phldrT="[Texto]" custT="1"/>
      <dgm:spPr/>
      <dgm:t>
        <a:bodyPr/>
        <a:lstStyle/>
        <a:p>
          <a:r>
            <a:rPr lang="es-CO" sz="2400" dirty="0" smtClean="0"/>
            <a:t>NO depende del  N° de neuronas</a:t>
          </a:r>
          <a:endParaRPr lang="es-CO" sz="2400" dirty="0"/>
        </a:p>
      </dgm:t>
    </dgm:pt>
    <dgm:pt modelId="{4C7202FC-3208-4E8B-8B49-D9A27FA3A5ED}" type="parTrans" cxnId="{134B47F9-F5A5-4AFB-BC02-BD41CC8712FC}">
      <dgm:prSet/>
      <dgm:spPr/>
    </dgm:pt>
    <dgm:pt modelId="{A847F7F7-FA0B-4BF3-BB31-2FF5198FB220}" type="sibTrans" cxnId="{134B47F9-F5A5-4AFB-BC02-BD41CC8712FC}">
      <dgm:prSet/>
      <dgm:spPr/>
    </dgm:pt>
    <dgm:pt modelId="{C73B7745-3CDC-4747-9846-EB12B53A41CF}" type="pres">
      <dgm:prSet presAssocID="{844112E7-8695-4577-A28E-5EFD0C02143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613ECD03-8058-4C02-A90A-AF62A3EAA97A}" type="pres">
      <dgm:prSet presAssocID="{35C5038E-5FF5-4120-AA96-E8A70F05315A}" presName="composite" presStyleCnt="0"/>
      <dgm:spPr/>
    </dgm:pt>
    <dgm:pt modelId="{CF6B1B72-D8BD-40B0-925C-3174081FC35E}" type="pres">
      <dgm:prSet presAssocID="{35C5038E-5FF5-4120-AA96-E8A70F05315A}" presName="parentText" presStyleLbl="alignNode1" presStyleIdx="0" presStyleCnt="2" custScaleX="11934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9EEF720-38B8-4F7C-96A2-ED1D50CE47A6}" type="pres">
      <dgm:prSet presAssocID="{35C5038E-5FF5-4120-AA96-E8A70F05315A}" presName="descendantText" presStyleLbl="alignAcc1" presStyleIdx="0" presStyleCnt="2" custScaleX="9394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1A88656-BEC8-42EA-9F85-B94B518492AB}" type="pres">
      <dgm:prSet presAssocID="{243953F2-53DC-4D7F-B1CF-7584D77BB32B}" presName="sp" presStyleCnt="0"/>
      <dgm:spPr/>
    </dgm:pt>
    <dgm:pt modelId="{B9DC834E-2A2D-4580-B476-8D86D80C56D2}" type="pres">
      <dgm:prSet presAssocID="{193B1766-D94E-4578-98C5-BBCC285333B7}" presName="composite" presStyleCnt="0"/>
      <dgm:spPr/>
    </dgm:pt>
    <dgm:pt modelId="{D722C7B1-D721-47CB-9FAA-8D10FBD36E39}" type="pres">
      <dgm:prSet presAssocID="{193B1766-D94E-4578-98C5-BBCC285333B7}" presName="parentText" presStyleLbl="alignNode1" presStyleIdx="1" presStyleCnt="2" custScaleX="127515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817943C-738C-4FCC-8261-58823548A4A0}" type="pres">
      <dgm:prSet presAssocID="{193B1766-D94E-4578-98C5-BBCC285333B7}" presName="descendantText" presStyleLbl="alignAcc1" presStyleIdx="1" presStyleCnt="2" custScaleX="88758" custLinFactNeighborX="-1291" custLinFactNeighborY="-411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753CEC8F-E310-45CD-BDDA-FA0A2F31255F}" srcId="{193B1766-D94E-4578-98C5-BBCC285333B7}" destId="{CE562051-C2A5-4725-9996-D6ED7A5FE152}" srcOrd="0" destOrd="0" parTransId="{FA6F0FBF-8A51-4674-AFEC-C92E71F1D630}" sibTransId="{17114218-B27B-48D3-821F-49DB4E77DCB2}"/>
    <dgm:cxn modelId="{86ABCDA2-575B-42A2-A2C3-C3495B591FFF}" type="presOf" srcId="{844112E7-8695-4577-A28E-5EFD0C021432}" destId="{C73B7745-3CDC-4747-9846-EB12B53A41CF}" srcOrd="0" destOrd="0" presId="urn:microsoft.com/office/officeart/2005/8/layout/chevron2"/>
    <dgm:cxn modelId="{DAA198FC-E829-4206-941F-2A6AB572F409}" type="presOf" srcId="{193B1766-D94E-4578-98C5-BBCC285333B7}" destId="{D722C7B1-D721-47CB-9FAA-8D10FBD36E39}" srcOrd="0" destOrd="0" presId="urn:microsoft.com/office/officeart/2005/8/layout/chevron2"/>
    <dgm:cxn modelId="{576839EC-7C2B-44A0-AB1E-737E840982C5}" type="presOf" srcId="{CE562051-C2A5-4725-9996-D6ED7A5FE152}" destId="{2817943C-738C-4FCC-8261-58823548A4A0}" srcOrd="0" destOrd="0" presId="urn:microsoft.com/office/officeart/2005/8/layout/chevron2"/>
    <dgm:cxn modelId="{91802534-89AD-4658-8AF4-B587F3BCE281}" type="presOf" srcId="{6AB6D9B9-8E17-44DC-B93C-814028942695}" destId="{19EEF720-38B8-4F7C-96A2-ED1D50CE47A6}" srcOrd="0" destOrd="2" presId="urn:microsoft.com/office/officeart/2005/8/layout/chevron2"/>
    <dgm:cxn modelId="{A859DBC7-8D22-482D-93BF-96313718AC72}" srcId="{193B1766-D94E-4578-98C5-BBCC285333B7}" destId="{6C2605F3-1C82-4881-8963-868BB1204C3D}" srcOrd="1" destOrd="0" parTransId="{83116163-9662-44F8-BB0B-06F722BB08A1}" sibTransId="{004BB33B-108B-45C6-95E9-2B73F56CA1E1}"/>
    <dgm:cxn modelId="{94AB6E35-AE3F-4BAA-8E7C-384BC3FBD43B}" srcId="{35C5038E-5FF5-4120-AA96-E8A70F05315A}" destId="{ACC43391-8764-47FF-93D5-F1BFF21100A4}" srcOrd="0" destOrd="0" parTransId="{6DC8546B-5A2A-42E2-A506-EBF06D3C138C}" sibTransId="{93BE12CE-DA40-477F-9838-0E3AA1A31726}"/>
    <dgm:cxn modelId="{6B904BC1-9D12-4918-B245-B88776DD6999}" type="presOf" srcId="{35C5038E-5FF5-4120-AA96-E8A70F05315A}" destId="{CF6B1B72-D8BD-40B0-925C-3174081FC35E}" srcOrd="0" destOrd="0" presId="urn:microsoft.com/office/officeart/2005/8/layout/chevron2"/>
    <dgm:cxn modelId="{A707B53B-8393-4149-B9B8-A02243AAADB3}" type="presOf" srcId="{CF5CB2BE-1631-462E-8CEF-831932C93657}" destId="{19EEF720-38B8-4F7C-96A2-ED1D50CE47A6}" srcOrd="0" destOrd="1" presId="urn:microsoft.com/office/officeart/2005/8/layout/chevron2"/>
    <dgm:cxn modelId="{90698503-126E-46B9-A1EC-EF0104CCC7F9}" srcId="{844112E7-8695-4577-A28E-5EFD0C021432}" destId="{193B1766-D94E-4578-98C5-BBCC285333B7}" srcOrd="1" destOrd="0" parTransId="{ADBF4171-FB70-490A-83E5-49153C9E4199}" sibTransId="{8B3AD2D7-B1FF-4BC0-8CA0-5C72DA3F7A2F}"/>
    <dgm:cxn modelId="{C6E79A92-11BF-4A96-B75B-7C502FBA5025}" type="presOf" srcId="{6C2605F3-1C82-4881-8963-868BB1204C3D}" destId="{2817943C-738C-4FCC-8261-58823548A4A0}" srcOrd="0" destOrd="1" presId="urn:microsoft.com/office/officeart/2005/8/layout/chevron2"/>
    <dgm:cxn modelId="{E1E57552-0C6D-4DC5-A91A-951EC6F391F4}" type="presOf" srcId="{ACC43391-8764-47FF-93D5-F1BFF21100A4}" destId="{19EEF720-38B8-4F7C-96A2-ED1D50CE47A6}" srcOrd="0" destOrd="0" presId="urn:microsoft.com/office/officeart/2005/8/layout/chevron2"/>
    <dgm:cxn modelId="{134B47F9-F5A5-4AFB-BC02-BD41CC8712FC}" srcId="{35C5038E-5FF5-4120-AA96-E8A70F05315A}" destId="{6AB6D9B9-8E17-44DC-B93C-814028942695}" srcOrd="2" destOrd="0" parTransId="{4C7202FC-3208-4E8B-8B49-D9A27FA3A5ED}" sibTransId="{A847F7F7-FA0B-4BF3-BB31-2FF5198FB220}"/>
    <dgm:cxn modelId="{B5E1A897-FDBB-4D06-931A-B96139FE09F3}" srcId="{844112E7-8695-4577-A28E-5EFD0C021432}" destId="{35C5038E-5FF5-4120-AA96-E8A70F05315A}" srcOrd="0" destOrd="0" parTransId="{42BE3B7B-7E33-4748-9427-3B8DC5CA65D8}" sibTransId="{243953F2-53DC-4D7F-B1CF-7584D77BB32B}"/>
    <dgm:cxn modelId="{3D465041-C6B6-4939-8064-8066EA49362D}" srcId="{35C5038E-5FF5-4120-AA96-E8A70F05315A}" destId="{CF5CB2BE-1631-462E-8CEF-831932C93657}" srcOrd="1" destOrd="0" parTransId="{5FDFAB1E-965B-4DEF-B620-696CBDE572DE}" sibTransId="{C0CB500D-85DE-4E78-B9B4-4ECC844BF12C}"/>
    <dgm:cxn modelId="{E45FDAD2-5474-40B9-AE26-C8B120EA05B5}" type="presParOf" srcId="{C73B7745-3CDC-4747-9846-EB12B53A41CF}" destId="{613ECD03-8058-4C02-A90A-AF62A3EAA97A}" srcOrd="0" destOrd="0" presId="urn:microsoft.com/office/officeart/2005/8/layout/chevron2"/>
    <dgm:cxn modelId="{3F72F7E7-B6F6-4F70-B22B-B3782173E2FC}" type="presParOf" srcId="{613ECD03-8058-4C02-A90A-AF62A3EAA97A}" destId="{CF6B1B72-D8BD-40B0-925C-3174081FC35E}" srcOrd="0" destOrd="0" presId="urn:microsoft.com/office/officeart/2005/8/layout/chevron2"/>
    <dgm:cxn modelId="{53B1E1DF-9A40-403A-803D-7F0763D22DF2}" type="presParOf" srcId="{613ECD03-8058-4C02-A90A-AF62A3EAA97A}" destId="{19EEF720-38B8-4F7C-96A2-ED1D50CE47A6}" srcOrd="1" destOrd="0" presId="urn:microsoft.com/office/officeart/2005/8/layout/chevron2"/>
    <dgm:cxn modelId="{4D246D9C-5581-43DC-8D90-D7DE93ED4D8A}" type="presParOf" srcId="{C73B7745-3CDC-4747-9846-EB12B53A41CF}" destId="{D1A88656-BEC8-42EA-9F85-B94B518492AB}" srcOrd="1" destOrd="0" presId="urn:microsoft.com/office/officeart/2005/8/layout/chevron2"/>
    <dgm:cxn modelId="{8984807F-178A-48D3-B40A-4C23CB1308CF}" type="presParOf" srcId="{C73B7745-3CDC-4747-9846-EB12B53A41CF}" destId="{B9DC834E-2A2D-4580-B476-8D86D80C56D2}" srcOrd="2" destOrd="0" presId="urn:microsoft.com/office/officeart/2005/8/layout/chevron2"/>
    <dgm:cxn modelId="{EB1B5AA8-AFD9-4F10-B5DD-E909D663E9D7}" type="presParOf" srcId="{B9DC834E-2A2D-4580-B476-8D86D80C56D2}" destId="{D722C7B1-D721-47CB-9FAA-8D10FBD36E39}" srcOrd="0" destOrd="0" presId="urn:microsoft.com/office/officeart/2005/8/layout/chevron2"/>
    <dgm:cxn modelId="{DF95AD27-C546-4DE6-B139-65D48CBF0ED0}" type="presParOf" srcId="{B9DC834E-2A2D-4580-B476-8D86D80C56D2}" destId="{2817943C-738C-4FCC-8261-58823548A4A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028A358-0EEB-457D-B2B5-20E5052A166D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CO"/>
        </a:p>
      </dgm:t>
    </dgm:pt>
    <dgm:pt modelId="{2F5EA397-A111-4942-89F8-BFF9FDCF6144}">
      <dgm:prSet phldrT="[Texto]" custT="1"/>
      <dgm:spPr/>
      <dgm:t>
        <a:bodyPr/>
        <a:lstStyle/>
        <a:p>
          <a:pPr algn="just"/>
          <a:r>
            <a:rPr lang="es-CO" sz="2800" dirty="0" smtClean="0"/>
            <a:t>LA ACTIVIDAD REFLEJA DE LA VIDA FETAL Y EXTRAUTERINA RESPONDE A LA PROGRAMACION GENETICA</a:t>
          </a:r>
          <a:endParaRPr lang="es-CO" sz="2800" dirty="0"/>
        </a:p>
      </dgm:t>
    </dgm:pt>
    <dgm:pt modelId="{63AB4611-A14F-44F7-A8CB-64D1C2127505}" type="parTrans" cxnId="{AD07CC93-B8CD-444C-B32E-F07F1D907B7A}">
      <dgm:prSet/>
      <dgm:spPr/>
      <dgm:t>
        <a:bodyPr/>
        <a:lstStyle/>
        <a:p>
          <a:pPr algn="just"/>
          <a:endParaRPr lang="es-CO" sz="2800"/>
        </a:p>
      </dgm:t>
    </dgm:pt>
    <dgm:pt modelId="{9E339E35-BB96-46C0-B221-94F9D8567EBC}" type="sibTrans" cxnId="{AD07CC93-B8CD-444C-B32E-F07F1D907B7A}">
      <dgm:prSet/>
      <dgm:spPr/>
      <dgm:t>
        <a:bodyPr/>
        <a:lstStyle/>
        <a:p>
          <a:pPr algn="just"/>
          <a:endParaRPr lang="es-CO" sz="2800"/>
        </a:p>
      </dgm:t>
    </dgm:pt>
    <dgm:pt modelId="{2D1E1B27-42FC-4B1C-875D-5108003468AC}">
      <dgm:prSet phldrT="[Texto]" custT="1"/>
      <dgm:spPr/>
      <dgm:t>
        <a:bodyPr/>
        <a:lstStyle/>
        <a:p>
          <a:pPr algn="just"/>
          <a:r>
            <a:rPr lang="es-CO" sz="2800" dirty="0" smtClean="0"/>
            <a:t>CONDUCTAS MOTORAS, DESTREZAS, GRAFISMO, DESARROLLO PERCEPTUAL SON PROCESOS MEDIADOS POR LA INTERRELACION CON EL ENTORNO</a:t>
          </a:r>
          <a:endParaRPr lang="es-CO" sz="2800" dirty="0"/>
        </a:p>
      </dgm:t>
    </dgm:pt>
    <dgm:pt modelId="{59972346-A24B-4647-8683-52917557EA4A}" type="parTrans" cxnId="{2CBDD76E-D24D-424A-80E1-9FE22C6DC9DA}">
      <dgm:prSet/>
      <dgm:spPr/>
      <dgm:t>
        <a:bodyPr/>
        <a:lstStyle/>
        <a:p>
          <a:pPr algn="just"/>
          <a:endParaRPr lang="es-CO" sz="2800"/>
        </a:p>
      </dgm:t>
    </dgm:pt>
    <dgm:pt modelId="{12C0EF5A-3E33-4DC6-B11F-F83AA6C752F7}" type="sibTrans" cxnId="{2CBDD76E-D24D-424A-80E1-9FE22C6DC9DA}">
      <dgm:prSet/>
      <dgm:spPr/>
      <dgm:t>
        <a:bodyPr/>
        <a:lstStyle/>
        <a:p>
          <a:pPr algn="just"/>
          <a:endParaRPr lang="es-CO" sz="2800"/>
        </a:p>
      </dgm:t>
    </dgm:pt>
    <dgm:pt modelId="{35894BA9-4048-4D67-94C2-A8AA90164688}">
      <dgm:prSet phldrT="[Texto]" custT="1"/>
      <dgm:spPr/>
      <dgm:t>
        <a:bodyPr/>
        <a:lstStyle/>
        <a:p>
          <a:pPr algn="just"/>
          <a:r>
            <a:rPr lang="es-CO" sz="2800" dirty="0" smtClean="0"/>
            <a:t>SER HUMANO PRESENTA PREDISPOSICION GENETICA AL LENGUAJE PERO EL DESARROLLO DE LA COMPRENSION Y LA EXPRESION SON RETROALIMENTADOS POR EL MEDIO AMBIENTE</a:t>
          </a:r>
          <a:endParaRPr lang="es-CO" sz="2800" dirty="0"/>
        </a:p>
      </dgm:t>
    </dgm:pt>
    <dgm:pt modelId="{F7B709EA-A6FD-46E6-8676-FB1B47DBE137}" type="parTrans" cxnId="{B35BC883-547F-4517-A53D-DCE5C3F319CF}">
      <dgm:prSet/>
      <dgm:spPr/>
      <dgm:t>
        <a:bodyPr/>
        <a:lstStyle/>
        <a:p>
          <a:pPr algn="just"/>
          <a:endParaRPr lang="es-CO" sz="2800"/>
        </a:p>
      </dgm:t>
    </dgm:pt>
    <dgm:pt modelId="{A85CCED0-11A7-48BD-9B00-BED912BDEFD5}" type="sibTrans" cxnId="{B35BC883-547F-4517-A53D-DCE5C3F319CF}">
      <dgm:prSet/>
      <dgm:spPr/>
      <dgm:t>
        <a:bodyPr/>
        <a:lstStyle/>
        <a:p>
          <a:pPr algn="just"/>
          <a:endParaRPr lang="es-CO" sz="2800"/>
        </a:p>
      </dgm:t>
    </dgm:pt>
    <dgm:pt modelId="{59E57D79-E57E-4167-A472-6C9F8F7A5DC6}" type="pres">
      <dgm:prSet presAssocID="{7028A358-0EEB-457D-B2B5-20E5052A16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12D2EAD-B43D-44F9-9422-B9FE53853071}" type="pres">
      <dgm:prSet presAssocID="{2F5EA397-A111-4942-89F8-BFF9FDCF614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2DE03EB-04C9-47A4-BF43-752EBB353BEF}" type="pres">
      <dgm:prSet presAssocID="{2F5EA397-A111-4942-89F8-BFF9FDCF614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59DF16D-ABB4-4F4A-BBE1-DC8637AE668F}" type="pres">
      <dgm:prSet presAssocID="{35894BA9-4048-4D67-94C2-A8AA9016468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D96E985-0484-462F-9F9B-56569571174C}" type="presOf" srcId="{2F5EA397-A111-4942-89F8-BFF9FDCF6144}" destId="{212D2EAD-B43D-44F9-9422-B9FE53853071}" srcOrd="0" destOrd="0" presId="urn:microsoft.com/office/officeart/2005/8/layout/vList2"/>
    <dgm:cxn modelId="{82C4C593-3FCF-498C-8D5D-E198CCF9914F}" type="presOf" srcId="{7028A358-0EEB-457D-B2B5-20E5052A166D}" destId="{59E57D79-E57E-4167-A472-6C9F8F7A5DC6}" srcOrd="0" destOrd="0" presId="urn:microsoft.com/office/officeart/2005/8/layout/vList2"/>
    <dgm:cxn modelId="{AD07CC93-B8CD-444C-B32E-F07F1D907B7A}" srcId="{7028A358-0EEB-457D-B2B5-20E5052A166D}" destId="{2F5EA397-A111-4942-89F8-BFF9FDCF6144}" srcOrd="0" destOrd="0" parTransId="{63AB4611-A14F-44F7-A8CB-64D1C2127505}" sibTransId="{9E339E35-BB96-46C0-B221-94F9D8567EBC}"/>
    <dgm:cxn modelId="{B35BC883-547F-4517-A53D-DCE5C3F319CF}" srcId="{7028A358-0EEB-457D-B2B5-20E5052A166D}" destId="{35894BA9-4048-4D67-94C2-A8AA90164688}" srcOrd="1" destOrd="0" parTransId="{F7B709EA-A6FD-46E6-8676-FB1B47DBE137}" sibTransId="{A85CCED0-11A7-48BD-9B00-BED912BDEFD5}"/>
    <dgm:cxn modelId="{51FCC184-5696-47A4-B100-672C239E84DD}" type="presOf" srcId="{35894BA9-4048-4D67-94C2-A8AA90164688}" destId="{459DF16D-ABB4-4F4A-BBE1-DC8637AE668F}" srcOrd="0" destOrd="0" presId="urn:microsoft.com/office/officeart/2005/8/layout/vList2"/>
    <dgm:cxn modelId="{54EEEB12-EB04-4EEF-BD11-8530B15E7F09}" type="presOf" srcId="{2D1E1B27-42FC-4B1C-875D-5108003468AC}" destId="{E2DE03EB-04C9-47A4-BF43-752EBB353BEF}" srcOrd="0" destOrd="0" presId="urn:microsoft.com/office/officeart/2005/8/layout/vList2"/>
    <dgm:cxn modelId="{2CBDD76E-D24D-424A-80E1-9FE22C6DC9DA}" srcId="{2F5EA397-A111-4942-89F8-BFF9FDCF6144}" destId="{2D1E1B27-42FC-4B1C-875D-5108003468AC}" srcOrd="0" destOrd="0" parTransId="{59972346-A24B-4647-8683-52917557EA4A}" sibTransId="{12C0EF5A-3E33-4DC6-B11F-F83AA6C752F7}"/>
    <dgm:cxn modelId="{4C695F7C-38E0-405F-BE2C-7C0AF780E46E}" type="presParOf" srcId="{59E57D79-E57E-4167-A472-6C9F8F7A5DC6}" destId="{212D2EAD-B43D-44F9-9422-B9FE53853071}" srcOrd="0" destOrd="0" presId="urn:microsoft.com/office/officeart/2005/8/layout/vList2"/>
    <dgm:cxn modelId="{097EEEB9-A456-484F-B934-68D9CCFFBEF0}" type="presParOf" srcId="{59E57D79-E57E-4167-A472-6C9F8F7A5DC6}" destId="{E2DE03EB-04C9-47A4-BF43-752EBB353BEF}" srcOrd="1" destOrd="0" presId="urn:microsoft.com/office/officeart/2005/8/layout/vList2"/>
    <dgm:cxn modelId="{4D5EEFE1-2264-4C51-839D-D36AE282B4C0}" type="presParOf" srcId="{59E57D79-E57E-4167-A472-6C9F8F7A5DC6}" destId="{459DF16D-ABB4-4F4A-BBE1-DC8637AE668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6139744-3E9F-4008-B7C3-BFF35D3119BA}" type="doc">
      <dgm:prSet loTypeId="urn:microsoft.com/office/officeart/2005/8/layout/default#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CO"/>
        </a:p>
      </dgm:t>
    </dgm:pt>
    <dgm:pt modelId="{86B1F32F-53D2-4D3D-8972-07204A4F4AC1}">
      <dgm:prSet phldrT="[Texto]" custT="1"/>
      <dgm:spPr/>
      <dgm:t>
        <a:bodyPr/>
        <a:lstStyle/>
        <a:p>
          <a:r>
            <a:rPr lang="es-CO" sz="2400" b="1" dirty="0" smtClean="0"/>
            <a:t>VIA PIRAMIDAL</a:t>
          </a:r>
        </a:p>
        <a:p>
          <a:r>
            <a:rPr lang="es-CO" sz="2400" dirty="0" smtClean="0"/>
            <a:t>REFLEJO BABINSKY (Nacimiento hasta los 2 años) </a:t>
          </a:r>
          <a:r>
            <a:rPr lang="es-CO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“aparece”</a:t>
          </a:r>
        </a:p>
        <a:p>
          <a:r>
            <a:rPr lang="es-CO" sz="2400" b="0" dirty="0" smtClean="0"/>
            <a:t>REFLEJO DORSIFLEXION</a:t>
          </a:r>
        </a:p>
        <a:p>
          <a:r>
            <a:rPr lang="es-CO" sz="2400" dirty="0" smtClean="0"/>
            <a:t>(18 m- 2 años) : </a:t>
          </a:r>
          <a:r>
            <a:rPr lang="es-CO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“se pierde”</a:t>
          </a:r>
          <a:endParaRPr lang="es-CO" sz="24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9EFAC3-B517-407A-8C87-14D4F9835112}" type="parTrans" cxnId="{ADB4D851-D8BC-4EE5-85BC-251B4CC0DD23}">
      <dgm:prSet/>
      <dgm:spPr/>
      <dgm:t>
        <a:bodyPr/>
        <a:lstStyle/>
        <a:p>
          <a:endParaRPr lang="es-CO" sz="2400"/>
        </a:p>
      </dgm:t>
    </dgm:pt>
    <dgm:pt modelId="{D8A9B66B-F355-4794-A9D2-137ADDEC21CE}" type="sibTrans" cxnId="{ADB4D851-D8BC-4EE5-85BC-251B4CC0DD23}">
      <dgm:prSet/>
      <dgm:spPr/>
      <dgm:t>
        <a:bodyPr/>
        <a:lstStyle/>
        <a:p>
          <a:endParaRPr lang="es-CO" sz="2400"/>
        </a:p>
      </dgm:t>
    </dgm:pt>
    <dgm:pt modelId="{0D7DD4E8-7F86-4AB7-A4E8-BCBBBB0B835A}">
      <dgm:prSet phldrT="[Texto]" custT="1"/>
      <dgm:spPr/>
      <dgm:t>
        <a:bodyPr/>
        <a:lstStyle/>
        <a:p>
          <a:r>
            <a:rPr lang="es-CO" sz="2400" b="1" dirty="0" smtClean="0"/>
            <a:t>CONTROL DE ESFINTERES</a:t>
          </a:r>
        </a:p>
        <a:p>
          <a:r>
            <a:rPr lang="es-CO" sz="2400" b="0" dirty="0" smtClean="0"/>
            <a:t>“mielinización de raíces y nervios periféricos motores y sensitivos (vejiga- recto)”</a:t>
          </a:r>
        </a:p>
        <a:p>
          <a:r>
            <a:rPr lang="es-CO" sz="2400" b="0" dirty="0" smtClean="0"/>
            <a:t>Dominio voluntario</a:t>
          </a:r>
        </a:p>
        <a:p>
          <a:r>
            <a:rPr lang="es-CO" sz="2400" b="0" dirty="0" smtClean="0"/>
            <a:t>2-3 años</a:t>
          </a:r>
          <a:endParaRPr lang="es-CO" sz="2400" b="0" dirty="0"/>
        </a:p>
      </dgm:t>
    </dgm:pt>
    <dgm:pt modelId="{CDAC4C6D-6E51-45AD-908A-CFEC07BBBDDE}" type="parTrans" cxnId="{189A0518-476D-4906-8DBF-FE2FE9830042}">
      <dgm:prSet/>
      <dgm:spPr/>
      <dgm:t>
        <a:bodyPr/>
        <a:lstStyle/>
        <a:p>
          <a:endParaRPr lang="es-CO" sz="2400"/>
        </a:p>
      </dgm:t>
    </dgm:pt>
    <dgm:pt modelId="{8F1FD15D-DDE6-4CCB-B11F-DE26A8644BF1}" type="sibTrans" cxnId="{189A0518-476D-4906-8DBF-FE2FE9830042}">
      <dgm:prSet/>
      <dgm:spPr/>
      <dgm:t>
        <a:bodyPr/>
        <a:lstStyle/>
        <a:p>
          <a:endParaRPr lang="es-CO" sz="2400"/>
        </a:p>
      </dgm:t>
    </dgm:pt>
    <dgm:pt modelId="{9945B14E-2923-4814-BEB7-9B786EF88702}">
      <dgm:prSet phldrT="[Texto]" custT="1"/>
      <dgm:spPr/>
      <dgm:t>
        <a:bodyPr/>
        <a:lstStyle/>
        <a:p>
          <a:r>
            <a:rPr lang="es-CO" sz="2400" b="1" dirty="0" smtClean="0"/>
            <a:t>ROMBERG</a:t>
          </a:r>
        </a:p>
        <a:p>
          <a:r>
            <a:rPr lang="es-CO" sz="2400" b="0" dirty="0" smtClean="0"/>
            <a:t>Sistema cerebeloso</a:t>
          </a:r>
        </a:p>
        <a:p>
          <a:r>
            <a:rPr lang="es-CO" sz="2400" b="0" dirty="0" smtClean="0"/>
            <a:t>4 años</a:t>
          </a:r>
        </a:p>
        <a:p>
          <a:r>
            <a:rPr lang="es-CO" sz="2400" b="0" dirty="0" smtClean="0"/>
            <a:t>Asume coordinación motora y equilibrio</a:t>
          </a:r>
          <a:endParaRPr lang="es-CO" sz="2400" b="0" dirty="0"/>
        </a:p>
      </dgm:t>
    </dgm:pt>
    <dgm:pt modelId="{22C2DBC7-D7AE-4B82-94C6-5CB9CA790594}" type="parTrans" cxnId="{4A2B8F2B-75BD-41CB-962E-B36277908A1B}">
      <dgm:prSet/>
      <dgm:spPr/>
      <dgm:t>
        <a:bodyPr/>
        <a:lstStyle/>
        <a:p>
          <a:endParaRPr lang="es-CO" sz="2400"/>
        </a:p>
      </dgm:t>
    </dgm:pt>
    <dgm:pt modelId="{FB5D8111-2A4B-4093-A48C-236C16EF8EB1}" type="sibTrans" cxnId="{4A2B8F2B-75BD-41CB-962E-B36277908A1B}">
      <dgm:prSet/>
      <dgm:spPr/>
      <dgm:t>
        <a:bodyPr/>
        <a:lstStyle/>
        <a:p>
          <a:endParaRPr lang="es-CO" sz="2400"/>
        </a:p>
      </dgm:t>
    </dgm:pt>
    <dgm:pt modelId="{9549E497-9099-493C-8A78-850735CF08A1}">
      <dgm:prSet phldrT="[Texto]" custT="1"/>
      <dgm:spPr/>
      <dgm:t>
        <a:bodyPr/>
        <a:lstStyle/>
        <a:p>
          <a:r>
            <a:rPr lang="es-CO" sz="2400" b="1" dirty="0" smtClean="0"/>
            <a:t>IMAGEN EN ESPEJO</a:t>
          </a:r>
        </a:p>
        <a:p>
          <a:r>
            <a:rPr lang="es-CO" sz="2400" b="0" dirty="0" smtClean="0"/>
            <a:t>Aparece a los 6 meses</a:t>
          </a:r>
        </a:p>
        <a:p>
          <a:r>
            <a:rPr lang="es-CO" sz="2400" b="0" dirty="0" smtClean="0"/>
            <a:t>Integración a los 5 años</a:t>
          </a:r>
        </a:p>
        <a:p>
          <a:r>
            <a:rPr lang="es-CO" sz="2400" b="0" dirty="0" smtClean="0"/>
            <a:t>Independencia de extremidades entre sí</a:t>
          </a:r>
          <a:endParaRPr lang="es-CO" sz="2400" b="0" dirty="0"/>
        </a:p>
      </dgm:t>
    </dgm:pt>
    <dgm:pt modelId="{18DB9126-E8BF-4091-9C10-8282273A4A88}" type="parTrans" cxnId="{4E72482F-12EF-43FF-AD5A-F5C9ED2FC9FB}">
      <dgm:prSet/>
      <dgm:spPr/>
      <dgm:t>
        <a:bodyPr/>
        <a:lstStyle/>
        <a:p>
          <a:endParaRPr lang="es-CO" sz="2400"/>
        </a:p>
      </dgm:t>
    </dgm:pt>
    <dgm:pt modelId="{AFB7FD85-0205-4444-8162-7A1A76CD2E3B}" type="sibTrans" cxnId="{4E72482F-12EF-43FF-AD5A-F5C9ED2FC9FB}">
      <dgm:prSet/>
      <dgm:spPr/>
      <dgm:t>
        <a:bodyPr/>
        <a:lstStyle/>
        <a:p>
          <a:endParaRPr lang="es-CO" sz="2400"/>
        </a:p>
      </dgm:t>
    </dgm:pt>
    <dgm:pt modelId="{26D031C0-6FFA-4373-9F1C-DD536A06BB1B}" type="pres">
      <dgm:prSet presAssocID="{66139744-3E9F-4008-B7C3-BFF35D3119B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4A3BE30-37CA-4993-A32D-FE3F9BF2977D}" type="pres">
      <dgm:prSet presAssocID="{86B1F32F-53D2-4D3D-8972-07204A4F4AC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51E8BD4-45A3-490E-A8D5-7F046CD309B4}" type="pres">
      <dgm:prSet presAssocID="{D8A9B66B-F355-4794-A9D2-137ADDEC21CE}" presName="sibTrans" presStyleCnt="0"/>
      <dgm:spPr/>
    </dgm:pt>
    <dgm:pt modelId="{AE612C24-29CB-444B-BAA5-35B11ABBE8FC}" type="pres">
      <dgm:prSet presAssocID="{0D7DD4E8-7F86-4AB7-A4E8-BCBBBB0B835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F25DC8E-6228-404D-8227-457D103D56F0}" type="pres">
      <dgm:prSet presAssocID="{8F1FD15D-DDE6-4CCB-B11F-DE26A8644BF1}" presName="sibTrans" presStyleCnt="0"/>
      <dgm:spPr/>
    </dgm:pt>
    <dgm:pt modelId="{79845706-1FD1-403F-847B-18CD7A73FA25}" type="pres">
      <dgm:prSet presAssocID="{9945B14E-2923-4814-BEB7-9B786EF8870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02B139F-35F8-48F4-AEEA-9C3899CE17D2}" type="pres">
      <dgm:prSet presAssocID="{FB5D8111-2A4B-4093-A48C-236C16EF8EB1}" presName="sibTrans" presStyleCnt="0"/>
      <dgm:spPr/>
    </dgm:pt>
    <dgm:pt modelId="{1101DDA0-1FAF-49F3-9BD2-6E4C6F8F07CA}" type="pres">
      <dgm:prSet presAssocID="{9549E497-9099-493C-8A78-850735CF08A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89A0518-476D-4906-8DBF-FE2FE9830042}" srcId="{66139744-3E9F-4008-B7C3-BFF35D3119BA}" destId="{0D7DD4E8-7F86-4AB7-A4E8-BCBBBB0B835A}" srcOrd="1" destOrd="0" parTransId="{CDAC4C6D-6E51-45AD-908A-CFEC07BBBDDE}" sibTransId="{8F1FD15D-DDE6-4CCB-B11F-DE26A8644BF1}"/>
    <dgm:cxn modelId="{9AA03D22-B504-4959-9E96-2EA335C24DAC}" type="presOf" srcId="{86B1F32F-53D2-4D3D-8972-07204A4F4AC1}" destId="{94A3BE30-37CA-4993-A32D-FE3F9BF2977D}" srcOrd="0" destOrd="0" presId="urn:microsoft.com/office/officeart/2005/8/layout/default#3"/>
    <dgm:cxn modelId="{5CC5C185-38AA-476D-B13A-27AAF28691FA}" type="presOf" srcId="{0D7DD4E8-7F86-4AB7-A4E8-BCBBBB0B835A}" destId="{AE612C24-29CB-444B-BAA5-35B11ABBE8FC}" srcOrd="0" destOrd="0" presId="urn:microsoft.com/office/officeart/2005/8/layout/default#3"/>
    <dgm:cxn modelId="{CA48D201-3CAE-4AA6-AE9B-903AD598CFCA}" type="presOf" srcId="{9549E497-9099-493C-8A78-850735CF08A1}" destId="{1101DDA0-1FAF-49F3-9BD2-6E4C6F8F07CA}" srcOrd="0" destOrd="0" presId="urn:microsoft.com/office/officeart/2005/8/layout/default#3"/>
    <dgm:cxn modelId="{ADB4D851-D8BC-4EE5-85BC-251B4CC0DD23}" srcId="{66139744-3E9F-4008-B7C3-BFF35D3119BA}" destId="{86B1F32F-53D2-4D3D-8972-07204A4F4AC1}" srcOrd="0" destOrd="0" parTransId="{2D9EFAC3-B517-407A-8C87-14D4F9835112}" sibTransId="{D8A9B66B-F355-4794-A9D2-137ADDEC21CE}"/>
    <dgm:cxn modelId="{4AB3DEFB-B23C-4AA0-BF97-5A0474CF9D11}" type="presOf" srcId="{66139744-3E9F-4008-B7C3-BFF35D3119BA}" destId="{26D031C0-6FFA-4373-9F1C-DD536A06BB1B}" srcOrd="0" destOrd="0" presId="urn:microsoft.com/office/officeart/2005/8/layout/default#3"/>
    <dgm:cxn modelId="{51328BBB-1E5C-44FA-968B-052E08D5F2BC}" type="presOf" srcId="{9945B14E-2923-4814-BEB7-9B786EF88702}" destId="{79845706-1FD1-403F-847B-18CD7A73FA25}" srcOrd="0" destOrd="0" presId="urn:microsoft.com/office/officeart/2005/8/layout/default#3"/>
    <dgm:cxn modelId="{4A2B8F2B-75BD-41CB-962E-B36277908A1B}" srcId="{66139744-3E9F-4008-B7C3-BFF35D3119BA}" destId="{9945B14E-2923-4814-BEB7-9B786EF88702}" srcOrd="2" destOrd="0" parTransId="{22C2DBC7-D7AE-4B82-94C6-5CB9CA790594}" sibTransId="{FB5D8111-2A4B-4093-A48C-236C16EF8EB1}"/>
    <dgm:cxn modelId="{4E72482F-12EF-43FF-AD5A-F5C9ED2FC9FB}" srcId="{66139744-3E9F-4008-B7C3-BFF35D3119BA}" destId="{9549E497-9099-493C-8A78-850735CF08A1}" srcOrd="3" destOrd="0" parTransId="{18DB9126-E8BF-4091-9C10-8282273A4A88}" sibTransId="{AFB7FD85-0205-4444-8162-7A1A76CD2E3B}"/>
    <dgm:cxn modelId="{49957DB3-FCE2-4F0E-AFB6-81802D5AAA0D}" type="presParOf" srcId="{26D031C0-6FFA-4373-9F1C-DD536A06BB1B}" destId="{94A3BE30-37CA-4993-A32D-FE3F9BF2977D}" srcOrd="0" destOrd="0" presId="urn:microsoft.com/office/officeart/2005/8/layout/default#3"/>
    <dgm:cxn modelId="{72E2607D-9EE2-4717-A28C-A60A2A22049E}" type="presParOf" srcId="{26D031C0-6FFA-4373-9F1C-DD536A06BB1B}" destId="{A51E8BD4-45A3-490E-A8D5-7F046CD309B4}" srcOrd="1" destOrd="0" presId="urn:microsoft.com/office/officeart/2005/8/layout/default#3"/>
    <dgm:cxn modelId="{F4A207B8-BC14-4BB5-BA95-28A6EA6FEF56}" type="presParOf" srcId="{26D031C0-6FFA-4373-9F1C-DD536A06BB1B}" destId="{AE612C24-29CB-444B-BAA5-35B11ABBE8FC}" srcOrd="2" destOrd="0" presId="urn:microsoft.com/office/officeart/2005/8/layout/default#3"/>
    <dgm:cxn modelId="{4C7858BF-C959-4B65-9634-DAB6DA912B57}" type="presParOf" srcId="{26D031C0-6FFA-4373-9F1C-DD536A06BB1B}" destId="{AF25DC8E-6228-404D-8227-457D103D56F0}" srcOrd="3" destOrd="0" presId="urn:microsoft.com/office/officeart/2005/8/layout/default#3"/>
    <dgm:cxn modelId="{61426540-0B67-40E6-95C7-55BB6D130287}" type="presParOf" srcId="{26D031C0-6FFA-4373-9F1C-DD536A06BB1B}" destId="{79845706-1FD1-403F-847B-18CD7A73FA25}" srcOrd="4" destOrd="0" presId="urn:microsoft.com/office/officeart/2005/8/layout/default#3"/>
    <dgm:cxn modelId="{9EF449D7-AEFA-43A4-A9F8-5F8EC4D2D918}" type="presParOf" srcId="{26D031C0-6FFA-4373-9F1C-DD536A06BB1B}" destId="{402B139F-35F8-48F4-AEEA-9C3899CE17D2}" srcOrd="5" destOrd="0" presId="urn:microsoft.com/office/officeart/2005/8/layout/default#3"/>
    <dgm:cxn modelId="{9C85ACC6-619F-46E5-AD01-385C94597199}" type="presParOf" srcId="{26D031C0-6FFA-4373-9F1C-DD536A06BB1B}" destId="{1101DDA0-1FAF-49F3-9BD2-6E4C6F8F07CA}" srcOrd="6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9B1836E-838F-4C59-9AA8-F0760E4F07E3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B6483C45-E16E-4C4A-891A-B1E76E621FA4}">
      <dgm:prSet phldrT="[Texto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s-CO" smtClean="0">
              <a:solidFill>
                <a:schemeClr val="tx1"/>
              </a:solidFill>
            </a:rPr>
            <a:t>PROCESO EVOLUTIVO</a:t>
          </a:r>
          <a:endParaRPr lang="es-CO" dirty="0">
            <a:solidFill>
              <a:schemeClr val="tx1"/>
            </a:solidFill>
          </a:endParaRPr>
        </a:p>
      </dgm:t>
    </dgm:pt>
    <dgm:pt modelId="{6EA1A530-69D9-4867-87FF-107BFD2D7368}" type="parTrans" cxnId="{69822913-8C01-45F4-B455-1EF5D4263160}">
      <dgm:prSet/>
      <dgm:spPr/>
      <dgm:t>
        <a:bodyPr/>
        <a:lstStyle/>
        <a:p>
          <a:pPr algn="ctr"/>
          <a:endParaRPr lang="es-CO">
            <a:solidFill>
              <a:schemeClr val="tx1"/>
            </a:solidFill>
          </a:endParaRPr>
        </a:p>
      </dgm:t>
    </dgm:pt>
    <dgm:pt modelId="{E6A6DA40-4091-4B2E-B8CE-3A77B6E7D09F}" type="sibTrans" cxnId="{69822913-8C01-45F4-B455-1EF5D4263160}">
      <dgm:prSet/>
      <dgm:spPr>
        <a:solidFill>
          <a:schemeClr val="accent2">
            <a:alpha val="90000"/>
          </a:schemeClr>
        </a:solidFill>
      </dgm:spPr>
      <dgm:t>
        <a:bodyPr/>
        <a:lstStyle/>
        <a:p>
          <a:pPr algn="ctr"/>
          <a:endParaRPr lang="es-CO">
            <a:solidFill>
              <a:schemeClr val="tx1"/>
            </a:solidFill>
          </a:endParaRPr>
        </a:p>
      </dgm:t>
    </dgm:pt>
    <dgm:pt modelId="{56507D7E-8CAB-4736-A9C0-DF642BB1B77C}">
      <dgm:prSet phldrT="[Texto]"/>
      <dgm:spPr/>
      <dgm:t>
        <a:bodyPr/>
        <a:lstStyle/>
        <a:p>
          <a:pPr algn="ctr"/>
          <a:r>
            <a:rPr lang="es-CO" smtClean="0">
              <a:solidFill>
                <a:schemeClr val="tx1"/>
              </a:solidFill>
            </a:rPr>
            <a:t>Refleja el desarrollo estructural, anatómico y fisiológico del SNC</a:t>
          </a:r>
          <a:endParaRPr lang="es-CO" dirty="0">
            <a:solidFill>
              <a:schemeClr val="tx1"/>
            </a:solidFill>
          </a:endParaRPr>
        </a:p>
      </dgm:t>
    </dgm:pt>
    <dgm:pt modelId="{B883EA30-AED7-4BAD-A145-1D7279887318}" type="parTrans" cxnId="{B2E2E20A-7F5D-46BD-8591-01D8BCBB9EC3}">
      <dgm:prSet/>
      <dgm:spPr/>
      <dgm:t>
        <a:bodyPr/>
        <a:lstStyle/>
        <a:p>
          <a:pPr algn="ctr"/>
          <a:endParaRPr lang="es-CO">
            <a:solidFill>
              <a:schemeClr val="tx1"/>
            </a:solidFill>
          </a:endParaRPr>
        </a:p>
      </dgm:t>
    </dgm:pt>
    <dgm:pt modelId="{A0DBAF96-2E3B-4781-AB6E-D36449338F04}" type="sibTrans" cxnId="{B2E2E20A-7F5D-46BD-8591-01D8BCBB9EC3}">
      <dgm:prSet/>
      <dgm:spPr>
        <a:solidFill>
          <a:schemeClr val="accent2">
            <a:alpha val="90000"/>
          </a:schemeClr>
        </a:solidFill>
      </dgm:spPr>
      <dgm:t>
        <a:bodyPr/>
        <a:lstStyle/>
        <a:p>
          <a:pPr algn="ctr"/>
          <a:endParaRPr lang="es-CO">
            <a:solidFill>
              <a:schemeClr val="tx1"/>
            </a:solidFill>
          </a:endParaRPr>
        </a:p>
      </dgm:t>
    </dgm:pt>
    <dgm:pt modelId="{064EC6CE-FF63-42E6-BA97-3A47BFDD9C65}">
      <dgm:prSet phldrT="[Tex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s-CO" smtClean="0">
              <a:solidFill>
                <a:schemeClr val="tx1"/>
              </a:solidFill>
            </a:rPr>
            <a:t>DETERMINADO GENETICAMENTE</a:t>
          </a:r>
        </a:p>
        <a:p>
          <a:pPr algn="ctr"/>
          <a:r>
            <a:rPr lang="es-CO" smtClean="0">
              <a:solidFill>
                <a:schemeClr val="tx1"/>
              </a:solidFill>
            </a:rPr>
            <a:t>INFLUIDO POR FACTORES BIOLOGICOS Y AMBIENTALES</a:t>
          </a:r>
          <a:endParaRPr lang="es-CO" dirty="0">
            <a:solidFill>
              <a:schemeClr val="tx1"/>
            </a:solidFill>
          </a:endParaRPr>
        </a:p>
      </dgm:t>
    </dgm:pt>
    <dgm:pt modelId="{9702E90D-9C98-4A5D-936D-F88DA79FE3BA}" type="parTrans" cxnId="{7F0ABD92-4376-4AF5-80B7-92946B376879}">
      <dgm:prSet/>
      <dgm:spPr/>
      <dgm:t>
        <a:bodyPr/>
        <a:lstStyle/>
        <a:p>
          <a:pPr algn="ctr"/>
          <a:endParaRPr lang="es-CO">
            <a:solidFill>
              <a:schemeClr val="tx1"/>
            </a:solidFill>
          </a:endParaRPr>
        </a:p>
      </dgm:t>
    </dgm:pt>
    <dgm:pt modelId="{A3663DE4-F6E3-40BF-A850-2517FC7C1DD4}" type="sibTrans" cxnId="{7F0ABD92-4376-4AF5-80B7-92946B376879}">
      <dgm:prSet/>
      <dgm:spPr/>
      <dgm:t>
        <a:bodyPr/>
        <a:lstStyle/>
        <a:p>
          <a:pPr algn="ctr"/>
          <a:endParaRPr lang="es-CO">
            <a:solidFill>
              <a:schemeClr val="tx1"/>
            </a:solidFill>
          </a:endParaRPr>
        </a:p>
      </dgm:t>
    </dgm:pt>
    <dgm:pt modelId="{F9DED1D3-D968-4D20-A378-52D3B3AFE9F8}" type="pres">
      <dgm:prSet presAssocID="{59B1836E-838F-4C59-9AA8-F0760E4F07E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FEE7A518-3E91-49AE-A203-7D2BEE8FD9B7}" type="pres">
      <dgm:prSet presAssocID="{59B1836E-838F-4C59-9AA8-F0760E4F07E3}" presName="dummyMaxCanvas" presStyleCnt="0">
        <dgm:presLayoutVars/>
      </dgm:prSet>
      <dgm:spPr/>
      <dgm:t>
        <a:bodyPr/>
        <a:lstStyle/>
        <a:p>
          <a:endParaRPr lang="es-ES"/>
        </a:p>
      </dgm:t>
    </dgm:pt>
    <dgm:pt modelId="{E3001D24-447F-4A8D-A8B4-F66BC02ED1DF}" type="pres">
      <dgm:prSet presAssocID="{59B1836E-838F-4C59-9AA8-F0760E4F07E3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7AD5A0F-1727-4E2C-8C85-5E9DB605DCC7}" type="pres">
      <dgm:prSet presAssocID="{59B1836E-838F-4C59-9AA8-F0760E4F07E3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D728FE2-5F89-4315-8759-6E6A91C94AC2}" type="pres">
      <dgm:prSet presAssocID="{59B1836E-838F-4C59-9AA8-F0760E4F07E3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B5B62DB-D917-40D3-91CE-C5EB78D10412}" type="pres">
      <dgm:prSet presAssocID="{59B1836E-838F-4C59-9AA8-F0760E4F07E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FE225FB-E805-4B30-A924-3100E1ACF619}" type="pres">
      <dgm:prSet presAssocID="{59B1836E-838F-4C59-9AA8-F0760E4F07E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AFED220-C5E9-4464-84D2-015E0867AD2E}" type="pres">
      <dgm:prSet presAssocID="{59B1836E-838F-4C59-9AA8-F0760E4F07E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7035EE6-5E23-4D39-A392-91B7D3C9F4E8}" type="pres">
      <dgm:prSet presAssocID="{59B1836E-838F-4C59-9AA8-F0760E4F07E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49422D6-7D13-40B0-ABD3-5E2F6BBA6AE9}" type="pres">
      <dgm:prSet presAssocID="{59B1836E-838F-4C59-9AA8-F0760E4F07E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33672B54-B907-4301-96A3-A7AB1DFECE70}" type="presOf" srcId="{A0DBAF96-2E3B-4781-AB6E-D36449338F04}" destId="{6FE225FB-E805-4B30-A924-3100E1ACF619}" srcOrd="0" destOrd="0" presId="urn:microsoft.com/office/officeart/2005/8/layout/vProcess5"/>
    <dgm:cxn modelId="{69822913-8C01-45F4-B455-1EF5D4263160}" srcId="{59B1836E-838F-4C59-9AA8-F0760E4F07E3}" destId="{B6483C45-E16E-4C4A-891A-B1E76E621FA4}" srcOrd="0" destOrd="0" parTransId="{6EA1A530-69D9-4867-87FF-107BFD2D7368}" sibTransId="{E6A6DA40-4091-4B2E-B8CE-3A77B6E7D09F}"/>
    <dgm:cxn modelId="{A7D8BFD7-FAAE-4CC7-847D-222B5AF14CF4}" type="presOf" srcId="{56507D7E-8CAB-4736-A9C0-DF642BB1B77C}" destId="{E7035EE6-5E23-4D39-A392-91B7D3C9F4E8}" srcOrd="1" destOrd="0" presId="urn:microsoft.com/office/officeart/2005/8/layout/vProcess5"/>
    <dgm:cxn modelId="{CB710EDF-C89C-4366-8957-4B092950F116}" type="presOf" srcId="{064EC6CE-FF63-42E6-BA97-3A47BFDD9C65}" destId="{2D728FE2-5F89-4315-8759-6E6A91C94AC2}" srcOrd="0" destOrd="0" presId="urn:microsoft.com/office/officeart/2005/8/layout/vProcess5"/>
    <dgm:cxn modelId="{B2E2E20A-7F5D-46BD-8591-01D8BCBB9EC3}" srcId="{59B1836E-838F-4C59-9AA8-F0760E4F07E3}" destId="{56507D7E-8CAB-4736-A9C0-DF642BB1B77C}" srcOrd="1" destOrd="0" parTransId="{B883EA30-AED7-4BAD-A145-1D7279887318}" sibTransId="{A0DBAF96-2E3B-4781-AB6E-D36449338F04}"/>
    <dgm:cxn modelId="{5C166569-8660-4FA1-AD72-E6D1655BC74F}" type="presOf" srcId="{56507D7E-8CAB-4736-A9C0-DF642BB1B77C}" destId="{E7AD5A0F-1727-4E2C-8C85-5E9DB605DCC7}" srcOrd="0" destOrd="0" presId="urn:microsoft.com/office/officeart/2005/8/layout/vProcess5"/>
    <dgm:cxn modelId="{F03ADBB2-3CD4-49E4-8512-B9671868C348}" type="presOf" srcId="{B6483C45-E16E-4C4A-891A-B1E76E621FA4}" destId="{E3001D24-447F-4A8D-A8B4-F66BC02ED1DF}" srcOrd="0" destOrd="0" presId="urn:microsoft.com/office/officeart/2005/8/layout/vProcess5"/>
    <dgm:cxn modelId="{201A9966-EF5D-4591-9EE8-8A203E202B41}" type="presOf" srcId="{59B1836E-838F-4C59-9AA8-F0760E4F07E3}" destId="{F9DED1D3-D968-4D20-A378-52D3B3AFE9F8}" srcOrd="0" destOrd="0" presId="urn:microsoft.com/office/officeart/2005/8/layout/vProcess5"/>
    <dgm:cxn modelId="{0E25D0CB-A28D-4133-9B81-203B1AF2C3C1}" type="presOf" srcId="{064EC6CE-FF63-42E6-BA97-3A47BFDD9C65}" destId="{249422D6-7D13-40B0-ABD3-5E2F6BBA6AE9}" srcOrd="1" destOrd="0" presId="urn:microsoft.com/office/officeart/2005/8/layout/vProcess5"/>
    <dgm:cxn modelId="{7F0ABD92-4376-4AF5-80B7-92946B376879}" srcId="{59B1836E-838F-4C59-9AA8-F0760E4F07E3}" destId="{064EC6CE-FF63-42E6-BA97-3A47BFDD9C65}" srcOrd="2" destOrd="0" parTransId="{9702E90D-9C98-4A5D-936D-F88DA79FE3BA}" sibTransId="{A3663DE4-F6E3-40BF-A850-2517FC7C1DD4}"/>
    <dgm:cxn modelId="{06659CD3-9520-4FB2-94AD-4ED60F1DBCFC}" type="presOf" srcId="{B6483C45-E16E-4C4A-891A-B1E76E621FA4}" destId="{BAFED220-C5E9-4464-84D2-015E0867AD2E}" srcOrd="1" destOrd="0" presId="urn:microsoft.com/office/officeart/2005/8/layout/vProcess5"/>
    <dgm:cxn modelId="{54A8B919-C217-4A4D-9258-D1C6C13E05AF}" type="presOf" srcId="{E6A6DA40-4091-4B2E-B8CE-3A77B6E7D09F}" destId="{7B5B62DB-D917-40D3-91CE-C5EB78D10412}" srcOrd="0" destOrd="0" presId="urn:microsoft.com/office/officeart/2005/8/layout/vProcess5"/>
    <dgm:cxn modelId="{3B9B1DCF-AF90-410E-9A28-6F987F24033E}" type="presParOf" srcId="{F9DED1D3-D968-4D20-A378-52D3B3AFE9F8}" destId="{FEE7A518-3E91-49AE-A203-7D2BEE8FD9B7}" srcOrd="0" destOrd="0" presId="urn:microsoft.com/office/officeart/2005/8/layout/vProcess5"/>
    <dgm:cxn modelId="{B0DBB9FF-49D2-4D08-BE22-0F71787758CF}" type="presParOf" srcId="{F9DED1D3-D968-4D20-A378-52D3B3AFE9F8}" destId="{E3001D24-447F-4A8D-A8B4-F66BC02ED1DF}" srcOrd="1" destOrd="0" presId="urn:microsoft.com/office/officeart/2005/8/layout/vProcess5"/>
    <dgm:cxn modelId="{F6714C9F-45A9-4797-A957-AB9CA3A19D21}" type="presParOf" srcId="{F9DED1D3-D968-4D20-A378-52D3B3AFE9F8}" destId="{E7AD5A0F-1727-4E2C-8C85-5E9DB605DCC7}" srcOrd="2" destOrd="0" presId="urn:microsoft.com/office/officeart/2005/8/layout/vProcess5"/>
    <dgm:cxn modelId="{F22C7BEF-BE63-4758-863E-8757B9329F88}" type="presParOf" srcId="{F9DED1D3-D968-4D20-A378-52D3B3AFE9F8}" destId="{2D728FE2-5F89-4315-8759-6E6A91C94AC2}" srcOrd="3" destOrd="0" presId="urn:microsoft.com/office/officeart/2005/8/layout/vProcess5"/>
    <dgm:cxn modelId="{6539AAAC-8327-44CA-A9E9-AF315A239D3C}" type="presParOf" srcId="{F9DED1D3-D968-4D20-A378-52D3B3AFE9F8}" destId="{7B5B62DB-D917-40D3-91CE-C5EB78D10412}" srcOrd="4" destOrd="0" presId="urn:microsoft.com/office/officeart/2005/8/layout/vProcess5"/>
    <dgm:cxn modelId="{022FC7A5-2F8B-4E62-B39A-44500E9AE07C}" type="presParOf" srcId="{F9DED1D3-D968-4D20-A378-52D3B3AFE9F8}" destId="{6FE225FB-E805-4B30-A924-3100E1ACF619}" srcOrd="5" destOrd="0" presId="urn:microsoft.com/office/officeart/2005/8/layout/vProcess5"/>
    <dgm:cxn modelId="{E9A38ED3-F646-430C-B1E7-FC5C456CDBC9}" type="presParOf" srcId="{F9DED1D3-D968-4D20-A378-52D3B3AFE9F8}" destId="{BAFED220-C5E9-4464-84D2-015E0867AD2E}" srcOrd="6" destOrd="0" presId="urn:microsoft.com/office/officeart/2005/8/layout/vProcess5"/>
    <dgm:cxn modelId="{2E5C9423-5522-460A-B37B-2E8ED85FA83D}" type="presParOf" srcId="{F9DED1D3-D968-4D20-A378-52D3B3AFE9F8}" destId="{E7035EE6-5E23-4D39-A392-91B7D3C9F4E8}" srcOrd="7" destOrd="0" presId="urn:microsoft.com/office/officeart/2005/8/layout/vProcess5"/>
    <dgm:cxn modelId="{22A625AF-FE61-4C7C-8675-ADD60DDC3DDC}" type="presParOf" srcId="{F9DED1D3-D968-4D20-A378-52D3B3AFE9F8}" destId="{249422D6-7D13-40B0-ABD3-5E2F6BBA6AE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AF65304-8859-46C7-BDCE-F88524B59C47}" type="doc">
      <dgm:prSet loTypeId="urn:microsoft.com/office/officeart/2005/8/layout/vList5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554DDEFE-C448-4DC8-8584-7AA9BA957C91}">
      <dgm:prSet phldrT="[Texto]"/>
      <dgm:spPr/>
      <dgm:t>
        <a:bodyPr/>
        <a:lstStyle/>
        <a:p>
          <a:pPr algn="ctr"/>
          <a:r>
            <a:rPr lang="es-CO" dirty="0" smtClean="0"/>
            <a:t>EPIGENETICO </a:t>
          </a:r>
        </a:p>
        <a:p>
          <a:pPr algn="ctr"/>
          <a:r>
            <a:rPr lang="es-CO" dirty="0" smtClean="0"/>
            <a:t>(EVOLUTIVA)</a:t>
          </a:r>
          <a:endParaRPr lang="es-CO" dirty="0"/>
        </a:p>
      </dgm:t>
    </dgm:pt>
    <dgm:pt modelId="{3F382E9A-AD30-49F9-B5AB-1F675EB4EE2E}" type="parTrans" cxnId="{4A0286AE-9755-4026-93FA-8C0E2BBF76F3}">
      <dgm:prSet/>
      <dgm:spPr/>
      <dgm:t>
        <a:bodyPr/>
        <a:lstStyle/>
        <a:p>
          <a:pPr algn="ctr"/>
          <a:endParaRPr lang="es-CO"/>
        </a:p>
      </dgm:t>
    </dgm:pt>
    <dgm:pt modelId="{58004725-7A99-468D-A5B0-EF654AD76B4C}" type="sibTrans" cxnId="{4A0286AE-9755-4026-93FA-8C0E2BBF76F3}">
      <dgm:prSet/>
      <dgm:spPr/>
      <dgm:t>
        <a:bodyPr/>
        <a:lstStyle/>
        <a:p>
          <a:pPr algn="ctr"/>
          <a:endParaRPr lang="es-CO"/>
        </a:p>
      </dgm:t>
    </dgm:pt>
    <dgm:pt modelId="{A9D30403-1170-4848-9DD2-B86904666824}">
      <dgm:prSet phldrT="[Texto]"/>
      <dgm:spPr/>
      <dgm:t>
        <a:bodyPr/>
        <a:lstStyle/>
        <a:p>
          <a:pPr algn="ctr"/>
          <a:r>
            <a:rPr lang="es-CO" dirty="0" smtClean="0"/>
            <a:t>“Evolución ordenada”</a:t>
          </a:r>
          <a:endParaRPr lang="es-CO" dirty="0"/>
        </a:p>
      </dgm:t>
    </dgm:pt>
    <dgm:pt modelId="{4A44AF70-3089-45AB-90FE-B3CF34F9931D}" type="parTrans" cxnId="{F3EF3B86-9062-4B4A-9797-CCDE6A3EEB46}">
      <dgm:prSet/>
      <dgm:spPr/>
      <dgm:t>
        <a:bodyPr/>
        <a:lstStyle/>
        <a:p>
          <a:pPr algn="ctr"/>
          <a:endParaRPr lang="es-CO"/>
        </a:p>
      </dgm:t>
    </dgm:pt>
    <dgm:pt modelId="{59CF8524-52D3-4CC7-B283-B9C05BF638A2}" type="sibTrans" cxnId="{F3EF3B86-9062-4B4A-9797-CCDE6A3EEB46}">
      <dgm:prSet/>
      <dgm:spPr/>
      <dgm:t>
        <a:bodyPr/>
        <a:lstStyle/>
        <a:p>
          <a:pPr algn="ctr"/>
          <a:endParaRPr lang="es-CO"/>
        </a:p>
      </dgm:t>
    </dgm:pt>
    <dgm:pt modelId="{70F43883-441F-4E7F-B3A1-A59C37D1C923}">
      <dgm:prSet phldrT="[Texto]"/>
      <dgm:spPr/>
      <dgm:t>
        <a:bodyPr/>
        <a:lstStyle/>
        <a:p>
          <a:pPr algn="ctr"/>
          <a:r>
            <a:rPr lang="es-CO" dirty="0" smtClean="0"/>
            <a:t>CRONOLOGICA</a:t>
          </a:r>
          <a:endParaRPr lang="es-CO" dirty="0"/>
        </a:p>
      </dgm:t>
    </dgm:pt>
    <dgm:pt modelId="{A17EA52D-5DC6-4FCA-BD29-21D82D49BBDA}" type="parTrans" cxnId="{03E6F1DC-4DBF-4706-91DB-CBCAF4DC2DEA}">
      <dgm:prSet/>
      <dgm:spPr/>
      <dgm:t>
        <a:bodyPr/>
        <a:lstStyle/>
        <a:p>
          <a:pPr algn="ctr"/>
          <a:endParaRPr lang="es-CO"/>
        </a:p>
      </dgm:t>
    </dgm:pt>
    <dgm:pt modelId="{8B2539EA-586D-40F5-B514-45A7D92A96B7}" type="sibTrans" cxnId="{03E6F1DC-4DBF-4706-91DB-CBCAF4DC2DEA}">
      <dgm:prSet/>
      <dgm:spPr/>
      <dgm:t>
        <a:bodyPr/>
        <a:lstStyle/>
        <a:p>
          <a:pPr algn="ctr"/>
          <a:endParaRPr lang="es-CO"/>
        </a:p>
      </dgm:t>
    </dgm:pt>
    <dgm:pt modelId="{3E8FA3DB-B6AA-4E4B-BBBB-9A079F16E32C}">
      <dgm:prSet phldrT="[Texto]"/>
      <dgm:spPr/>
      <dgm:t>
        <a:bodyPr/>
        <a:lstStyle/>
        <a:p>
          <a:pPr algn="ctr"/>
          <a:r>
            <a:rPr lang="es-CO" dirty="0" smtClean="0"/>
            <a:t>Ocurre en período cronológico establecido</a:t>
          </a:r>
          <a:endParaRPr lang="es-CO" dirty="0"/>
        </a:p>
      </dgm:t>
    </dgm:pt>
    <dgm:pt modelId="{783BA68B-E3B1-40F3-A634-16C8BC7040DC}" type="parTrans" cxnId="{E7B9910D-CB83-4C53-8BF2-646D870B6498}">
      <dgm:prSet/>
      <dgm:spPr/>
      <dgm:t>
        <a:bodyPr/>
        <a:lstStyle/>
        <a:p>
          <a:pPr algn="ctr"/>
          <a:endParaRPr lang="es-CO"/>
        </a:p>
      </dgm:t>
    </dgm:pt>
    <dgm:pt modelId="{C3D48316-7439-4A1F-8DD9-36AFE5EF38A9}" type="sibTrans" cxnId="{E7B9910D-CB83-4C53-8BF2-646D870B6498}">
      <dgm:prSet/>
      <dgm:spPr/>
      <dgm:t>
        <a:bodyPr/>
        <a:lstStyle/>
        <a:p>
          <a:pPr algn="ctr"/>
          <a:endParaRPr lang="es-CO"/>
        </a:p>
      </dgm:t>
    </dgm:pt>
    <dgm:pt modelId="{AA73962C-8020-4FED-BB81-CF401C7C027D}">
      <dgm:prSet phldrT="[Texto]"/>
      <dgm:spPr/>
      <dgm:t>
        <a:bodyPr/>
        <a:lstStyle/>
        <a:p>
          <a:pPr algn="ctr"/>
          <a:r>
            <a:rPr lang="es-CO" dirty="0" smtClean="0"/>
            <a:t>“Dentro de límites de </a:t>
          </a:r>
          <a:r>
            <a:rPr lang="es-CO" b="1" dirty="0" smtClean="0"/>
            <a:t>NORMALIDAD”</a:t>
          </a:r>
          <a:endParaRPr lang="es-CO" b="1" dirty="0"/>
        </a:p>
      </dgm:t>
    </dgm:pt>
    <dgm:pt modelId="{7BC20320-786E-4208-94CB-A126B2A11AAF}" type="parTrans" cxnId="{FC50F655-677B-4C62-8872-A106B060AF03}">
      <dgm:prSet/>
      <dgm:spPr/>
      <dgm:t>
        <a:bodyPr/>
        <a:lstStyle/>
        <a:p>
          <a:pPr algn="ctr"/>
          <a:endParaRPr lang="es-CO"/>
        </a:p>
      </dgm:t>
    </dgm:pt>
    <dgm:pt modelId="{BF3690D8-7A7A-4105-AF59-E6B2E04D29DF}" type="sibTrans" cxnId="{FC50F655-677B-4C62-8872-A106B060AF03}">
      <dgm:prSet/>
      <dgm:spPr/>
      <dgm:t>
        <a:bodyPr/>
        <a:lstStyle/>
        <a:p>
          <a:pPr algn="ctr"/>
          <a:endParaRPr lang="es-CO"/>
        </a:p>
      </dgm:t>
    </dgm:pt>
    <dgm:pt modelId="{4E446771-C81B-4169-A6C4-B093F344C9A1}">
      <dgm:prSet phldrT="[Texto]"/>
      <dgm:spPr/>
      <dgm:t>
        <a:bodyPr/>
        <a:lstStyle/>
        <a:p>
          <a:pPr algn="ctr"/>
          <a:r>
            <a:rPr lang="es-CO" dirty="0" smtClean="0"/>
            <a:t>FUNCIONAL</a:t>
          </a:r>
          <a:endParaRPr lang="es-CO" dirty="0"/>
        </a:p>
      </dgm:t>
    </dgm:pt>
    <dgm:pt modelId="{17B31ADA-5266-4ACC-921D-83D7E4A5A69A}" type="parTrans" cxnId="{841A853E-2B56-4BCA-95FA-4BF33CFF0745}">
      <dgm:prSet/>
      <dgm:spPr/>
      <dgm:t>
        <a:bodyPr/>
        <a:lstStyle/>
        <a:p>
          <a:pPr algn="ctr"/>
          <a:endParaRPr lang="es-CO"/>
        </a:p>
      </dgm:t>
    </dgm:pt>
    <dgm:pt modelId="{BB3496AD-67D6-488F-B9BC-B278DC7027EB}" type="sibTrans" cxnId="{841A853E-2B56-4BCA-95FA-4BF33CFF0745}">
      <dgm:prSet/>
      <dgm:spPr/>
      <dgm:t>
        <a:bodyPr/>
        <a:lstStyle/>
        <a:p>
          <a:pPr algn="ctr"/>
          <a:endParaRPr lang="es-CO"/>
        </a:p>
      </dgm:t>
    </dgm:pt>
    <dgm:pt modelId="{10DF4A25-B663-4267-AF2F-232B1887D34E}">
      <dgm:prSet phldrT="[Texto]"/>
      <dgm:spPr/>
      <dgm:t>
        <a:bodyPr/>
        <a:lstStyle/>
        <a:p>
          <a:pPr algn="ctr"/>
          <a:r>
            <a:rPr lang="es-CO" dirty="0" smtClean="0"/>
            <a:t>“</a:t>
          </a:r>
          <a:r>
            <a:rPr lang="es-CO" b="1" dirty="0" smtClean="0"/>
            <a:t>MOSTRAR</a:t>
          </a:r>
          <a:r>
            <a:rPr lang="es-CO" dirty="0" smtClean="0"/>
            <a:t> correcta manifestación funcional” (cómo lo hizo?)</a:t>
          </a:r>
          <a:endParaRPr lang="es-CO" dirty="0"/>
        </a:p>
      </dgm:t>
    </dgm:pt>
    <dgm:pt modelId="{8FD2F1FA-22FD-4491-A161-21AB3C03AA80}" type="parTrans" cxnId="{783D2EA7-D835-4C17-9D12-E7709BA7CC20}">
      <dgm:prSet/>
      <dgm:spPr/>
      <dgm:t>
        <a:bodyPr/>
        <a:lstStyle/>
        <a:p>
          <a:pPr algn="ctr"/>
          <a:endParaRPr lang="es-CO"/>
        </a:p>
      </dgm:t>
    </dgm:pt>
    <dgm:pt modelId="{A2EF0F1B-1BCD-422E-980C-2C6D6CC24DFC}" type="sibTrans" cxnId="{783D2EA7-D835-4C17-9D12-E7709BA7CC20}">
      <dgm:prSet/>
      <dgm:spPr/>
      <dgm:t>
        <a:bodyPr/>
        <a:lstStyle/>
        <a:p>
          <a:pPr algn="ctr"/>
          <a:endParaRPr lang="es-CO"/>
        </a:p>
      </dgm:t>
    </dgm:pt>
    <dgm:pt modelId="{0E08AF61-73CC-41D7-AC1B-072E28A311EE}">
      <dgm:prSet phldrT="[Texto]"/>
      <dgm:spPr/>
      <dgm:t>
        <a:bodyPr/>
        <a:lstStyle/>
        <a:p>
          <a:pPr algn="ctr"/>
          <a:r>
            <a:rPr lang="es-CO" dirty="0" smtClean="0"/>
            <a:t>Cada evento : </a:t>
          </a:r>
          <a:r>
            <a:rPr lang="es-CO" i="1" dirty="0" smtClean="0"/>
            <a:t>INTEGRACION EVOLUTIVA</a:t>
          </a:r>
          <a:endParaRPr lang="es-CO" dirty="0"/>
        </a:p>
      </dgm:t>
    </dgm:pt>
    <dgm:pt modelId="{1C82B1BD-2D55-4326-BE1B-5A2C3E8A38EC}" type="parTrans" cxnId="{E8DD41BE-BF99-447A-95BF-B960EA8EEB87}">
      <dgm:prSet/>
      <dgm:spPr/>
      <dgm:t>
        <a:bodyPr/>
        <a:lstStyle/>
        <a:p>
          <a:pPr algn="ctr"/>
          <a:endParaRPr lang="es-CO"/>
        </a:p>
      </dgm:t>
    </dgm:pt>
    <dgm:pt modelId="{B7E3D5E2-57F7-4F4B-94C2-D0C320F2D7D2}" type="sibTrans" cxnId="{E8DD41BE-BF99-447A-95BF-B960EA8EEB87}">
      <dgm:prSet/>
      <dgm:spPr/>
      <dgm:t>
        <a:bodyPr/>
        <a:lstStyle/>
        <a:p>
          <a:pPr algn="ctr"/>
          <a:endParaRPr lang="es-CO"/>
        </a:p>
      </dgm:t>
    </dgm:pt>
    <dgm:pt modelId="{10559F8E-60A7-4F9F-8723-62B8263E0CF6}">
      <dgm:prSet phldrT="[Texto]"/>
      <dgm:spPr/>
      <dgm:t>
        <a:bodyPr/>
        <a:lstStyle/>
        <a:p>
          <a:pPr algn="ctr"/>
          <a:r>
            <a:rPr lang="es-CO" dirty="0" smtClean="0"/>
            <a:t>Etapa precede y es  prerrequisito de la siguiente</a:t>
          </a:r>
          <a:endParaRPr lang="es-CO" dirty="0"/>
        </a:p>
      </dgm:t>
    </dgm:pt>
    <dgm:pt modelId="{03785E59-6FB5-4526-8332-8154808ACF25}" type="parTrans" cxnId="{E57B0D11-AD2F-4853-9C97-0893DBE069DE}">
      <dgm:prSet/>
      <dgm:spPr/>
      <dgm:t>
        <a:bodyPr/>
        <a:lstStyle/>
        <a:p>
          <a:pPr algn="ctr"/>
          <a:endParaRPr lang="es-CO"/>
        </a:p>
      </dgm:t>
    </dgm:pt>
    <dgm:pt modelId="{A999D292-6B10-4E52-AB1E-39013F62DF36}" type="sibTrans" cxnId="{E57B0D11-AD2F-4853-9C97-0893DBE069DE}">
      <dgm:prSet/>
      <dgm:spPr/>
      <dgm:t>
        <a:bodyPr/>
        <a:lstStyle/>
        <a:p>
          <a:pPr algn="ctr"/>
          <a:endParaRPr lang="es-CO"/>
        </a:p>
      </dgm:t>
    </dgm:pt>
    <dgm:pt modelId="{979B3EC9-0779-4299-967F-6FD8D4146E0E}">
      <dgm:prSet phldrT="[Texto]"/>
      <dgm:spPr/>
      <dgm:t>
        <a:bodyPr/>
        <a:lstStyle/>
        <a:p>
          <a:pPr algn="ctr"/>
          <a:r>
            <a:rPr lang="es-CO" dirty="0" smtClean="0"/>
            <a:t>Varía individualmente (Qué edad)</a:t>
          </a:r>
          <a:endParaRPr lang="es-CO" dirty="0"/>
        </a:p>
      </dgm:t>
    </dgm:pt>
    <dgm:pt modelId="{92E07C27-DD50-4349-9F5C-3E61254E990E}" type="parTrans" cxnId="{691A1D6D-2834-4B86-B511-E736965803DF}">
      <dgm:prSet/>
      <dgm:spPr/>
    </dgm:pt>
    <dgm:pt modelId="{2E5A3427-A465-4A60-9046-081A6D67F6C3}" type="sibTrans" cxnId="{691A1D6D-2834-4B86-B511-E736965803DF}">
      <dgm:prSet/>
      <dgm:spPr/>
    </dgm:pt>
    <dgm:pt modelId="{9976D3BE-B1A6-4662-8EC2-69E80EACB07B}" type="pres">
      <dgm:prSet presAssocID="{2AF65304-8859-46C7-BDCE-F88524B59C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B0F0A3E-E205-4DDD-BB22-E0C521C5A716}" type="pres">
      <dgm:prSet presAssocID="{554DDEFE-C448-4DC8-8584-7AA9BA957C91}" presName="linNode" presStyleCnt="0"/>
      <dgm:spPr/>
    </dgm:pt>
    <dgm:pt modelId="{4E9FEDC0-7757-4CCB-9452-C7AC11BD9486}" type="pres">
      <dgm:prSet presAssocID="{554DDEFE-C448-4DC8-8584-7AA9BA957C9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AE29E82-CD53-4802-81B6-FD27114CD25D}" type="pres">
      <dgm:prSet presAssocID="{554DDEFE-C448-4DC8-8584-7AA9BA957C9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D174CBA-9393-49DE-A935-6093F7CCA363}" type="pres">
      <dgm:prSet presAssocID="{58004725-7A99-468D-A5B0-EF654AD76B4C}" presName="sp" presStyleCnt="0"/>
      <dgm:spPr/>
    </dgm:pt>
    <dgm:pt modelId="{737AEBA1-ABD2-464B-BAC7-885A4A61633C}" type="pres">
      <dgm:prSet presAssocID="{70F43883-441F-4E7F-B3A1-A59C37D1C923}" presName="linNode" presStyleCnt="0"/>
      <dgm:spPr/>
    </dgm:pt>
    <dgm:pt modelId="{B5913460-3E2A-404D-A2AB-58AE0BA975DE}" type="pres">
      <dgm:prSet presAssocID="{70F43883-441F-4E7F-B3A1-A59C37D1C92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4CA71DE-010B-4F42-BFDE-EB5689C848E9}" type="pres">
      <dgm:prSet presAssocID="{70F43883-441F-4E7F-B3A1-A59C37D1C92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C3FB912-3A92-4586-A41F-D05EB664B2A2}" type="pres">
      <dgm:prSet presAssocID="{8B2539EA-586D-40F5-B514-45A7D92A96B7}" presName="sp" presStyleCnt="0"/>
      <dgm:spPr/>
    </dgm:pt>
    <dgm:pt modelId="{6AF3A967-3773-49A2-A15A-F906CE7519A3}" type="pres">
      <dgm:prSet presAssocID="{4E446771-C81B-4169-A6C4-B093F344C9A1}" presName="linNode" presStyleCnt="0"/>
      <dgm:spPr/>
    </dgm:pt>
    <dgm:pt modelId="{C08B9CC2-EB46-4C4C-B76F-B0657637A7CA}" type="pres">
      <dgm:prSet presAssocID="{4E446771-C81B-4169-A6C4-B093F344C9A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E032DED-BD5A-4CE1-8CA6-FA986D2DC9BC}" type="pres">
      <dgm:prSet presAssocID="{4E446771-C81B-4169-A6C4-B093F344C9A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01532DA-4422-402C-918D-C5AED9A8DED4}" type="presOf" srcId="{70F43883-441F-4E7F-B3A1-A59C37D1C923}" destId="{B5913460-3E2A-404D-A2AB-58AE0BA975DE}" srcOrd="0" destOrd="0" presId="urn:microsoft.com/office/officeart/2005/8/layout/vList5"/>
    <dgm:cxn modelId="{3D56FF0A-31A2-45F5-B484-0E2D4F141F61}" type="presOf" srcId="{AA73962C-8020-4FED-BB81-CF401C7C027D}" destId="{C4CA71DE-010B-4F42-BFDE-EB5689C848E9}" srcOrd="0" destOrd="2" presId="urn:microsoft.com/office/officeart/2005/8/layout/vList5"/>
    <dgm:cxn modelId="{691A1D6D-2834-4B86-B511-E736965803DF}" srcId="{70F43883-441F-4E7F-B3A1-A59C37D1C923}" destId="{979B3EC9-0779-4299-967F-6FD8D4146E0E}" srcOrd="1" destOrd="0" parTransId="{92E07C27-DD50-4349-9F5C-3E61254E990E}" sibTransId="{2E5A3427-A465-4A60-9046-081A6D67F6C3}"/>
    <dgm:cxn modelId="{783D2EA7-D835-4C17-9D12-E7709BA7CC20}" srcId="{4E446771-C81B-4169-A6C4-B093F344C9A1}" destId="{10DF4A25-B663-4267-AF2F-232B1887D34E}" srcOrd="0" destOrd="0" parTransId="{8FD2F1FA-22FD-4491-A161-21AB3C03AA80}" sibTransId="{A2EF0F1B-1BCD-422E-980C-2C6D6CC24DFC}"/>
    <dgm:cxn modelId="{FC50F655-677B-4C62-8872-A106B060AF03}" srcId="{70F43883-441F-4E7F-B3A1-A59C37D1C923}" destId="{AA73962C-8020-4FED-BB81-CF401C7C027D}" srcOrd="2" destOrd="0" parTransId="{7BC20320-786E-4208-94CB-A126B2A11AAF}" sibTransId="{BF3690D8-7A7A-4105-AF59-E6B2E04D29DF}"/>
    <dgm:cxn modelId="{8CB2CE33-94D1-4E32-8C37-DA9D87FE52F5}" type="presOf" srcId="{A9D30403-1170-4848-9DD2-B86904666824}" destId="{0AE29E82-CD53-4802-81B6-FD27114CD25D}" srcOrd="0" destOrd="0" presId="urn:microsoft.com/office/officeart/2005/8/layout/vList5"/>
    <dgm:cxn modelId="{841A853E-2B56-4BCA-95FA-4BF33CFF0745}" srcId="{2AF65304-8859-46C7-BDCE-F88524B59C47}" destId="{4E446771-C81B-4169-A6C4-B093F344C9A1}" srcOrd="2" destOrd="0" parTransId="{17B31ADA-5266-4ACC-921D-83D7E4A5A69A}" sibTransId="{BB3496AD-67D6-488F-B9BC-B278DC7027EB}"/>
    <dgm:cxn modelId="{483AECDC-5F01-4738-8879-D75A5EF45C75}" type="presOf" srcId="{554DDEFE-C448-4DC8-8584-7AA9BA957C91}" destId="{4E9FEDC0-7757-4CCB-9452-C7AC11BD9486}" srcOrd="0" destOrd="0" presId="urn:microsoft.com/office/officeart/2005/8/layout/vList5"/>
    <dgm:cxn modelId="{11AC6AB8-F212-4C96-BD60-682F3365BF34}" type="presOf" srcId="{2AF65304-8859-46C7-BDCE-F88524B59C47}" destId="{9976D3BE-B1A6-4662-8EC2-69E80EACB07B}" srcOrd="0" destOrd="0" presId="urn:microsoft.com/office/officeart/2005/8/layout/vList5"/>
    <dgm:cxn modelId="{FFBCCB1A-351B-4AD3-8600-92582B5D2C97}" type="presOf" srcId="{4E446771-C81B-4169-A6C4-B093F344C9A1}" destId="{C08B9CC2-EB46-4C4C-B76F-B0657637A7CA}" srcOrd="0" destOrd="0" presId="urn:microsoft.com/office/officeart/2005/8/layout/vList5"/>
    <dgm:cxn modelId="{EBA6F2CD-CB4D-4D9F-9152-E4E5ADAED0DF}" type="presOf" srcId="{979B3EC9-0779-4299-967F-6FD8D4146E0E}" destId="{C4CA71DE-010B-4F42-BFDE-EB5689C848E9}" srcOrd="0" destOrd="1" presId="urn:microsoft.com/office/officeart/2005/8/layout/vList5"/>
    <dgm:cxn modelId="{4A0286AE-9755-4026-93FA-8C0E2BBF76F3}" srcId="{2AF65304-8859-46C7-BDCE-F88524B59C47}" destId="{554DDEFE-C448-4DC8-8584-7AA9BA957C91}" srcOrd="0" destOrd="0" parTransId="{3F382E9A-AD30-49F9-B5AB-1F675EB4EE2E}" sibTransId="{58004725-7A99-468D-A5B0-EF654AD76B4C}"/>
    <dgm:cxn modelId="{F3EF3B86-9062-4B4A-9797-CCDE6A3EEB46}" srcId="{554DDEFE-C448-4DC8-8584-7AA9BA957C91}" destId="{A9D30403-1170-4848-9DD2-B86904666824}" srcOrd="0" destOrd="0" parTransId="{4A44AF70-3089-45AB-90FE-B3CF34F9931D}" sibTransId="{59CF8524-52D3-4CC7-B283-B9C05BF638A2}"/>
    <dgm:cxn modelId="{E57B0D11-AD2F-4853-9C97-0893DBE069DE}" srcId="{554DDEFE-C448-4DC8-8584-7AA9BA957C91}" destId="{10559F8E-60A7-4F9F-8723-62B8263E0CF6}" srcOrd="1" destOrd="0" parTransId="{03785E59-6FB5-4526-8332-8154808ACF25}" sibTransId="{A999D292-6B10-4E52-AB1E-39013F62DF36}"/>
    <dgm:cxn modelId="{421A7C0C-29D4-4F32-9C10-81B015A25B2A}" type="presOf" srcId="{10DF4A25-B663-4267-AF2F-232B1887D34E}" destId="{AE032DED-BD5A-4CE1-8CA6-FA986D2DC9BC}" srcOrd="0" destOrd="0" presId="urn:microsoft.com/office/officeart/2005/8/layout/vList5"/>
    <dgm:cxn modelId="{FEEB0F79-0D15-4FB2-9F37-441400DFDBFF}" type="presOf" srcId="{3E8FA3DB-B6AA-4E4B-BBBB-9A079F16E32C}" destId="{C4CA71DE-010B-4F42-BFDE-EB5689C848E9}" srcOrd="0" destOrd="0" presId="urn:microsoft.com/office/officeart/2005/8/layout/vList5"/>
    <dgm:cxn modelId="{03E6F1DC-4DBF-4706-91DB-CBCAF4DC2DEA}" srcId="{2AF65304-8859-46C7-BDCE-F88524B59C47}" destId="{70F43883-441F-4E7F-B3A1-A59C37D1C923}" srcOrd="1" destOrd="0" parTransId="{A17EA52D-5DC6-4FCA-BD29-21D82D49BBDA}" sibTransId="{8B2539EA-586D-40F5-B514-45A7D92A96B7}"/>
    <dgm:cxn modelId="{E7B9910D-CB83-4C53-8BF2-646D870B6498}" srcId="{70F43883-441F-4E7F-B3A1-A59C37D1C923}" destId="{3E8FA3DB-B6AA-4E4B-BBBB-9A079F16E32C}" srcOrd="0" destOrd="0" parTransId="{783BA68B-E3B1-40F3-A634-16C8BC7040DC}" sibTransId="{C3D48316-7439-4A1F-8DD9-36AFE5EF38A9}"/>
    <dgm:cxn modelId="{B53BA822-D98D-4AC1-901C-DB76EE033845}" type="presOf" srcId="{10559F8E-60A7-4F9F-8723-62B8263E0CF6}" destId="{0AE29E82-CD53-4802-81B6-FD27114CD25D}" srcOrd="0" destOrd="1" presId="urn:microsoft.com/office/officeart/2005/8/layout/vList5"/>
    <dgm:cxn modelId="{E8DD41BE-BF99-447A-95BF-B960EA8EEB87}" srcId="{4E446771-C81B-4169-A6C4-B093F344C9A1}" destId="{0E08AF61-73CC-41D7-AC1B-072E28A311EE}" srcOrd="1" destOrd="0" parTransId="{1C82B1BD-2D55-4326-BE1B-5A2C3E8A38EC}" sibTransId="{B7E3D5E2-57F7-4F4B-94C2-D0C320F2D7D2}"/>
    <dgm:cxn modelId="{F5083229-9796-4D25-B072-1EC74EAFF0C7}" type="presOf" srcId="{0E08AF61-73CC-41D7-AC1B-072E28A311EE}" destId="{AE032DED-BD5A-4CE1-8CA6-FA986D2DC9BC}" srcOrd="0" destOrd="1" presId="urn:microsoft.com/office/officeart/2005/8/layout/vList5"/>
    <dgm:cxn modelId="{93705326-8A01-4142-973D-2B5F1EA10108}" type="presParOf" srcId="{9976D3BE-B1A6-4662-8EC2-69E80EACB07B}" destId="{9B0F0A3E-E205-4DDD-BB22-E0C521C5A716}" srcOrd="0" destOrd="0" presId="urn:microsoft.com/office/officeart/2005/8/layout/vList5"/>
    <dgm:cxn modelId="{1F18AC6F-7073-46D3-BDAE-A183F56FA834}" type="presParOf" srcId="{9B0F0A3E-E205-4DDD-BB22-E0C521C5A716}" destId="{4E9FEDC0-7757-4CCB-9452-C7AC11BD9486}" srcOrd="0" destOrd="0" presId="urn:microsoft.com/office/officeart/2005/8/layout/vList5"/>
    <dgm:cxn modelId="{7310445B-928C-4BC3-A8B7-620826044EF2}" type="presParOf" srcId="{9B0F0A3E-E205-4DDD-BB22-E0C521C5A716}" destId="{0AE29E82-CD53-4802-81B6-FD27114CD25D}" srcOrd="1" destOrd="0" presId="urn:microsoft.com/office/officeart/2005/8/layout/vList5"/>
    <dgm:cxn modelId="{AF989B16-CE53-4FD1-B76E-9D854D7D8E81}" type="presParOf" srcId="{9976D3BE-B1A6-4662-8EC2-69E80EACB07B}" destId="{1D174CBA-9393-49DE-A935-6093F7CCA363}" srcOrd="1" destOrd="0" presId="urn:microsoft.com/office/officeart/2005/8/layout/vList5"/>
    <dgm:cxn modelId="{2F013DFE-6367-4E05-9117-AEACDDF6D1C6}" type="presParOf" srcId="{9976D3BE-B1A6-4662-8EC2-69E80EACB07B}" destId="{737AEBA1-ABD2-464B-BAC7-885A4A61633C}" srcOrd="2" destOrd="0" presId="urn:microsoft.com/office/officeart/2005/8/layout/vList5"/>
    <dgm:cxn modelId="{5DD2D76D-0BA4-4E01-A8A5-7415474C594C}" type="presParOf" srcId="{737AEBA1-ABD2-464B-BAC7-885A4A61633C}" destId="{B5913460-3E2A-404D-A2AB-58AE0BA975DE}" srcOrd="0" destOrd="0" presId="urn:microsoft.com/office/officeart/2005/8/layout/vList5"/>
    <dgm:cxn modelId="{D3BB2992-44CA-44B6-970D-275631633F95}" type="presParOf" srcId="{737AEBA1-ABD2-464B-BAC7-885A4A61633C}" destId="{C4CA71DE-010B-4F42-BFDE-EB5689C848E9}" srcOrd="1" destOrd="0" presId="urn:microsoft.com/office/officeart/2005/8/layout/vList5"/>
    <dgm:cxn modelId="{837D70D9-EDC3-46E9-B9AA-E18C6B3BA1E3}" type="presParOf" srcId="{9976D3BE-B1A6-4662-8EC2-69E80EACB07B}" destId="{0C3FB912-3A92-4586-A41F-D05EB664B2A2}" srcOrd="3" destOrd="0" presId="urn:microsoft.com/office/officeart/2005/8/layout/vList5"/>
    <dgm:cxn modelId="{C6E12604-1DFD-4786-8526-F07B3A0704D2}" type="presParOf" srcId="{9976D3BE-B1A6-4662-8EC2-69E80EACB07B}" destId="{6AF3A967-3773-49A2-A15A-F906CE7519A3}" srcOrd="4" destOrd="0" presId="urn:microsoft.com/office/officeart/2005/8/layout/vList5"/>
    <dgm:cxn modelId="{0BE80A70-C3FC-46D4-8F62-AFA7ACCDE23A}" type="presParOf" srcId="{6AF3A967-3773-49A2-A15A-F906CE7519A3}" destId="{C08B9CC2-EB46-4C4C-B76F-B0657637A7CA}" srcOrd="0" destOrd="0" presId="urn:microsoft.com/office/officeart/2005/8/layout/vList5"/>
    <dgm:cxn modelId="{99E10E0A-B3CB-44B3-A8DA-6D64018CF3BE}" type="presParOf" srcId="{6AF3A967-3773-49A2-A15A-F906CE7519A3}" destId="{AE032DED-BD5A-4CE1-8CA6-FA986D2DC9B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453A62B-3926-4CDE-9D28-F5F7AFA26B4E}" type="doc">
      <dgm:prSet loTypeId="urn:microsoft.com/office/officeart/2005/8/layout/cycle2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CO"/>
        </a:p>
      </dgm:t>
    </dgm:pt>
    <dgm:pt modelId="{F253EE2B-2E77-4AD8-9B45-3BE98D178262}">
      <dgm:prSet phldrT="[Texto]" custT="1"/>
      <dgm:spPr/>
      <dgm:t>
        <a:bodyPr/>
        <a:lstStyle/>
        <a:p>
          <a:r>
            <a:rPr lang="es-CO" sz="2400" b="1" dirty="0" smtClean="0"/>
            <a:t>REFLEJO A VOLUNTARIO</a:t>
          </a:r>
          <a:endParaRPr lang="es-CO" sz="2400" b="1" dirty="0"/>
        </a:p>
      </dgm:t>
    </dgm:pt>
    <dgm:pt modelId="{FE84CCC4-F380-455C-93F1-092F42DE3232}" type="parTrans" cxnId="{B73ABF15-4E97-448F-B8A8-5F0AE7285ECA}">
      <dgm:prSet/>
      <dgm:spPr/>
      <dgm:t>
        <a:bodyPr/>
        <a:lstStyle/>
        <a:p>
          <a:endParaRPr lang="es-CO" sz="2400" b="1"/>
        </a:p>
      </dgm:t>
    </dgm:pt>
    <dgm:pt modelId="{0E976F26-A03A-4A4E-AECD-ED10F00399F7}" type="sibTrans" cxnId="{B73ABF15-4E97-448F-B8A8-5F0AE7285ECA}">
      <dgm:prSet custT="1"/>
      <dgm:spPr>
        <a:solidFill>
          <a:srgbClr val="00B050"/>
        </a:solidFill>
      </dgm:spPr>
      <dgm:t>
        <a:bodyPr/>
        <a:lstStyle/>
        <a:p>
          <a:endParaRPr lang="es-CO" sz="2400" b="1"/>
        </a:p>
      </dgm:t>
    </dgm:pt>
    <dgm:pt modelId="{F1DFD3A9-620D-484C-99F5-F6E3C43F4AB3}">
      <dgm:prSet phldrT="[Texto]" custT="1"/>
      <dgm:spPr/>
      <dgm:t>
        <a:bodyPr/>
        <a:lstStyle/>
        <a:p>
          <a:r>
            <a:rPr lang="es-CO" sz="2400" b="1" dirty="0" smtClean="0"/>
            <a:t>CEFALO </a:t>
          </a:r>
        </a:p>
        <a:p>
          <a:r>
            <a:rPr lang="es-CO" sz="2400" b="1" dirty="0" smtClean="0"/>
            <a:t>CAUDAL</a:t>
          </a:r>
          <a:endParaRPr lang="es-CO" sz="2400" b="1" dirty="0"/>
        </a:p>
      </dgm:t>
    </dgm:pt>
    <dgm:pt modelId="{09DB63EF-477B-46AA-B347-361BDA053138}" type="parTrans" cxnId="{AC472444-D27A-45DE-938D-AC05E6CAC547}">
      <dgm:prSet/>
      <dgm:spPr/>
      <dgm:t>
        <a:bodyPr/>
        <a:lstStyle/>
        <a:p>
          <a:endParaRPr lang="es-CO" sz="2400" b="1"/>
        </a:p>
      </dgm:t>
    </dgm:pt>
    <dgm:pt modelId="{BB11904B-B3FD-40AA-8C85-AAE14081E384}" type="sibTrans" cxnId="{AC472444-D27A-45DE-938D-AC05E6CAC547}">
      <dgm:prSet custT="1"/>
      <dgm:spPr>
        <a:solidFill>
          <a:srgbClr val="00B050"/>
        </a:solidFill>
      </dgm:spPr>
      <dgm:t>
        <a:bodyPr/>
        <a:lstStyle/>
        <a:p>
          <a:endParaRPr lang="es-CO" sz="2400" b="1"/>
        </a:p>
      </dgm:t>
    </dgm:pt>
    <dgm:pt modelId="{B3EF08BB-5AF2-4EC4-A147-B618CD0B87D9}">
      <dgm:prSet phldrT="[Texto]" custT="1"/>
      <dgm:spPr/>
      <dgm:t>
        <a:bodyPr/>
        <a:lstStyle/>
        <a:p>
          <a:r>
            <a:rPr lang="es-CO" sz="2400" b="1" dirty="0" smtClean="0"/>
            <a:t>PROXIMAL A DISTAL</a:t>
          </a:r>
          <a:endParaRPr lang="es-CO" sz="2400" b="1" dirty="0"/>
        </a:p>
      </dgm:t>
    </dgm:pt>
    <dgm:pt modelId="{5A41D47A-1A5B-47ED-ADE8-DE54F13AD869}" type="parTrans" cxnId="{981D5E9A-8013-40CE-BAA0-7F12C110A123}">
      <dgm:prSet/>
      <dgm:spPr/>
      <dgm:t>
        <a:bodyPr/>
        <a:lstStyle/>
        <a:p>
          <a:endParaRPr lang="es-CO" sz="2400" b="1"/>
        </a:p>
      </dgm:t>
    </dgm:pt>
    <dgm:pt modelId="{BB57A87E-2C54-406B-88FF-67B43243E4D1}" type="sibTrans" cxnId="{981D5E9A-8013-40CE-BAA0-7F12C110A123}">
      <dgm:prSet custT="1"/>
      <dgm:spPr>
        <a:solidFill>
          <a:srgbClr val="00B050"/>
        </a:solidFill>
      </dgm:spPr>
      <dgm:t>
        <a:bodyPr/>
        <a:lstStyle/>
        <a:p>
          <a:endParaRPr lang="es-CO" sz="2400" b="1"/>
        </a:p>
      </dgm:t>
    </dgm:pt>
    <dgm:pt modelId="{10073D2A-3A13-4395-B84E-F24D8F644340}">
      <dgm:prSet phldrT="[Texto]" custT="1"/>
      <dgm:spPr/>
      <dgm:t>
        <a:bodyPr/>
        <a:lstStyle/>
        <a:p>
          <a:r>
            <a:rPr lang="es-CO" sz="2400" b="1" dirty="0" smtClean="0"/>
            <a:t>GRUESO </a:t>
          </a:r>
        </a:p>
        <a:p>
          <a:r>
            <a:rPr lang="es-CO" sz="2400" b="1" dirty="0" smtClean="0"/>
            <a:t>A </a:t>
          </a:r>
        </a:p>
        <a:p>
          <a:r>
            <a:rPr lang="es-CO" sz="2400" b="1" dirty="0" smtClean="0"/>
            <a:t>FINO</a:t>
          </a:r>
          <a:endParaRPr lang="es-CO" sz="2400" b="1" dirty="0"/>
        </a:p>
      </dgm:t>
    </dgm:pt>
    <dgm:pt modelId="{06A98869-7290-48DA-B66C-42E33F2EE0F9}" type="parTrans" cxnId="{A1569D28-EA27-40F3-B7A5-583F7010A8F3}">
      <dgm:prSet/>
      <dgm:spPr/>
      <dgm:t>
        <a:bodyPr/>
        <a:lstStyle/>
        <a:p>
          <a:endParaRPr lang="es-CO" sz="2400" b="1"/>
        </a:p>
      </dgm:t>
    </dgm:pt>
    <dgm:pt modelId="{81FE78B2-0509-4DF9-ABEC-2367C99B3ACB}" type="sibTrans" cxnId="{A1569D28-EA27-40F3-B7A5-583F7010A8F3}">
      <dgm:prSet custT="1"/>
      <dgm:spPr>
        <a:solidFill>
          <a:srgbClr val="00B050"/>
        </a:solidFill>
      </dgm:spPr>
      <dgm:t>
        <a:bodyPr/>
        <a:lstStyle/>
        <a:p>
          <a:endParaRPr lang="es-CO" sz="2400" b="1"/>
        </a:p>
      </dgm:t>
    </dgm:pt>
    <dgm:pt modelId="{0C588BD6-2947-4295-9E13-765165A4BA6F}" type="pres">
      <dgm:prSet presAssocID="{6453A62B-3926-4CDE-9D28-F5F7AFA26B4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C05E3EDD-E1CE-49AF-B5E2-465685866D01}" type="pres">
      <dgm:prSet presAssocID="{F253EE2B-2E77-4AD8-9B45-3BE98D178262}" presName="node" presStyleLbl="node1" presStyleIdx="0" presStyleCnt="4" custScaleX="13285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1E04014-7761-4CDE-B845-78EBED0C9D61}" type="pres">
      <dgm:prSet presAssocID="{0E976F26-A03A-4A4E-AECD-ED10F00399F7}" presName="sibTrans" presStyleLbl="sibTrans2D1" presStyleIdx="0" presStyleCnt="4"/>
      <dgm:spPr/>
      <dgm:t>
        <a:bodyPr/>
        <a:lstStyle/>
        <a:p>
          <a:endParaRPr lang="es-CO"/>
        </a:p>
      </dgm:t>
    </dgm:pt>
    <dgm:pt modelId="{3550A723-99A3-46C3-A30A-B907977BDC7D}" type="pres">
      <dgm:prSet presAssocID="{0E976F26-A03A-4A4E-AECD-ED10F00399F7}" presName="connectorText" presStyleLbl="sibTrans2D1" presStyleIdx="0" presStyleCnt="4"/>
      <dgm:spPr/>
      <dgm:t>
        <a:bodyPr/>
        <a:lstStyle/>
        <a:p>
          <a:endParaRPr lang="es-CO"/>
        </a:p>
      </dgm:t>
    </dgm:pt>
    <dgm:pt modelId="{63BCA557-4EA0-4732-97C7-B512E10C5443}" type="pres">
      <dgm:prSet presAssocID="{F1DFD3A9-620D-484C-99F5-F6E3C43F4AB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6DAD960-3EBA-4850-AD11-408B1DC4C4EF}" type="pres">
      <dgm:prSet presAssocID="{BB11904B-B3FD-40AA-8C85-AAE14081E384}" presName="sibTrans" presStyleLbl="sibTrans2D1" presStyleIdx="1" presStyleCnt="4"/>
      <dgm:spPr/>
      <dgm:t>
        <a:bodyPr/>
        <a:lstStyle/>
        <a:p>
          <a:endParaRPr lang="es-CO"/>
        </a:p>
      </dgm:t>
    </dgm:pt>
    <dgm:pt modelId="{51051536-1293-4A7B-81BD-6AAE275079B0}" type="pres">
      <dgm:prSet presAssocID="{BB11904B-B3FD-40AA-8C85-AAE14081E384}" presName="connectorText" presStyleLbl="sibTrans2D1" presStyleIdx="1" presStyleCnt="4"/>
      <dgm:spPr/>
      <dgm:t>
        <a:bodyPr/>
        <a:lstStyle/>
        <a:p>
          <a:endParaRPr lang="es-CO"/>
        </a:p>
      </dgm:t>
    </dgm:pt>
    <dgm:pt modelId="{43DA6116-3200-40D4-B049-9D67DB380578}" type="pres">
      <dgm:prSet presAssocID="{B3EF08BB-5AF2-4EC4-A147-B618CD0B87D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E69EB19-032F-4CFF-B50D-E8FE712D14E5}" type="pres">
      <dgm:prSet presAssocID="{BB57A87E-2C54-406B-88FF-67B43243E4D1}" presName="sibTrans" presStyleLbl="sibTrans2D1" presStyleIdx="2" presStyleCnt="4"/>
      <dgm:spPr/>
      <dgm:t>
        <a:bodyPr/>
        <a:lstStyle/>
        <a:p>
          <a:endParaRPr lang="es-CO"/>
        </a:p>
      </dgm:t>
    </dgm:pt>
    <dgm:pt modelId="{E9A81A63-B7BE-485E-9FFA-8BB9FF9D331A}" type="pres">
      <dgm:prSet presAssocID="{BB57A87E-2C54-406B-88FF-67B43243E4D1}" presName="connectorText" presStyleLbl="sibTrans2D1" presStyleIdx="2" presStyleCnt="4"/>
      <dgm:spPr/>
      <dgm:t>
        <a:bodyPr/>
        <a:lstStyle/>
        <a:p>
          <a:endParaRPr lang="es-CO"/>
        </a:p>
      </dgm:t>
    </dgm:pt>
    <dgm:pt modelId="{AC7D78BB-2516-40D7-A587-BD5DDBB0488F}" type="pres">
      <dgm:prSet presAssocID="{10073D2A-3A13-4395-B84E-F24D8F64434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2246ABF-2979-46C8-8321-3882B526BD8F}" type="pres">
      <dgm:prSet presAssocID="{81FE78B2-0509-4DF9-ABEC-2367C99B3ACB}" presName="sibTrans" presStyleLbl="sibTrans2D1" presStyleIdx="3" presStyleCnt="4"/>
      <dgm:spPr/>
      <dgm:t>
        <a:bodyPr/>
        <a:lstStyle/>
        <a:p>
          <a:endParaRPr lang="es-CO"/>
        </a:p>
      </dgm:t>
    </dgm:pt>
    <dgm:pt modelId="{7E08841E-8EFA-4A89-98DE-5CF97C0C1990}" type="pres">
      <dgm:prSet presAssocID="{81FE78B2-0509-4DF9-ABEC-2367C99B3ACB}" presName="connectorText" presStyleLbl="sibTrans2D1" presStyleIdx="3" presStyleCnt="4"/>
      <dgm:spPr/>
      <dgm:t>
        <a:bodyPr/>
        <a:lstStyle/>
        <a:p>
          <a:endParaRPr lang="es-CO"/>
        </a:p>
      </dgm:t>
    </dgm:pt>
  </dgm:ptLst>
  <dgm:cxnLst>
    <dgm:cxn modelId="{D70823FE-6DF7-4E04-9D51-988F1FE84DC6}" type="presOf" srcId="{F1DFD3A9-620D-484C-99F5-F6E3C43F4AB3}" destId="{63BCA557-4EA0-4732-97C7-B512E10C5443}" srcOrd="0" destOrd="0" presId="urn:microsoft.com/office/officeart/2005/8/layout/cycle2"/>
    <dgm:cxn modelId="{E1FC403E-CF28-4B5F-BB1B-A9D69A28FBBD}" type="presOf" srcId="{0E976F26-A03A-4A4E-AECD-ED10F00399F7}" destId="{3550A723-99A3-46C3-A30A-B907977BDC7D}" srcOrd="1" destOrd="0" presId="urn:microsoft.com/office/officeart/2005/8/layout/cycle2"/>
    <dgm:cxn modelId="{B55CD70C-4533-4030-B0E6-09D1DC5C95E6}" type="presOf" srcId="{BB11904B-B3FD-40AA-8C85-AAE14081E384}" destId="{06DAD960-3EBA-4850-AD11-408B1DC4C4EF}" srcOrd="0" destOrd="0" presId="urn:microsoft.com/office/officeart/2005/8/layout/cycle2"/>
    <dgm:cxn modelId="{A708D79C-FED3-4897-834D-B2487386FF63}" type="presOf" srcId="{10073D2A-3A13-4395-B84E-F24D8F644340}" destId="{AC7D78BB-2516-40D7-A587-BD5DDBB0488F}" srcOrd="0" destOrd="0" presId="urn:microsoft.com/office/officeart/2005/8/layout/cycle2"/>
    <dgm:cxn modelId="{56D7AEBF-CD6F-4BD4-B2C4-DDFCB23F78CF}" type="presOf" srcId="{BB57A87E-2C54-406B-88FF-67B43243E4D1}" destId="{E9A81A63-B7BE-485E-9FFA-8BB9FF9D331A}" srcOrd="1" destOrd="0" presId="urn:microsoft.com/office/officeart/2005/8/layout/cycle2"/>
    <dgm:cxn modelId="{7CB1A8F9-C659-42E5-9590-ABE4720D2F0E}" type="presOf" srcId="{B3EF08BB-5AF2-4EC4-A147-B618CD0B87D9}" destId="{43DA6116-3200-40D4-B049-9D67DB380578}" srcOrd="0" destOrd="0" presId="urn:microsoft.com/office/officeart/2005/8/layout/cycle2"/>
    <dgm:cxn modelId="{B05B3154-F24B-4EC4-B8F4-25CFFC4E8221}" type="presOf" srcId="{BB57A87E-2C54-406B-88FF-67B43243E4D1}" destId="{8E69EB19-032F-4CFF-B50D-E8FE712D14E5}" srcOrd="0" destOrd="0" presId="urn:microsoft.com/office/officeart/2005/8/layout/cycle2"/>
    <dgm:cxn modelId="{A8AC40C7-0927-4D66-9B7D-300175D434F0}" type="presOf" srcId="{81FE78B2-0509-4DF9-ABEC-2367C99B3ACB}" destId="{7E08841E-8EFA-4A89-98DE-5CF97C0C1990}" srcOrd="1" destOrd="0" presId="urn:microsoft.com/office/officeart/2005/8/layout/cycle2"/>
    <dgm:cxn modelId="{AC472444-D27A-45DE-938D-AC05E6CAC547}" srcId="{6453A62B-3926-4CDE-9D28-F5F7AFA26B4E}" destId="{F1DFD3A9-620D-484C-99F5-F6E3C43F4AB3}" srcOrd="1" destOrd="0" parTransId="{09DB63EF-477B-46AA-B347-361BDA053138}" sibTransId="{BB11904B-B3FD-40AA-8C85-AAE14081E384}"/>
    <dgm:cxn modelId="{27553917-963B-4BB4-9EA3-A2057E76938E}" type="presOf" srcId="{6453A62B-3926-4CDE-9D28-F5F7AFA26B4E}" destId="{0C588BD6-2947-4295-9E13-765165A4BA6F}" srcOrd="0" destOrd="0" presId="urn:microsoft.com/office/officeart/2005/8/layout/cycle2"/>
    <dgm:cxn modelId="{981D5E9A-8013-40CE-BAA0-7F12C110A123}" srcId="{6453A62B-3926-4CDE-9D28-F5F7AFA26B4E}" destId="{B3EF08BB-5AF2-4EC4-A147-B618CD0B87D9}" srcOrd="2" destOrd="0" parTransId="{5A41D47A-1A5B-47ED-ADE8-DE54F13AD869}" sibTransId="{BB57A87E-2C54-406B-88FF-67B43243E4D1}"/>
    <dgm:cxn modelId="{64396B7E-8C25-47BB-A291-C31AFFF62914}" type="presOf" srcId="{0E976F26-A03A-4A4E-AECD-ED10F00399F7}" destId="{71E04014-7761-4CDE-B845-78EBED0C9D61}" srcOrd="0" destOrd="0" presId="urn:microsoft.com/office/officeart/2005/8/layout/cycle2"/>
    <dgm:cxn modelId="{A1569D28-EA27-40F3-B7A5-583F7010A8F3}" srcId="{6453A62B-3926-4CDE-9D28-F5F7AFA26B4E}" destId="{10073D2A-3A13-4395-B84E-F24D8F644340}" srcOrd="3" destOrd="0" parTransId="{06A98869-7290-48DA-B66C-42E33F2EE0F9}" sibTransId="{81FE78B2-0509-4DF9-ABEC-2367C99B3ACB}"/>
    <dgm:cxn modelId="{E57540BE-6B3E-4669-A282-99CB40BE03B7}" type="presOf" srcId="{BB11904B-B3FD-40AA-8C85-AAE14081E384}" destId="{51051536-1293-4A7B-81BD-6AAE275079B0}" srcOrd="1" destOrd="0" presId="urn:microsoft.com/office/officeart/2005/8/layout/cycle2"/>
    <dgm:cxn modelId="{AB07BBCC-7338-496F-A568-C07B078495B4}" type="presOf" srcId="{F253EE2B-2E77-4AD8-9B45-3BE98D178262}" destId="{C05E3EDD-E1CE-49AF-B5E2-465685866D01}" srcOrd="0" destOrd="0" presId="urn:microsoft.com/office/officeart/2005/8/layout/cycle2"/>
    <dgm:cxn modelId="{064BACAF-84BB-403A-A142-0E02D19CB3DB}" type="presOf" srcId="{81FE78B2-0509-4DF9-ABEC-2367C99B3ACB}" destId="{52246ABF-2979-46C8-8321-3882B526BD8F}" srcOrd="0" destOrd="0" presId="urn:microsoft.com/office/officeart/2005/8/layout/cycle2"/>
    <dgm:cxn modelId="{B73ABF15-4E97-448F-B8A8-5F0AE7285ECA}" srcId="{6453A62B-3926-4CDE-9D28-F5F7AFA26B4E}" destId="{F253EE2B-2E77-4AD8-9B45-3BE98D178262}" srcOrd="0" destOrd="0" parTransId="{FE84CCC4-F380-455C-93F1-092F42DE3232}" sibTransId="{0E976F26-A03A-4A4E-AECD-ED10F00399F7}"/>
    <dgm:cxn modelId="{46A31A47-366A-4996-B639-7DB2691B81C3}" type="presParOf" srcId="{0C588BD6-2947-4295-9E13-765165A4BA6F}" destId="{C05E3EDD-E1CE-49AF-B5E2-465685866D01}" srcOrd="0" destOrd="0" presId="urn:microsoft.com/office/officeart/2005/8/layout/cycle2"/>
    <dgm:cxn modelId="{D7C263F9-FAFC-419A-A3BD-85ABCCAD1F0F}" type="presParOf" srcId="{0C588BD6-2947-4295-9E13-765165A4BA6F}" destId="{71E04014-7761-4CDE-B845-78EBED0C9D61}" srcOrd="1" destOrd="0" presId="urn:microsoft.com/office/officeart/2005/8/layout/cycle2"/>
    <dgm:cxn modelId="{161576D9-7887-4D00-8E90-A92E0569170E}" type="presParOf" srcId="{71E04014-7761-4CDE-B845-78EBED0C9D61}" destId="{3550A723-99A3-46C3-A30A-B907977BDC7D}" srcOrd="0" destOrd="0" presId="urn:microsoft.com/office/officeart/2005/8/layout/cycle2"/>
    <dgm:cxn modelId="{E4C55697-FED8-4FF3-AD8C-C6556A0A4F0B}" type="presParOf" srcId="{0C588BD6-2947-4295-9E13-765165A4BA6F}" destId="{63BCA557-4EA0-4732-97C7-B512E10C5443}" srcOrd="2" destOrd="0" presId="urn:microsoft.com/office/officeart/2005/8/layout/cycle2"/>
    <dgm:cxn modelId="{33AA8EA3-862D-4CDF-926B-148FCB189B7B}" type="presParOf" srcId="{0C588BD6-2947-4295-9E13-765165A4BA6F}" destId="{06DAD960-3EBA-4850-AD11-408B1DC4C4EF}" srcOrd="3" destOrd="0" presId="urn:microsoft.com/office/officeart/2005/8/layout/cycle2"/>
    <dgm:cxn modelId="{0076F4DA-6285-46D8-8A1F-2488922AA216}" type="presParOf" srcId="{06DAD960-3EBA-4850-AD11-408B1DC4C4EF}" destId="{51051536-1293-4A7B-81BD-6AAE275079B0}" srcOrd="0" destOrd="0" presId="urn:microsoft.com/office/officeart/2005/8/layout/cycle2"/>
    <dgm:cxn modelId="{849DC42A-5C50-4E64-80D9-EBB7F2B43025}" type="presParOf" srcId="{0C588BD6-2947-4295-9E13-765165A4BA6F}" destId="{43DA6116-3200-40D4-B049-9D67DB380578}" srcOrd="4" destOrd="0" presId="urn:microsoft.com/office/officeart/2005/8/layout/cycle2"/>
    <dgm:cxn modelId="{B17D1ED5-D4B8-436C-AD18-6F29B054E653}" type="presParOf" srcId="{0C588BD6-2947-4295-9E13-765165A4BA6F}" destId="{8E69EB19-032F-4CFF-B50D-E8FE712D14E5}" srcOrd="5" destOrd="0" presId="urn:microsoft.com/office/officeart/2005/8/layout/cycle2"/>
    <dgm:cxn modelId="{5AC92F6D-C78C-4AC7-8F4B-12215CCE5463}" type="presParOf" srcId="{8E69EB19-032F-4CFF-B50D-E8FE712D14E5}" destId="{E9A81A63-B7BE-485E-9FFA-8BB9FF9D331A}" srcOrd="0" destOrd="0" presId="urn:microsoft.com/office/officeart/2005/8/layout/cycle2"/>
    <dgm:cxn modelId="{5106E4FE-4DBF-4C89-832E-24A82978F599}" type="presParOf" srcId="{0C588BD6-2947-4295-9E13-765165A4BA6F}" destId="{AC7D78BB-2516-40D7-A587-BD5DDBB0488F}" srcOrd="6" destOrd="0" presId="urn:microsoft.com/office/officeart/2005/8/layout/cycle2"/>
    <dgm:cxn modelId="{BABF264F-638F-49CE-9B4F-DFE1EAF33C40}" type="presParOf" srcId="{0C588BD6-2947-4295-9E13-765165A4BA6F}" destId="{52246ABF-2979-46C8-8321-3882B526BD8F}" srcOrd="7" destOrd="0" presId="urn:microsoft.com/office/officeart/2005/8/layout/cycle2"/>
    <dgm:cxn modelId="{948D1FE7-E28C-4FF1-8C66-22587D8855A0}" type="presParOf" srcId="{52246ABF-2979-46C8-8321-3882B526BD8F}" destId="{7E08841E-8EFA-4A89-98DE-5CF97C0C199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20DB011-B50C-485A-9CF5-57492A4EA73B}" type="doc">
      <dgm:prSet loTypeId="urn:microsoft.com/office/officeart/2005/8/layout/matrix1" loCatId="matrix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CO"/>
        </a:p>
      </dgm:t>
    </dgm:pt>
    <dgm:pt modelId="{58D6CE05-83A3-42C0-9500-D69857307B2D}">
      <dgm:prSet phldrT="[Texto]" custT="1"/>
      <dgm:spPr/>
      <dgm:t>
        <a:bodyPr/>
        <a:lstStyle/>
        <a:p>
          <a:pPr algn="ctr"/>
          <a:r>
            <a:rPr lang="es-CO" sz="2400" b="1" dirty="0" smtClean="0"/>
            <a:t>EVALUACION </a:t>
          </a:r>
        </a:p>
        <a:p>
          <a:pPr algn="ctr"/>
          <a:r>
            <a:rPr lang="es-CO" sz="2400" b="1" dirty="0" smtClean="0"/>
            <a:t>DESARROLLO</a:t>
          </a:r>
          <a:endParaRPr lang="es-CO" sz="2400" b="1" dirty="0"/>
        </a:p>
      </dgm:t>
    </dgm:pt>
    <dgm:pt modelId="{25C65BE0-E9A9-4359-8597-AB33E2D36E99}" type="parTrans" cxnId="{C1F95656-3161-4B12-B183-0B77A943CDAA}">
      <dgm:prSet/>
      <dgm:spPr/>
      <dgm:t>
        <a:bodyPr/>
        <a:lstStyle/>
        <a:p>
          <a:pPr algn="ctr"/>
          <a:endParaRPr lang="es-CO" sz="1800"/>
        </a:p>
      </dgm:t>
    </dgm:pt>
    <dgm:pt modelId="{C4D17EEF-59FC-45D8-A076-CD64027C9945}" type="sibTrans" cxnId="{C1F95656-3161-4B12-B183-0B77A943CDAA}">
      <dgm:prSet/>
      <dgm:spPr/>
      <dgm:t>
        <a:bodyPr/>
        <a:lstStyle/>
        <a:p>
          <a:pPr algn="ctr"/>
          <a:endParaRPr lang="es-CO" sz="1800"/>
        </a:p>
      </dgm:t>
    </dgm:pt>
    <dgm:pt modelId="{D64B694E-61EF-495A-8DA3-289D08B2BDBE}">
      <dgm:prSet phldrT="[Texto]" custT="1"/>
      <dgm:spPr/>
      <dgm:t>
        <a:bodyPr/>
        <a:lstStyle/>
        <a:p>
          <a:pPr algn="ctr"/>
          <a:r>
            <a:rPr lang="es-CO" sz="2000" b="1" dirty="0" smtClean="0"/>
            <a:t>MOTRICIDAD GRUESA</a:t>
          </a:r>
          <a:endParaRPr lang="es-CO" sz="2000" b="1" dirty="0"/>
        </a:p>
      </dgm:t>
    </dgm:pt>
    <dgm:pt modelId="{53D5579A-4BB6-4F71-BE43-F83D5E3A70A1}" type="parTrans" cxnId="{D4DD465C-D4C2-4F54-B486-9249BDE1ACC4}">
      <dgm:prSet/>
      <dgm:spPr/>
      <dgm:t>
        <a:bodyPr/>
        <a:lstStyle/>
        <a:p>
          <a:pPr algn="ctr"/>
          <a:endParaRPr lang="es-CO" sz="1800"/>
        </a:p>
      </dgm:t>
    </dgm:pt>
    <dgm:pt modelId="{D383B8BF-A3F6-4B89-8B12-6049EAF3F19D}" type="sibTrans" cxnId="{D4DD465C-D4C2-4F54-B486-9249BDE1ACC4}">
      <dgm:prSet/>
      <dgm:spPr/>
      <dgm:t>
        <a:bodyPr/>
        <a:lstStyle/>
        <a:p>
          <a:pPr algn="ctr"/>
          <a:endParaRPr lang="es-CO" sz="1800"/>
        </a:p>
      </dgm:t>
    </dgm:pt>
    <dgm:pt modelId="{972FDE83-F326-46B7-9204-C39795899458}">
      <dgm:prSet phldrT="[Texto]" custT="1"/>
      <dgm:spPr/>
      <dgm:t>
        <a:bodyPr/>
        <a:lstStyle/>
        <a:p>
          <a:pPr algn="ctr"/>
          <a:r>
            <a:rPr lang="es-CO" sz="2000" b="1" dirty="0" smtClean="0"/>
            <a:t>MOTRICIDAD FINA ADAPTATIVA</a:t>
          </a:r>
          <a:endParaRPr lang="es-CO" sz="2000" b="1" dirty="0"/>
        </a:p>
      </dgm:t>
    </dgm:pt>
    <dgm:pt modelId="{C64ED5DF-CFD8-43C3-9308-3D1242CF0A09}" type="parTrans" cxnId="{A5E8FC25-6AE0-414A-899D-59ED5A05437A}">
      <dgm:prSet/>
      <dgm:spPr/>
      <dgm:t>
        <a:bodyPr/>
        <a:lstStyle/>
        <a:p>
          <a:pPr algn="ctr"/>
          <a:endParaRPr lang="es-CO" sz="1800"/>
        </a:p>
      </dgm:t>
    </dgm:pt>
    <dgm:pt modelId="{B0458757-C8DC-4CE0-8491-534AA8D260DB}" type="sibTrans" cxnId="{A5E8FC25-6AE0-414A-899D-59ED5A05437A}">
      <dgm:prSet/>
      <dgm:spPr/>
      <dgm:t>
        <a:bodyPr/>
        <a:lstStyle/>
        <a:p>
          <a:pPr algn="ctr"/>
          <a:endParaRPr lang="es-CO" sz="1800"/>
        </a:p>
      </dgm:t>
    </dgm:pt>
    <dgm:pt modelId="{10B2452F-2118-4AA4-941D-50780A6B061F}">
      <dgm:prSet phldrT="[Texto]" custT="1"/>
      <dgm:spPr/>
      <dgm:t>
        <a:bodyPr/>
        <a:lstStyle/>
        <a:p>
          <a:pPr algn="ctr"/>
          <a:r>
            <a:rPr lang="es-CO" sz="2000" b="1" dirty="0" smtClean="0"/>
            <a:t>LENGUAJE</a:t>
          </a:r>
          <a:endParaRPr lang="es-CO" sz="2000" b="1" dirty="0"/>
        </a:p>
      </dgm:t>
    </dgm:pt>
    <dgm:pt modelId="{97761AD8-BCD3-4668-9D7B-8CAB98155A64}" type="parTrans" cxnId="{83C06B62-E95F-4B2E-BA44-53E610B7DBEB}">
      <dgm:prSet/>
      <dgm:spPr/>
      <dgm:t>
        <a:bodyPr/>
        <a:lstStyle/>
        <a:p>
          <a:pPr algn="ctr"/>
          <a:endParaRPr lang="es-CO" sz="1800"/>
        </a:p>
      </dgm:t>
    </dgm:pt>
    <dgm:pt modelId="{A0732B64-D417-44B6-8F26-0E6C72BDCE23}" type="sibTrans" cxnId="{83C06B62-E95F-4B2E-BA44-53E610B7DBEB}">
      <dgm:prSet/>
      <dgm:spPr/>
      <dgm:t>
        <a:bodyPr/>
        <a:lstStyle/>
        <a:p>
          <a:pPr algn="ctr"/>
          <a:endParaRPr lang="es-CO" sz="1800"/>
        </a:p>
      </dgm:t>
    </dgm:pt>
    <dgm:pt modelId="{9EB59A10-D587-49D6-844D-0E8ABC2EE22F}">
      <dgm:prSet phldrT="[Texto]" custT="1"/>
      <dgm:spPr/>
      <dgm:t>
        <a:bodyPr/>
        <a:lstStyle/>
        <a:p>
          <a:pPr algn="ctr"/>
          <a:r>
            <a:rPr lang="es-CO" sz="2000" b="1" dirty="0" smtClean="0"/>
            <a:t>PERSONAL SOCIAL</a:t>
          </a:r>
          <a:endParaRPr lang="es-CO" sz="2000" b="1" dirty="0"/>
        </a:p>
      </dgm:t>
    </dgm:pt>
    <dgm:pt modelId="{096A490D-8CC1-422B-94D1-26D9A88D4927}" type="parTrans" cxnId="{0554D425-7E75-430D-BE95-30A9575436C0}">
      <dgm:prSet/>
      <dgm:spPr/>
      <dgm:t>
        <a:bodyPr/>
        <a:lstStyle/>
        <a:p>
          <a:pPr algn="ctr"/>
          <a:endParaRPr lang="es-CO" sz="1800"/>
        </a:p>
      </dgm:t>
    </dgm:pt>
    <dgm:pt modelId="{BF9713C6-9DCD-443B-9974-EC918123BEC9}" type="sibTrans" cxnId="{0554D425-7E75-430D-BE95-30A9575436C0}">
      <dgm:prSet/>
      <dgm:spPr/>
      <dgm:t>
        <a:bodyPr/>
        <a:lstStyle/>
        <a:p>
          <a:pPr algn="ctr"/>
          <a:endParaRPr lang="es-CO" sz="1800"/>
        </a:p>
      </dgm:t>
    </dgm:pt>
    <dgm:pt modelId="{DC9715FE-5C6B-4CD7-8F23-3AB09ED67572}">
      <dgm:prSet custT="1"/>
      <dgm:spPr/>
      <dgm:t>
        <a:bodyPr/>
        <a:lstStyle/>
        <a:p>
          <a:pPr algn="ctr"/>
          <a:r>
            <a:rPr lang="es-CO" sz="1800" dirty="0" smtClean="0"/>
            <a:t>Tono/postura</a:t>
          </a:r>
          <a:endParaRPr lang="es-CO" sz="1800" dirty="0"/>
        </a:p>
      </dgm:t>
    </dgm:pt>
    <dgm:pt modelId="{324FE3FB-F5D2-404A-9D21-1658C67A1CC9}" type="parTrans" cxnId="{C57902E2-352E-4A30-8F8F-725D52B9660E}">
      <dgm:prSet/>
      <dgm:spPr/>
      <dgm:t>
        <a:bodyPr/>
        <a:lstStyle/>
        <a:p>
          <a:pPr algn="ctr"/>
          <a:endParaRPr lang="es-CO" sz="1800"/>
        </a:p>
      </dgm:t>
    </dgm:pt>
    <dgm:pt modelId="{2A100DAC-B210-43DF-B743-18A1C82355A8}" type="sibTrans" cxnId="{C57902E2-352E-4A30-8F8F-725D52B9660E}">
      <dgm:prSet/>
      <dgm:spPr/>
      <dgm:t>
        <a:bodyPr/>
        <a:lstStyle/>
        <a:p>
          <a:pPr algn="ctr"/>
          <a:endParaRPr lang="es-CO" sz="1800"/>
        </a:p>
      </dgm:t>
    </dgm:pt>
    <dgm:pt modelId="{D6E53724-BAC6-4CEA-85BF-1ECB00151612}">
      <dgm:prSet custT="1"/>
      <dgm:spPr/>
      <dgm:t>
        <a:bodyPr/>
        <a:lstStyle/>
        <a:p>
          <a:pPr algn="ctr"/>
          <a:r>
            <a:rPr lang="es-CO" sz="1800" dirty="0" smtClean="0"/>
            <a:t>Coordinación de movimientos de cabeza, tronco y extremidades</a:t>
          </a:r>
          <a:endParaRPr lang="es-CO" sz="1800" dirty="0"/>
        </a:p>
      </dgm:t>
    </dgm:pt>
    <dgm:pt modelId="{E871F9AD-EBA2-4692-8E1E-A869F3B1258D}" type="parTrans" cxnId="{52A8FACF-A27E-4504-BC04-87B98B435715}">
      <dgm:prSet/>
      <dgm:spPr/>
      <dgm:t>
        <a:bodyPr/>
        <a:lstStyle/>
        <a:p>
          <a:pPr algn="ctr"/>
          <a:endParaRPr lang="es-CO" sz="1800"/>
        </a:p>
      </dgm:t>
    </dgm:pt>
    <dgm:pt modelId="{A074B9E5-67CD-433D-9921-39E514AC2C10}" type="sibTrans" cxnId="{52A8FACF-A27E-4504-BC04-87B98B435715}">
      <dgm:prSet/>
      <dgm:spPr/>
      <dgm:t>
        <a:bodyPr/>
        <a:lstStyle/>
        <a:p>
          <a:pPr algn="ctr"/>
          <a:endParaRPr lang="es-CO" sz="1800"/>
        </a:p>
      </dgm:t>
    </dgm:pt>
    <dgm:pt modelId="{AF0528EB-5086-4F6A-A2B2-142909701464}">
      <dgm:prSet custT="1"/>
      <dgm:spPr/>
      <dgm:t>
        <a:bodyPr/>
        <a:lstStyle/>
        <a:p>
          <a:pPr algn="ctr"/>
          <a:r>
            <a:rPr lang="es-CO" sz="1800" dirty="0" smtClean="0"/>
            <a:t>Desplazamiento</a:t>
          </a:r>
          <a:endParaRPr lang="es-CO" sz="1800" dirty="0"/>
        </a:p>
      </dgm:t>
    </dgm:pt>
    <dgm:pt modelId="{42452BDD-793E-46A9-A68D-CF31401FC840}" type="parTrans" cxnId="{BDEF9D53-039A-4A7C-B4E8-F33BE6931ADB}">
      <dgm:prSet/>
      <dgm:spPr/>
      <dgm:t>
        <a:bodyPr/>
        <a:lstStyle/>
        <a:p>
          <a:pPr algn="ctr"/>
          <a:endParaRPr lang="es-CO" sz="1800"/>
        </a:p>
      </dgm:t>
    </dgm:pt>
    <dgm:pt modelId="{909D485B-92FE-49AA-AEEE-B33929DB67E3}" type="sibTrans" cxnId="{BDEF9D53-039A-4A7C-B4E8-F33BE6931ADB}">
      <dgm:prSet/>
      <dgm:spPr/>
      <dgm:t>
        <a:bodyPr/>
        <a:lstStyle/>
        <a:p>
          <a:pPr algn="ctr"/>
          <a:endParaRPr lang="es-CO" sz="1800"/>
        </a:p>
      </dgm:t>
    </dgm:pt>
    <dgm:pt modelId="{A60B3A94-66DC-498E-83E9-F706B23C77D7}">
      <dgm:prSet custT="1"/>
      <dgm:spPr/>
      <dgm:t>
        <a:bodyPr/>
        <a:lstStyle/>
        <a:p>
          <a:pPr algn="ctr"/>
          <a:endParaRPr lang="es-CO" sz="1800" dirty="0"/>
        </a:p>
      </dgm:t>
    </dgm:pt>
    <dgm:pt modelId="{6E74D37E-0A35-40BD-B82A-81773F133D0C}" type="parTrans" cxnId="{AB18D818-AACC-41C6-AE71-7FCFA9D81284}">
      <dgm:prSet/>
      <dgm:spPr/>
      <dgm:t>
        <a:bodyPr/>
        <a:lstStyle/>
        <a:p>
          <a:pPr algn="ctr"/>
          <a:endParaRPr lang="es-CO" sz="1800"/>
        </a:p>
      </dgm:t>
    </dgm:pt>
    <dgm:pt modelId="{1C162450-E76A-45C5-9F37-CB5D6C444AA8}" type="sibTrans" cxnId="{AB18D818-AACC-41C6-AE71-7FCFA9D81284}">
      <dgm:prSet/>
      <dgm:spPr/>
      <dgm:t>
        <a:bodyPr/>
        <a:lstStyle/>
        <a:p>
          <a:pPr algn="ctr"/>
          <a:endParaRPr lang="es-CO" sz="1800"/>
        </a:p>
      </dgm:t>
    </dgm:pt>
    <dgm:pt modelId="{D4225816-DC66-4102-B85E-9BF47D7EA093}">
      <dgm:prSet custT="1"/>
      <dgm:spPr/>
      <dgm:t>
        <a:bodyPr/>
        <a:lstStyle/>
        <a:p>
          <a:pPr algn="ctr"/>
          <a:r>
            <a:rPr lang="es-CO" sz="1800" dirty="0" smtClean="0"/>
            <a:t>Seguimiento visual</a:t>
          </a:r>
          <a:endParaRPr lang="es-CO" sz="1800" dirty="0"/>
        </a:p>
      </dgm:t>
    </dgm:pt>
    <dgm:pt modelId="{906644AD-3569-48D3-AD4C-85454DB3D837}" type="parTrans" cxnId="{BFA4086D-D85D-4CC0-B579-24688076347A}">
      <dgm:prSet/>
      <dgm:spPr/>
      <dgm:t>
        <a:bodyPr/>
        <a:lstStyle/>
        <a:p>
          <a:pPr algn="ctr"/>
          <a:endParaRPr lang="es-CO" sz="1800"/>
        </a:p>
      </dgm:t>
    </dgm:pt>
    <dgm:pt modelId="{AEBF532B-31E2-405B-B4B7-17838B9FA7E3}" type="sibTrans" cxnId="{BFA4086D-D85D-4CC0-B579-24688076347A}">
      <dgm:prSet/>
      <dgm:spPr/>
      <dgm:t>
        <a:bodyPr/>
        <a:lstStyle/>
        <a:p>
          <a:pPr algn="ctr"/>
          <a:endParaRPr lang="es-CO" sz="1800"/>
        </a:p>
      </dgm:t>
    </dgm:pt>
    <dgm:pt modelId="{431D61E3-DB53-4FD2-8EB3-699B16F8D84B}">
      <dgm:prSet custT="1"/>
      <dgm:spPr/>
      <dgm:t>
        <a:bodyPr/>
        <a:lstStyle/>
        <a:p>
          <a:pPr algn="ctr"/>
          <a:r>
            <a:rPr lang="es-CO" sz="1800" dirty="0" smtClean="0"/>
            <a:t>Coordinación mano –ojo</a:t>
          </a:r>
          <a:endParaRPr lang="es-CO" sz="1800" dirty="0"/>
        </a:p>
      </dgm:t>
    </dgm:pt>
    <dgm:pt modelId="{6A82B2ED-6C4C-4363-A587-015ECDFC887D}" type="parTrans" cxnId="{3C118663-FA27-4C46-827E-1E86CD7C5BBB}">
      <dgm:prSet/>
      <dgm:spPr/>
      <dgm:t>
        <a:bodyPr/>
        <a:lstStyle/>
        <a:p>
          <a:pPr algn="ctr"/>
          <a:endParaRPr lang="es-CO" sz="1800"/>
        </a:p>
      </dgm:t>
    </dgm:pt>
    <dgm:pt modelId="{DC42A7E2-DADE-47DC-9FED-495E95E27ADA}" type="sibTrans" cxnId="{3C118663-FA27-4C46-827E-1E86CD7C5BBB}">
      <dgm:prSet/>
      <dgm:spPr/>
      <dgm:t>
        <a:bodyPr/>
        <a:lstStyle/>
        <a:p>
          <a:pPr algn="ctr"/>
          <a:endParaRPr lang="es-CO" sz="1800"/>
        </a:p>
      </dgm:t>
    </dgm:pt>
    <dgm:pt modelId="{CB98793F-16B1-403C-8061-4876F1026F3B}">
      <dgm:prSet custT="1"/>
      <dgm:spPr/>
      <dgm:t>
        <a:bodyPr/>
        <a:lstStyle/>
        <a:p>
          <a:pPr algn="ctr"/>
          <a:r>
            <a:rPr lang="es-CO" sz="1800" dirty="0" smtClean="0"/>
            <a:t>Cálculo de distancias</a:t>
          </a:r>
          <a:endParaRPr lang="es-CO" sz="1800" dirty="0"/>
        </a:p>
      </dgm:t>
    </dgm:pt>
    <dgm:pt modelId="{4CDF63F3-7710-4CAF-AE10-FAD39EBA71F4}" type="parTrans" cxnId="{C226741B-625A-4DAF-8ECF-6E93A1C47E16}">
      <dgm:prSet/>
      <dgm:spPr/>
      <dgm:t>
        <a:bodyPr/>
        <a:lstStyle/>
        <a:p>
          <a:pPr algn="ctr"/>
          <a:endParaRPr lang="es-CO" sz="1800"/>
        </a:p>
      </dgm:t>
    </dgm:pt>
    <dgm:pt modelId="{10CEC558-924A-463B-A36E-9F877C1B25AE}" type="sibTrans" cxnId="{C226741B-625A-4DAF-8ECF-6E93A1C47E16}">
      <dgm:prSet/>
      <dgm:spPr/>
      <dgm:t>
        <a:bodyPr/>
        <a:lstStyle/>
        <a:p>
          <a:pPr algn="ctr"/>
          <a:endParaRPr lang="es-CO" sz="1800"/>
        </a:p>
      </dgm:t>
    </dgm:pt>
    <dgm:pt modelId="{0FF836DC-E8B6-44CC-9385-0E0FFA3883C8}">
      <dgm:prSet custT="1"/>
      <dgm:spPr/>
      <dgm:t>
        <a:bodyPr/>
        <a:lstStyle/>
        <a:p>
          <a:pPr algn="ctr"/>
          <a:r>
            <a:rPr lang="es-CO" sz="1800" dirty="0" smtClean="0"/>
            <a:t>Movimientos de precisión </a:t>
          </a:r>
          <a:endParaRPr lang="es-CO" sz="1800" dirty="0"/>
        </a:p>
      </dgm:t>
    </dgm:pt>
    <dgm:pt modelId="{56A49A20-3B66-42A2-B18A-E9001533F643}" type="parTrans" cxnId="{0C63C577-0B8D-4BDE-B5A2-40A654F72369}">
      <dgm:prSet/>
      <dgm:spPr/>
      <dgm:t>
        <a:bodyPr/>
        <a:lstStyle/>
        <a:p>
          <a:pPr algn="ctr"/>
          <a:endParaRPr lang="es-CO" sz="1800"/>
        </a:p>
      </dgm:t>
    </dgm:pt>
    <dgm:pt modelId="{0E1F9F22-798A-49E1-A208-CD121B7D7928}" type="sibTrans" cxnId="{0C63C577-0B8D-4BDE-B5A2-40A654F72369}">
      <dgm:prSet/>
      <dgm:spPr/>
      <dgm:t>
        <a:bodyPr/>
        <a:lstStyle/>
        <a:p>
          <a:pPr algn="ctr"/>
          <a:endParaRPr lang="es-CO" sz="1800"/>
        </a:p>
      </dgm:t>
    </dgm:pt>
    <dgm:pt modelId="{232CEFCF-B6F1-469A-8F46-8CD11300316E}">
      <dgm:prSet custT="1"/>
      <dgm:spPr/>
      <dgm:t>
        <a:bodyPr/>
        <a:lstStyle/>
        <a:p>
          <a:pPr algn="ctr"/>
          <a:r>
            <a:rPr lang="es-CO" sz="1800" dirty="0" smtClean="0"/>
            <a:t>Pinza digital, manipulación</a:t>
          </a:r>
          <a:endParaRPr lang="es-CO" sz="1800" dirty="0"/>
        </a:p>
      </dgm:t>
    </dgm:pt>
    <dgm:pt modelId="{BFC1DBCE-436B-4230-B24D-7EDEFBCD7B52}" type="parTrans" cxnId="{4FB1129A-65B1-42B0-851F-C26B5E86C631}">
      <dgm:prSet/>
      <dgm:spPr/>
      <dgm:t>
        <a:bodyPr/>
        <a:lstStyle/>
        <a:p>
          <a:pPr algn="ctr"/>
          <a:endParaRPr lang="es-CO" sz="1800"/>
        </a:p>
      </dgm:t>
    </dgm:pt>
    <dgm:pt modelId="{AFE41866-9BC9-4816-9774-02569196040F}" type="sibTrans" cxnId="{4FB1129A-65B1-42B0-851F-C26B5E86C631}">
      <dgm:prSet/>
      <dgm:spPr/>
      <dgm:t>
        <a:bodyPr/>
        <a:lstStyle/>
        <a:p>
          <a:pPr algn="ctr"/>
          <a:endParaRPr lang="es-CO" sz="1800"/>
        </a:p>
      </dgm:t>
    </dgm:pt>
    <dgm:pt modelId="{A3D9B702-546E-407B-AE22-15BC29127B4E}">
      <dgm:prSet custT="1"/>
      <dgm:spPr/>
      <dgm:t>
        <a:bodyPr/>
        <a:lstStyle/>
        <a:p>
          <a:pPr algn="ctr"/>
          <a:r>
            <a:rPr lang="es-CO" sz="1800" dirty="0" smtClean="0"/>
            <a:t>Interacción social</a:t>
          </a:r>
          <a:endParaRPr lang="es-CO" sz="1800" dirty="0"/>
        </a:p>
      </dgm:t>
    </dgm:pt>
    <dgm:pt modelId="{5D596281-9C0F-4741-8FF7-8E362CD29643}" type="parTrans" cxnId="{EE0320BC-63F0-410A-9165-339E029A8785}">
      <dgm:prSet/>
      <dgm:spPr/>
      <dgm:t>
        <a:bodyPr/>
        <a:lstStyle/>
        <a:p>
          <a:pPr algn="ctr"/>
          <a:endParaRPr lang="es-CO" sz="1800"/>
        </a:p>
      </dgm:t>
    </dgm:pt>
    <dgm:pt modelId="{8A153B98-EAA3-4CD7-84DE-5EBF02B43F54}" type="sibTrans" cxnId="{EE0320BC-63F0-410A-9165-339E029A8785}">
      <dgm:prSet/>
      <dgm:spPr/>
      <dgm:t>
        <a:bodyPr/>
        <a:lstStyle/>
        <a:p>
          <a:pPr algn="ctr"/>
          <a:endParaRPr lang="es-CO" sz="1800"/>
        </a:p>
      </dgm:t>
    </dgm:pt>
    <dgm:pt modelId="{8E2384BE-207F-4284-A73D-5783F486C10B}">
      <dgm:prSet custT="1"/>
      <dgm:spPr/>
      <dgm:t>
        <a:bodyPr/>
        <a:lstStyle/>
        <a:p>
          <a:pPr algn="ctr"/>
          <a:r>
            <a:rPr lang="es-CO" sz="1800" dirty="0" smtClean="0"/>
            <a:t>Expresión de sentimientos y emociones</a:t>
          </a:r>
          <a:endParaRPr lang="es-CO" sz="1800" dirty="0"/>
        </a:p>
      </dgm:t>
    </dgm:pt>
    <dgm:pt modelId="{47E20CF5-B5D7-49BC-B6E2-A376C73FF735}" type="parTrans" cxnId="{ABA25CAE-C767-47C5-92EB-58EE01BBE5FD}">
      <dgm:prSet/>
      <dgm:spPr/>
      <dgm:t>
        <a:bodyPr/>
        <a:lstStyle/>
        <a:p>
          <a:pPr algn="ctr"/>
          <a:endParaRPr lang="es-CO" sz="1800"/>
        </a:p>
      </dgm:t>
    </dgm:pt>
    <dgm:pt modelId="{D079E820-BCC5-4FB0-94D8-7F2A8A741122}" type="sibTrans" cxnId="{ABA25CAE-C767-47C5-92EB-58EE01BBE5FD}">
      <dgm:prSet/>
      <dgm:spPr/>
      <dgm:t>
        <a:bodyPr/>
        <a:lstStyle/>
        <a:p>
          <a:pPr algn="ctr"/>
          <a:endParaRPr lang="es-CO" sz="1800"/>
        </a:p>
      </dgm:t>
    </dgm:pt>
    <dgm:pt modelId="{BC9B897A-A58C-4D27-9E1A-6E1EF7BAC06F}">
      <dgm:prSet custT="1"/>
      <dgm:spPr/>
      <dgm:t>
        <a:bodyPr/>
        <a:lstStyle/>
        <a:p>
          <a:pPr algn="ctr"/>
          <a:r>
            <a:rPr lang="es-CO" sz="1800" dirty="0" smtClean="0"/>
            <a:t>Autocuidado</a:t>
          </a:r>
          <a:endParaRPr lang="es-CO" sz="1800" dirty="0"/>
        </a:p>
      </dgm:t>
    </dgm:pt>
    <dgm:pt modelId="{791EC9D0-DC05-4B6E-850C-B370A6CB3A92}" type="parTrans" cxnId="{9B20CA70-2FA8-41AE-8F88-2C9585F44C83}">
      <dgm:prSet/>
      <dgm:spPr/>
      <dgm:t>
        <a:bodyPr/>
        <a:lstStyle/>
        <a:p>
          <a:pPr algn="ctr"/>
          <a:endParaRPr lang="es-CO" sz="1800"/>
        </a:p>
      </dgm:t>
    </dgm:pt>
    <dgm:pt modelId="{45BBD723-D0C1-421F-ACC3-A3ED7AAD423E}" type="sibTrans" cxnId="{9B20CA70-2FA8-41AE-8F88-2C9585F44C83}">
      <dgm:prSet/>
      <dgm:spPr/>
      <dgm:t>
        <a:bodyPr/>
        <a:lstStyle/>
        <a:p>
          <a:pPr algn="ctr"/>
          <a:endParaRPr lang="es-CO" sz="1800"/>
        </a:p>
      </dgm:t>
    </dgm:pt>
    <dgm:pt modelId="{A3A62A32-ED1F-4120-B69E-596C2A8510E2}">
      <dgm:prSet custT="1"/>
      <dgm:spPr/>
      <dgm:t>
        <a:bodyPr/>
        <a:lstStyle/>
        <a:p>
          <a:pPr algn="ctr"/>
          <a:r>
            <a:rPr lang="es-CO" sz="1800" dirty="0" smtClean="0"/>
            <a:t>Dependencia/independencia</a:t>
          </a:r>
          <a:endParaRPr lang="es-CO" sz="1800" dirty="0"/>
        </a:p>
      </dgm:t>
    </dgm:pt>
    <dgm:pt modelId="{D9629C36-54CD-4A39-932A-08AA10C33614}" type="parTrans" cxnId="{D4884538-0B07-4FC0-8AA5-E6B0CE594D9B}">
      <dgm:prSet/>
      <dgm:spPr/>
      <dgm:t>
        <a:bodyPr/>
        <a:lstStyle/>
        <a:p>
          <a:pPr algn="ctr"/>
          <a:endParaRPr lang="es-CO" sz="1800"/>
        </a:p>
      </dgm:t>
    </dgm:pt>
    <dgm:pt modelId="{16783D80-787B-451D-9A99-DCD841301DBB}" type="sibTrans" cxnId="{D4884538-0B07-4FC0-8AA5-E6B0CE594D9B}">
      <dgm:prSet/>
      <dgm:spPr/>
      <dgm:t>
        <a:bodyPr/>
        <a:lstStyle/>
        <a:p>
          <a:pPr algn="ctr"/>
          <a:endParaRPr lang="es-CO" sz="1800"/>
        </a:p>
      </dgm:t>
    </dgm:pt>
    <dgm:pt modelId="{CB5FFA66-4904-411C-A15D-9610F2F0B8F4}">
      <dgm:prSet custT="1"/>
      <dgm:spPr/>
      <dgm:t>
        <a:bodyPr/>
        <a:lstStyle/>
        <a:p>
          <a:pPr algn="ctr"/>
          <a:r>
            <a:rPr lang="es-CO" sz="1800" dirty="0" smtClean="0"/>
            <a:t>Comportamiento/ adaptación entorno</a:t>
          </a:r>
          <a:endParaRPr lang="es-CO" sz="1800" dirty="0"/>
        </a:p>
      </dgm:t>
    </dgm:pt>
    <dgm:pt modelId="{1F0DB1F8-34AC-48AB-8568-36850E94E8B0}" type="parTrans" cxnId="{9270BFF2-4944-4743-B075-B58432C3268B}">
      <dgm:prSet/>
      <dgm:spPr/>
      <dgm:t>
        <a:bodyPr/>
        <a:lstStyle/>
        <a:p>
          <a:pPr algn="ctr"/>
          <a:endParaRPr lang="es-CO" sz="1800"/>
        </a:p>
      </dgm:t>
    </dgm:pt>
    <dgm:pt modelId="{BF9CD85A-6468-4ECB-AD89-13D0979E12F1}" type="sibTrans" cxnId="{9270BFF2-4944-4743-B075-B58432C3268B}">
      <dgm:prSet/>
      <dgm:spPr/>
      <dgm:t>
        <a:bodyPr/>
        <a:lstStyle/>
        <a:p>
          <a:pPr algn="ctr"/>
          <a:endParaRPr lang="es-CO" sz="1800"/>
        </a:p>
      </dgm:t>
    </dgm:pt>
    <dgm:pt modelId="{6224AB86-D055-45D7-B934-B43D80BE4242}">
      <dgm:prSet/>
      <dgm:spPr/>
      <dgm:t>
        <a:bodyPr/>
        <a:lstStyle/>
        <a:p>
          <a:pPr algn="ctr"/>
          <a:r>
            <a:rPr lang="es-CO" sz="1800" dirty="0" smtClean="0"/>
            <a:t>Intencionalidad comunicativa</a:t>
          </a:r>
          <a:endParaRPr lang="es-CO" sz="1800" dirty="0"/>
        </a:p>
      </dgm:t>
    </dgm:pt>
    <dgm:pt modelId="{0A503FE8-F25F-4C6F-8B72-F5C972BF984A}" type="parTrans" cxnId="{A8C0E62E-2E47-4452-93E4-6848192A7D8B}">
      <dgm:prSet/>
      <dgm:spPr/>
    </dgm:pt>
    <dgm:pt modelId="{858A5FD6-8FDA-4305-9AD2-6E30E4D5B352}" type="sibTrans" cxnId="{A8C0E62E-2E47-4452-93E4-6848192A7D8B}">
      <dgm:prSet/>
      <dgm:spPr/>
    </dgm:pt>
    <dgm:pt modelId="{E70EFAFA-6778-4E08-BFB5-DF205F349E61}">
      <dgm:prSet/>
      <dgm:spPr/>
      <dgm:t>
        <a:bodyPr/>
        <a:lstStyle/>
        <a:p>
          <a:pPr algn="ctr"/>
          <a:r>
            <a:rPr lang="es-CO" sz="1800" dirty="0" smtClean="0"/>
            <a:t>Habla</a:t>
          </a:r>
          <a:endParaRPr lang="es-CO" sz="1800" dirty="0"/>
        </a:p>
      </dgm:t>
    </dgm:pt>
    <dgm:pt modelId="{2B1789D7-0376-4B5C-A17B-878A19A8646A}" type="parTrans" cxnId="{30437BD3-75C2-4227-A30A-C324B528DC47}">
      <dgm:prSet/>
      <dgm:spPr/>
    </dgm:pt>
    <dgm:pt modelId="{3E22DC2D-4A3F-42E3-A574-10AB34010EEE}" type="sibTrans" cxnId="{30437BD3-75C2-4227-A30A-C324B528DC47}">
      <dgm:prSet/>
      <dgm:spPr/>
    </dgm:pt>
    <dgm:pt modelId="{907EED65-9498-4571-B717-FB429C7A700B}">
      <dgm:prSet/>
      <dgm:spPr/>
      <dgm:t>
        <a:bodyPr/>
        <a:lstStyle/>
        <a:p>
          <a:pPr algn="ctr"/>
          <a:r>
            <a:rPr lang="es-CO" sz="1800" dirty="0" smtClean="0"/>
            <a:t>Lenguaje NO verbal</a:t>
          </a:r>
          <a:endParaRPr lang="es-CO" sz="1800" dirty="0"/>
        </a:p>
      </dgm:t>
    </dgm:pt>
    <dgm:pt modelId="{CDD03D26-5115-4E50-BE6B-395AF4360FDA}" type="parTrans" cxnId="{78E376F8-C168-44B8-A5E0-DADF72FB1A97}">
      <dgm:prSet/>
      <dgm:spPr/>
    </dgm:pt>
    <dgm:pt modelId="{91625E21-586E-44B7-8F79-F54F5EC90918}" type="sibTrans" cxnId="{78E376F8-C168-44B8-A5E0-DADF72FB1A97}">
      <dgm:prSet/>
      <dgm:spPr/>
    </dgm:pt>
    <dgm:pt modelId="{96A6B298-4041-43B4-B127-342E8B8D5BA5}" type="pres">
      <dgm:prSet presAssocID="{A20DB011-B50C-485A-9CF5-57492A4EA73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C5A89507-73F0-4A7B-980F-7628D08DE3E6}" type="pres">
      <dgm:prSet presAssocID="{A20DB011-B50C-485A-9CF5-57492A4EA73B}" presName="matrix" presStyleCnt="0"/>
      <dgm:spPr/>
    </dgm:pt>
    <dgm:pt modelId="{0E005639-E975-4DD6-A429-DC3AB8B00ADF}" type="pres">
      <dgm:prSet presAssocID="{A20DB011-B50C-485A-9CF5-57492A4EA73B}" presName="tile1" presStyleLbl="node1" presStyleIdx="0" presStyleCnt="4"/>
      <dgm:spPr/>
      <dgm:t>
        <a:bodyPr/>
        <a:lstStyle/>
        <a:p>
          <a:endParaRPr lang="es-CO"/>
        </a:p>
      </dgm:t>
    </dgm:pt>
    <dgm:pt modelId="{55CB6C75-84BE-4885-98B6-012D1BCAB996}" type="pres">
      <dgm:prSet presAssocID="{A20DB011-B50C-485A-9CF5-57492A4EA73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8F8D93B-8CF2-4E32-A20C-2A0A3D7F1E34}" type="pres">
      <dgm:prSet presAssocID="{A20DB011-B50C-485A-9CF5-57492A4EA73B}" presName="tile2" presStyleLbl="node1" presStyleIdx="1" presStyleCnt="4"/>
      <dgm:spPr/>
      <dgm:t>
        <a:bodyPr/>
        <a:lstStyle/>
        <a:p>
          <a:endParaRPr lang="es-CO"/>
        </a:p>
      </dgm:t>
    </dgm:pt>
    <dgm:pt modelId="{73F48CE9-8AA7-45BC-AD9C-DD494EE7360F}" type="pres">
      <dgm:prSet presAssocID="{A20DB011-B50C-485A-9CF5-57492A4EA73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A06D436-619B-44D5-93C5-6FCF56943EAC}" type="pres">
      <dgm:prSet presAssocID="{A20DB011-B50C-485A-9CF5-57492A4EA73B}" presName="tile3" presStyleLbl="node1" presStyleIdx="2" presStyleCnt="4"/>
      <dgm:spPr/>
      <dgm:t>
        <a:bodyPr/>
        <a:lstStyle/>
        <a:p>
          <a:endParaRPr lang="es-CO"/>
        </a:p>
      </dgm:t>
    </dgm:pt>
    <dgm:pt modelId="{A1F2B9B5-0525-4ABA-98CE-6D553B22639F}" type="pres">
      <dgm:prSet presAssocID="{A20DB011-B50C-485A-9CF5-57492A4EA73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AE01D68-15C7-49FF-8B0B-DA193471F41D}" type="pres">
      <dgm:prSet presAssocID="{A20DB011-B50C-485A-9CF5-57492A4EA73B}" presName="tile4" presStyleLbl="node1" presStyleIdx="3" presStyleCnt="4"/>
      <dgm:spPr/>
      <dgm:t>
        <a:bodyPr/>
        <a:lstStyle/>
        <a:p>
          <a:endParaRPr lang="es-CO"/>
        </a:p>
      </dgm:t>
    </dgm:pt>
    <dgm:pt modelId="{B5C28B1F-19DC-4B07-BF81-41E7F9A43734}" type="pres">
      <dgm:prSet presAssocID="{A20DB011-B50C-485A-9CF5-57492A4EA73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4B63A9F-D93F-4F63-A2FB-DA77803B6142}" type="pres">
      <dgm:prSet presAssocID="{A20DB011-B50C-485A-9CF5-57492A4EA73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</dgm:ptLst>
  <dgm:cxnLst>
    <dgm:cxn modelId="{2C4AB6A1-7BE1-4148-B622-A5E936097938}" type="presOf" srcId="{AF0528EB-5086-4F6A-A2B2-142909701464}" destId="{55CB6C75-84BE-4885-98B6-012D1BCAB996}" srcOrd="1" destOrd="3" presId="urn:microsoft.com/office/officeart/2005/8/layout/matrix1"/>
    <dgm:cxn modelId="{4FB1129A-65B1-42B0-851F-C26B5E86C631}" srcId="{972FDE83-F326-46B7-9204-C39795899458}" destId="{232CEFCF-B6F1-469A-8F46-8CD11300316E}" srcOrd="4" destOrd="0" parTransId="{BFC1DBCE-436B-4230-B24D-7EDEFBCD7B52}" sibTransId="{AFE41866-9BC9-4816-9774-02569196040F}"/>
    <dgm:cxn modelId="{B567880F-0C80-4595-83F6-8E61A6512357}" type="presOf" srcId="{D64B694E-61EF-495A-8DA3-289D08B2BDBE}" destId="{0E005639-E975-4DD6-A429-DC3AB8B00ADF}" srcOrd="0" destOrd="0" presId="urn:microsoft.com/office/officeart/2005/8/layout/matrix1"/>
    <dgm:cxn modelId="{6EFA69DD-9890-4939-BA96-69AE3BB08029}" type="presOf" srcId="{0FF836DC-E8B6-44CC-9385-0E0FFA3883C8}" destId="{88F8D93B-8CF2-4E32-A20C-2A0A3D7F1E34}" srcOrd="0" destOrd="4" presId="urn:microsoft.com/office/officeart/2005/8/layout/matrix1"/>
    <dgm:cxn modelId="{8372047F-C080-428C-8441-8B3CDCB2614B}" type="presOf" srcId="{D6E53724-BAC6-4CEA-85BF-1ECB00151612}" destId="{55CB6C75-84BE-4885-98B6-012D1BCAB996}" srcOrd="1" destOrd="2" presId="urn:microsoft.com/office/officeart/2005/8/layout/matrix1"/>
    <dgm:cxn modelId="{C226741B-625A-4DAF-8ECF-6E93A1C47E16}" srcId="{972FDE83-F326-46B7-9204-C39795899458}" destId="{CB98793F-16B1-403C-8061-4876F1026F3B}" srcOrd="2" destOrd="0" parTransId="{4CDF63F3-7710-4CAF-AE10-FAD39EBA71F4}" sibTransId="{10CEC558-924A-463B-A36E-9F877C1B25AE}"/>
    <dgm:cxn modelId="{9C186B19-1F58-422A-8924-5DD45064068B}" type="presOf" srcId="{10B2452F-2118-4AA4-941D-50780A6B061F}" destId="{A1F2B9B5-0525-4ABA-98CE-6D553B22639F}" srcOrd="1" destOrd="0" presId="urn:microsoft.com/office/officeart/2005/8/layout/matrix1"/>
    <dgm:cxn modelId="{BDD4850C-F753-403C-B211-814F1410C0F8}" type="presOf" srcId="{E70EFAFA-6778-4E08-BFB5-DF205F349E61}" destId="{A1F2B9B5-0525-4ABA-98CE-6D553B22639F}" srcOrd="1" destOrd="2" presId="urn:microsoft.com/office/officeart/2005/8/layout/matrix1"/>
    <dgm:cxn modelId="{60260D6D-26ED-4AB4-8247-F276B6A5C87B}" type="presOf" srcId="{CB5FFA66-4904-411C-A15D-9610F2F0B8F4}" destId="{B5C28B1F-19DC-4B07-BF81-41E7F9A43734}" srcOrd="1" destOrd="5" presId="urn:microsoft.com/office/officeart/2005/8/layout/matrix1"/>
    <dgm:cxn modelId="{83C06B62-E95F-4B2E-BA44-53E610B7DBEB}" srcId="{58D6CE05-83A3-42C0-9500-D69857307B2D}" destId="{10B2452F-2118-4AA4-941D-50780A6B061F}" srcOrd="2" destOrd="0" parTransId="{97761AD8-BCD3-4668-9D7B-8CAB98155A64}" sibTransId="{A0732B64-D417-44B6-8F26-0E6C72BDCE23}"/>
    <dgm:cxn modelId="{A8C0E62E-2E47-4452-93E4-6848192A7D8B}" srcId="{10B2452F-2118-4AA4-941D-50780A6B061F}" destId="{6224AB86-D055-45D7-B934-B43D80BE4242}" srcOrd="0" destOrd="0" parTransId="{0A503FE8-F25F-4C6F-8B72-F5C972BF984A}" sibTransId="{858A5FD6-8FDA-4305-9AD2-6E30E4D5B352}"/>
    <dgm:cxn modelId="{C66FD4A4-571A-444A-918F-A4DE17955D41}" type="presOf" srcId="{907EED65-9498-4571-B717-FB429C7A700B}" destId="{4A06D436-619B-44D5-93C5-6FCF56943EAC}" srcOrd="0" destOrd="3" presId="urn:microsoft.com/office/officeart/2005/8/layout/matrix1"/>
    <dgm:cxn modelId="{503A79A4-BEC2-42C2-B4EC-79DEA55CCBC2}" type="presOf" srcId="{10B2452F-2118-4AA4-941D-50780A6B061F}" destId="{4A06D436-619B-44D5-93C5-6FCF56943EAC}" srcOrd="0" destOrd="0" presId="urn:microsoft.com/office/officeart/2005/8/layout/matrix1"/>
    <dgm:cxn modelId="{66D80B62-DD37-4185-8832-432ACE03BD4D}" type="presOf" srcId="{8E2384BE-207F-4284-A73D-5783F486C10B}" destId="{4AE01D68-15C7-49FF-8B0B-DA193471F41D}" srcOrd="0" destOrd="2" presId="urn:microsoft.com/office/officeart/2005/8/layout/matrix1"/>
    <dgm:cxn modelId="{26D8ADB2-E383-401D-A97A-FDA61622507A}" type="presOf" srcId="{D6E53724-BAC6-4CEA-85BF-1ECB00151612}" destId="{0E005639-E975-4DD6-A429-DC3AB8B00ADF}" srcOrd="0" destOrd="2" presId="urn:microsoft.com/office/officeart/2005/8/layout/matrix1"/>
    <dgm:cxn modelId="{47F5E1AC-CA5C-4981-A248-090EDBBD4311}" type="presOf" srcId="{A3D9B702-546E-407B-AE22-15BC29127B4E}" destId="{4AE01D68-15C7-49FF-8B0B-DA193471F41D}" srcOrd="0" destOrd="1" presId="urn:microsoft.com/office/officeart/2005/8/layout/matrix1"/>
    <dgm:cxn modelId="{9961B1B1-D030-437F-A1C4-67F3C6CD1BC9}" type="presOf" srcId="{A3A62A32-ED1F-4120-B69E-596C2A8510E2}" destId="{B5C28B1F-19DC-4B07-BF81-41E7F9A43734}" srcOrd="1" destOrd="4" presId="urn:microsoft.com/office/officeart/2005/8/layout/matrix1"/>
    <dgm:cxn modelId="{79683722-1574-451F-BE88-28193C73DB8B}" type="presOf" srcId="{D64B694E-61EF-495A-8DA3-289D08B2BDBE}" destId="{55CB6C75-84BE-4885-98B6-012D1BCAB996}" srcOrd="1" destOrd="0" presId="urn:microsoft.com/office/officeart/2005/8/layout/matrix1"/>
    <dgm:cxn modelId="{7A51AC7E-2156-44DF-9E5D-1CB4A676945A}" type="presOf" srcId="{431D61E3-DB53-4FD2-8EB3-699B16F8D84B}" destId="{88F8D93B-8CF2-4E32-A20C-2A0A3D7F1E34}" srcOrd="0" destOrd="2" presId="urn:microsoft.com/office/officeart/2005/8/layout/matrix1"/>
    <dgm:cxn modelId="{57C2D901-4465-4E5E-B5BF-9FED1F18510B}" type="presOf" srcId="{A3D9B702-546E-407B-AE22-15BC29127B4E}" destId="{B5C28B1F-19DC-4B07-BF81-41E7F9A43734}" srcOrd="1" destOrd="1" presId="urn:microsoft.com/office/officeart/2005/8/layout/matrix1"/>
    <dgm:cxn modelId="{DD50311B-DE67-409A-9586-A17EF002E24D}" type="presOf" srcId="{6224AB86-D055-45D7-B934-B43D80BE4242}" destId="{4A06D436-619B-44D5-93C5-6FCF56943EAC}" srcOrd="0" destOrd="1" presId="urn:microsoft.com/office/officeart/2005/8/layout/matrix1"/>
    <dgm:cxn modelId="{BDEF9D53-039A-4A7C-B4E8-F33BE6931ADB}" srcId="{D64B694E-61EF-495A-8DA3-289D08B2BDBE}" destId="{AF0528EB-5086-4F6A-A2B2-142909701464}" srcOrd="2" destOrd="0" parTransId="{42452BDD-793E-46A9-A68D-CF31401FC840}" sibTransId="{909D485B-92FE-49AA-AEEE-B33929DB67E3}"/>
    <dgm:cxn modelId="{6956EE60-57A1-4552-B5F8-B26FFBF5D162}" type="presOf" srcId="{D4225816-DC66-4102-B85E-9BF47D7EA093}" destId="{73F48CE9-8AA7-45BC-AD9C-DD494EE7360F}" srcOrd="1" destOrd="1" presId="urn:microsoft.com/office/officeart/2005/8/layout/matrix1"/>
    <dgm:cxn modelId="{78E376F8-C168-44B8-A5E0-DADF72FB1A97}" srcId="{10B2452F-2118-4AA4-941D-50780A6B061F}" destId="{907EED65-9498-4571-B717-FB429C7A700B}" srcOrd="2" destOrd="0" parTransId="{CDD03D26-5115-4E50-BE6B-395AF4360FDA}" sibTransId="{91625E21-586E-44B7-8F79-F54F5EC90918}"/>
    <dgm:cxn modelId="{9498C082-C415-4806-B12A-3D90B697FF3A}" type="presOf" srcId="{CB5FFA66-4904-411C-A15D-9610F2F0B8F4}" destId="{4AE01D68-15C7-49FF-8B0B-DA193471F41D}" srcOrd="0" destOrd="5" presId="urn:microsoft.com/office/officeart/2005/8/layout/matrix1"/>
    <dgm:cxn modelId="{3A32B5EB-ED61-4AD4-A4DD-65C67CE9B092}" type="presOf" srcId="{58D6CE05-83A3-42C0-9500-D69857307B2D}" destId="{D4B63A9F-D93F-4F63-A2FB-DA77803B6142}" srcOrd="0" destOrd="0" presId="urn:microsoft.com/office/officeart/2005/8/layout/matrix1"/>
    <dgm:cxn modelId="{CC70E72B-1B93-4978-B785-3A0D97253CE6}" type="presOf" srcId="{A20DB011-B50C-485A-9CF5-57492A4EA73B}" destId="{96A6B298-4041-43B4-B127-342E8B8D5BA5}" srcOrd="0" destOrd="0" presId="urn:microsoft.com/office/officeart/2005/8/layout/matrix1"/>
    <dgm:cxn modelId="{86399B50-0D17-443D-9457-DAF8296F5130}" type="presOf" srcId="{6224AB86-D055-45D7-B934-B43D80BE4242}" destId="{A1F2B9B5-0525-4ABA-98CE-6D553B22639F}" srcOrd="1" destOrd="1" presId="urn:microsoft.com/office/officeart/2005/8/layout/matrix1"/>
    <dgm:cxn modelId="{CFD673E5-C4FC-481E-8564-B3032F8219CA}" type="presOf" srcId="{0FF836DC-E8B6-44CC-9385-0E0FFA3883C8}" destId="{73F48CE9-8AA7-45BC-AD9C-DD494EE7360F}" srcOrd="1" destOrd="4" presId="urn:microsoft.com/office/officeart/2005/8/layout/matrix1"/>
    <dgm:cxn modelId="{BFA4086D-D85D-4CC0-B579-24688076347A}" srcId="{972FDE83-F326-46B7-9204-C39795899458}" destId="{D4225816-DC66-4102-B85E-9BF47D7EA093}" srcOrd="0" destOrd="0" parTransId="{906644AD-3569-48D3-AD4C-85454DB3D837}" sibTransId="{AEBF532B-31E2-405B-B4B7-17838B9FA7E3}"/>
    <dgm:cxn modelId="{311D5CDC-6F05-4E7F-86FD-D19650FA58AF}" type="presOf" srcId="{A60B3A94-66DC-498E-83E9-F706B23C77D7}" destId="{55CB6C75-84BE-4885-98B6-012D1BCAB996}" srcOrd="1" destOrd="4" presId="urn:microsoft.com/office/officeart/2005/8/layout/matrix1"/>
    <dgm:cxn modelId="{52A8FACF-A27E-4504-BC04-87B98B435715}" srcId="{D64B694E-61EF-495A-8DA3-289D08B2BDBE}" destId="{D6E53724-BAC6-4CEA-85BF-1ECB00151612}" srcOrd="1" destOrd="0" parTransId="{E871F9AD-EBA2-4692-8E1E-A869F3B1258D}" sibTransId="{A074B9E5-67CD-433D-9921-39E514AC2C10}"/>
    <dgm:cxn modelId="{0554D425-7E75-430D-BE95-30A9575436C0}" srcId="{58D6CE05-83A3-42C0-9500-D69857307B2D}" destId="{9EB59A10-D587-49D6-844D-0E8ABC2EE22F}" srcOrd="3" destOrd="0" parTransId="{096A490D-8CC1-422B-94D1-26D9A88D4927}" sibTransId="{BF9713C6-9DCD-443B-9974-EC918123BEC9}"/>
    <dgm:cxn modelId="{3C118663-FA27-4C46-827E-1E86CD7C5BBB}" srcId="{972FDE83-F326-46B7-9204-C39795899458}" destId="{431D61E3-DB53-4FD2-8EB3-699B16F8D84B}" srcOrd="1" destOrd="0" parTransId="{6A82B2ED-6C4C-4363-A587-015ECDFC887D}" sibTransId="{DC42A7E2-DADE-47DC-9FED-495E95E27ADA}"/>
    <dgm:cxn modelId="{D0900A6D-C371-48E6-B1B5-8A05509A2F33}" type="presOf" srcId="{BC9B897A-A58C-4D27-9E1A-6E1EF7BAC06F}" destId="{B5C28B1F-19DC-4B07-BF81-41E7F9A43734}" srcOrd="1" destOrd="3" presId="urn:microsoft.com/office/officeart/2005/8/layout/matrix1"/>
    <dgm:cxn modelId="{BAC0403C-04AB-4006-BAA6-1E655008E33A}" type="presOf" srcId="{DC9715FE-5C6B-4CD7-8F23-3AB09ED67572}" destId="{0E005639-E975-4DD6-A429-DC3AB8B00ADF}" srcOrd="0" destOrd="1" presId="urn:microsoft.com/office/officeart/2005/8/layout/matrix1"/>
    <dgm:cxn modelId="{C507D7B3-2125-44E5-8E27-B95EEF23EC77}" type="presOf" srcId="{D4225816-DC66-4102-B85E-9BF47D7EA093}" destId="{88F8D93B-8CF2-4E32-A20C-2A0A3D7F1E34}" srcOrd="0" destOrd="1" presId="urn:microsoft.com/office/officeart/2005/8/layout/matrix1"/>
    <dgm:cxn modelId="{0C63C577-0B8D-4BDE-B5A2-40A654F72369}" srcId="{972FDE83-F326-46B7-9204-C39795899458}" destId="{0FF836DC-E8B6-44CC-9385-0E0FFA3883C8}" srcOrd="3" destOrd="0" parTransId="{56A49A20-3B66-42A2-B18A-E9001533F643}" sibTransId="{0E1F9F22-798A-49E1-A208-CD121B7D7928}"/>
    <dgm:cxn modelId="{7ED9D0AA-E32E-4DB8-A2E0-FC7374DFB59B}" type="presOf" srcId="{232CEFCF-B6F1-469A-8F46-8CD11300316E}" destId="{88F8D93B-8CF2-4E32-A20C-2A0A3D7F1E34}" srcOrd="0" destOrd="5" presId="urn:microsoft.com/office/officeart/2005/8/layout/matrix1"/>
    <dgm:cxn modelId="{9C184970-EF70-4898-BB8F-A8D497FD2091}" type="presOf" srcId="{CB98793F-16B1-403C-8061-4876F1026F3B}" destId="{88F8D93B-8CF2-4E32-A20C-2A0A3D7F1E34}" srcOrd="0" destOrd="3" presId="urn:microsoft.com/office/officeart/2005/8/layout/matrix1"/>
    <dgm:cxn modelId="{42E90D04-80DF-4055-8E5E-4055D2240C0B}" type="presOf" srcId="{BC9B897A-A58C-4D27-9E1A-6E1EF7BAC06F}" destId="{4AE01D68-15C7-49FF-8B0B-DA193471F41D}" srcOrd="0" destOrd="3" presId="urn:microsoft.com/office/officeart/2005/8/layout/matrix1"/>
    <dgm:cxn modelId="{F14A179B-B066-412F-9EF9-6F415AF227C6}" type="presOf" srcId="{9EB59A10-D587-49D6-844D-0E8ABC2EE22F}" destId="{B5C28B1F-19DC-4B07-BF81-41E7F9A43734}" srcOrd="1" destOrd="0" presId="urn:microsoft.com/office/officeart/2005/8/layout/matrix1"/>
    <dgm:cxn modelId="{30437BD3-75C2-4227-A30A-C324B528DC47}" srcId="{10B2452F-2118-4AA4-941D-50780A6B061F}" destId="{E70EFAFA-6778-4E08-BFB5-DF205F349E61}" srcOrd="1" destOrd="0" parTransId="{2B1789D7-0376-4B5C-A17B-878A19A8646A}" sibTransId="{3E22DC2D-4A3F-42E3-A574-10AB34010EEE}"/>
    <dgm:cxn modelId="{8FEE1A5E-D78D-403C-9895-D8849D33C930}" type="presOf" srcId="{DC9715FE-5C6B-4CD7-8F23-3AB09ED67572}" destId="{55CB6C75-84BE-4885-98B6-012D1BCAB996}" srcOrd="1" destOrd="1" presId="urn:microsoft.com/office/officeart/2005/8/layout/matrix1"/>
    <dgm:cxn modelId="{921110D4-E797-48FF-B9EF-71CC06D7984E}" type="presOf" srcId="{8E2384BE-207F-4284-A73D-5783F486C10B}" destId="{B5C28B1F-19DC-4B07-BF81-41E7F9A43734}" srcOrd="1" destOrd="2" presId="urn:microsoft.com/office/officeart/2005/8/layout/matrix1"/>
    <dgm:cxn modelId="{83F4CF61-6E5C-4B2F-8489-E416EB4C6621}" type="presOf" srcId="{CB98793F-16B1-403C-8061-4876F1026F3B}" destId="{73F48CE9-8AA7-45BC-AD9C-DD494EE7360F}" srcOrd="1" destOrd="3" presId="urn:microsoft.com/office/officeart/2005/8/layout/matrix1"/>
    <dgm:cxn modelId="{9B20CA70-2FA8-41AE-8F88-2C9585F44C83}" srcId="{9EB59A10-D587-49D6-844D-0E8ABC2EE22F}" destId="{BC9B897A-A58C-4D27-9E1A-6E1EF7BAC06F}" srcOrd="2" destOrd="0" parTransId="{791EC9D0-DC05-4B6E-850C-B370A6CB3A92}" sibTransId="{45BBD723-D0C1-421F-ACC3-A3ED7AAD423E}"/>
    <dgm:cxn modelId="{EE0320BC-63F0-410A-9165-339E029A8785}" srcId="{9EB59A10-D587-49D6-844D-0E8ABC2EE22F}" destId="{A3D9B702-546E-407B-AE22-15BC29127B4E}" srcOrd="0" destOrd="0" parTransId="{5D596281-9C0F-4741-8FF7-8E362CD29643}" sibTransId="{8A153B98-EAA3-4CD7-84DE-5EBF02B43F54}"/>
    <dgm:cxn modelId="{86990874-9EE7-40D4-A078-729A0C893FE7}" type="presOf" srcId="{431D61E3-DB53-4FD2-8EB3-699B16F8D84B}" destId="{73F48CE9-8AA7-45BC-AD9C-DD494EE7360F}" srcOrd="1" destOrd="2" presId="urn:microsoft.com/office/officeart/2005/8/layout/matrix1"/>
    <dgm:cxn modelId="{4F4B2F8C-D95D-48B0-88CC-39C6C69AB6B6}" type="presOf" srcId="{972FDE83-F326-46B7-9204-C39795899458}" destId="{88F8D93B-8CF2-4E32-A20C-2A0A3D7F1E34}" srcOrd="0" destOrd="0" presId="urn:microsoft.com/office/officeart/2005/8/layout/matrix1"/>
    <dgm:cxn modelId="{9270BFF2-4944-4743-B075-B58432C3268B}" srcId="{9EB59A10-D587-49D6-844D-0E8ABC2EE22F}" destId="{CB5FFA66-4904-411C-A15D-9610F2F0B8F4}" srcOrd="4" destOrd="0" parTransId="{1F0DB1F8-34AC-48AB-8568-36850E94E8B0}" sibTransId="{BF9CD85A-6468-4ECB-AD89-13D0979E12F1}"/>
    <dgm:cxn modelId="{C57902E2-352E-4A30-8F8F-725D52B9660E}" srcId="{D64B694E-61EF-495A-8DA3-289D08B2BDBE}" destId="{DC9715FE-5C6B-4CD7-8F23-3AB09ED67572}" srcOrd="0" destOrd="0" parTransId="{324FE3FB-F5D2-404A-9D21-1658C67A1CC9}" sibTransId="{2A100DAC-B210-43DF-B743-18A1C82355A8}"/>
    <dgm:cxn modelId="{B4950523-BAD8-4D20-B753-CC96F42A4F73}" type="presOf" srcId="{E70EFAFA-6778-4E08-BFB5-DF205F349E61}" destId="{4A06D436-619B-44D5-93C5-6FCF56943EAC}" srcOrd="0" destOrd="2" presId="urn:microsoft.com/office/officeart/2005/8/layout/matrix1"/>
    <dgm:cxn modelId="{029450A9-9D33-42B9-A34F-2DD21F7D945D}" type="presOf" srcId="{9EB59A10-D587-49D6-844D-0E8ABC2EE22F}" destId="{4AE01D68-15C7-49FF-8B0B-DA193471F41D}" srcOrd="0" destOrd="0" presId="urn:microsoft.com/office/officeart/2005/8/layout/matrix1"/>
    <dgm:cxn modelId="{672BBF37-AD3A-4A59-ABF9-BB3102CAC9C9}" type="presOf" srcId="{A3A62A32-ED1F-4120-B69E-596C2A8510E2}" destId="{4AE01D68-15C7-49FF-8B0B-DA193471F41D}" srcOrd="0" destOrd="4" presId="urn:microsoft.com/office/officeart/2005/8/layout/matrix1"/>
    <dgm:cxn modelId="{ABA25CAE-C767-47C5-92EB-58EE01BBE5FD}" srcId="{9EB59A10-D587-49D6-844D-0E8ABC2EE22F}" destId="{8E2384BE-207F-4284-A73D-5783F486C10B}" srcOrd="1" destOrd="0" parTransId="{47E20CF5-B5D7-49BC-B6E2-A376C73FF735}" sibTransId="{D079E820-BCC5-4FB0-94D8-7F2A8A741122}"/>
    <dgm:cxn modelId="{4F3B4FAF-1F19-4FE0-91A5-D51D421115B1}" type="presOf" srcId="{232CEFCF-B6F1-469A-8F46-8CD11300316E}" destId="{73F48CE9-8AA7-45BC-AD9C-DD494EE7360F}" srcOrd="1" destOrd="5" presId="urn:microsoft.com/office/officeart/2005/8/layout/matrix1"/>
    <dgm:cxn modelId="{A5E8FC25-6AE0-414A-899D-59ED5A05437A}" srcId="{58D6CE05-83A3-42C0-9500-D69857307B2D}" destId="{972FDE83-F326-46B7-9204-C39795899458}" srcOrd="1" destOrd="0" parTransId="{C64ED5DF-CFD8-43C3-9308-3D1242CF0A09}" sibTransId="{B0458757-C8DC-4CE0-8491-534AA8D260DB}"/>
    <dgm:cxn modelId="{A7717DEE-FBBA-4D96-8F9E-193378D018E5}" type="presOf" srcId="{AF0528EB-5086-4F6A-A2B2-142909701464}" destId="{0E005639-E975-4DD6-A429-DC3AB8B00ADF}" srcOrd="0" destOrd="3" presId="urn:microsoft.com/office/officeart/2005/8/layout/matrix1"/>
    <dgm:cxn modelId="{D4884538-0B07-4FC0-8AA5-E6B0CE594D9B}" srcId="{9EB59A10-D587-49D6-844D-0E8ABC2EE22F}" destId="{A3A62A32-ED1F-4120-B69E-596C2A8510E2}" srcOrd="3" destOrd="0" parTransId="{D9629C36-54CD-4A39-932A-08AA10C33614}" sibTransId="{16783D80-787B-451D-9A99-DCD841301DBB}"/>
    <dgm:cxn modelId="{89ECE0D0-1635-4ADE-8529-C6D7E1842D85}" type="presOf" srcId="{907EED65-9498-4571-B717-FB429C7A700B}" destId="{A1F2B9B5-0525-4ABA-98CE-6D553B22639F}" srcOrd="1" destOrd="3" presId="urn:microsoft.com/office/officeart/2005/8/layout/matrix1"/>
    <dgm:cxn modelId="{DC50E25B-9624-4772-8FEB-AB891E175920}" type="presOf" srcId="{A60B3A94-66DC-498E-83E9-F706B23C77D7}" destId="{0E005639-E975-4DD6-A429-DC3AB8B00ADF}" srcOrd="0" destOrd="4" presId="urn:microsoft.com/office/officeart/2005/8/layout/matrix1"/>
    <dgm:cxn modelId="{D4DD465C-D4C2-4F54-B486-9249BDE1ACC4}" srcId="{58D6CE05-83A3-42C0-9500-D69857307B2D}" destId="{D64B694E-61EF-495A-8DA3-289D08B2BDBE}" srcOrd="0" destOrd="0" parTransId="{53D5579A-4BB6-4F71-BE43-F83D5E3A70A1}" sibTransId="{D383B8BF-A3F6-4B89-8B12-6049EAF3F19D}"/>
    <dgm:cxn modelId="{C1F95656-3161-4B12-B183-0B77A943CDAA}" srcId="{A20DB011-B50C-485A-9CF5-57492A4EA73B}" destId="{58D6CE05-83A3-42C0-9500-D69857307B2D}" srcOrd="0" destOrd="0" parTransId="{25C65BE0-E9A9-4359-8597-AB33E2D36E99}" sibTransId="{C4D17EEF-59FC-45D8-A076-CD64027C9945}"/>
    <dgm:cxn modelId="{6B2501AB-EE15-4CEE-8037-3C19B1C8FAF7}" type="presOf" srcId="{972FDE83-F326-46B7-9204-C39795899458}" destId="{73F48CE9-8AA7-45BC-AD9C-DD494EE7360F}" srcOrd="1" destOrd="0" presId="urn:microsoft.com/office/officeart/2005/8/layout/matrix1"/>
    <dgm:cxn modelId="{AB18D818-AACC-41C6-AE71-7FCFA9D81284}" srcId="{D64B694E-61EF-495A-8DA3-289D08B2BDBE}" destId="{A60B3A94-66DC-498E-83E9-F706B23C77D7}" srcOrd="3" destOrd="0" parTransId="{6E74D37E-0A35-40BD-B82A-81773F133D0C}" sibTransId="{1C162450-E76A-45C5-9F37-CB5D6C444AA8}"/>
    <dgm:cxn modelId="{3A5091ED-EE39-476C-B306-01EDBEC2DDAA}" type="presParOf" srcId="{96A6B298-4041-43B4-B127-342E8B8D5BA5}" destId="{C5A89507-73F0-4A7B-980F-7628D08DE3E6}" srcOrd="0" destOrd="0" presId="urn:microsoft.com/office/officeart/2005/8/layout/matrix1"/>
    <dgm:cxn modelId="{AC2A45CD-E891-4B6A-8CDC-9E791EBE135D}" type="presParOf" srcId="{C5A89507-73F0-4A7B-980F-7628D08DE3E6}" destId="{0E005639-E975-4DD6-A429-DC3AB8B00ADF}" srcOrd="0" destOrd="0" presId="urn:microsoft.com/office/officeart/2005/8/layout/matrix1"/>
    <dgm:cxn modelId="{3F0505CC-059D-4007-942B-AF3996CC312A}" type="presParOf" srcId="{C5A89507-73F0-4A7B-980F-7628D08DE3E6}" destId="{55CB6C75-84BE-4885-98B6-012D1BCAB996}" srcOrd="1" destOrd="0" presId="urn:microsoft.com/office/officeart/2005/8/layout/matrix1"/>
    <dgm:cxn modelId="{6F438799-4FBB-4DB1-BDB3-82DF189B6358}" type="presParOf" srcId="{C5A89507-73F0-4A7B-980F-7628D08DE3E6}" destId="{88F8D93B-8CF2-4E32-A20C-2A0A3D7F1E34}" srcOrd="2" destOrd="0" presId="urn:microsoft.com/office/officeart/2005/8/layout/matrix1"/>
    <dgm:cxn modelId="{4F984222-EEF2-44E7-9A09-C4CC74802DA8}" type="presParOf" srcId="{C5A89507-73F0-4A7B-980F-7628D08DE3E6}" destId="{73F48CE9-8AA7-45BC-AD9C-DD494EE7360F}" srcOrd="3" destOrd="0" presId="urn:microsoft.com/office/officeart/2005/8/layout/matrix1"/>
    <dgm:cxn modelId="{81AC22F2-A4F7-4E14-B327-B9519CD4913A}" type="presParOf" srcId="{C5A89507-73F0-4A7B-980F-7628D08DE3E6}" destId="{4A06D436-619B-44D5-93C5-6FCF56943EAC}" srcOrd="4" destOrd="0" presId="urn:microsoft.com/office/officeart/2005/8/layout/matrix1"/>
    <dgm:cxn modelId="{6DD8F56E-3E2D-4DF1-A0BA-F504B361365C}" type="presParOf" srcId="{C5A89507-73F0-4A7B-980F-7628D08DE3E6}" destId="{A1F2B9B5-0525-4ABA-98CE-6D553B22639F}" srcOrd="5" destOrd="0" presId="urn:microsoft.com/office/officeart/2005/8/layout/matrix1"/>
    <dgm:cxn modelId="{6DB3DF1B-021B-4EFA-981D-867901C15D25}" type="presParOf" srcId="{C5A89507-73F0-4A7B-980F-7628D08DE3E6}" destId="{4AE01D68-15C7-49FF-8B0B-DA193471F41D}" srcOrd="6" destOrd="0" presId="urn:microsoft.com/office/officeart/2005/8/layout/matrix1"/>
    <dgm:cxn modelId="{61769844-7D03-4FEE-8680-1AA1D956B8EE}" type="presParOf" srcId="{C5A89507-73F0-4A7B-980F-7628D08DE3E6}" destId="{B5C28B1F-19DC-4B07-BF81-41E7F9A43734}" srcOrd="7" destOrd="0" presId="urn:microsoft.com/office/officeart/2005/8/layout/matrix1"/>
    <dgm:cxn modelId="{50FA0234-0DFD-4CC6-9ADC-12E7D0A6504F}" type="presParOf" srcId="{96A6B298-4041-43B4-B127-342E8B8D5BA5}" destId="{D4B63A9F-D93F-4F63-A2FB-DA77803B614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34632CF-4DC9-44A1-A47F-0AFBC8E0ECD9}" type="doc">
      <dgm:prSet loTypeId="urn:microsoft.com/office/officeart/2005/8/layout/hList3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CO"/>
        </a:p>
      </dgm:t>
    </dgm:pt>
    <dgm:pt modelId="{8C81D733-A2B3-4989-B490-1DAE0D6B4777}">
      <dgm:prSet phldrT="[Texto]"/>
      <dgm:spPr/>
      <dgm:t>
        <a:bodyPr/>
        <a:lstStyle/>
        <a:p>
          <a:r>
            <a:rPr lang="es-CO" dirty="0" smtClean="0"/>
            <a:t>FACTORES DE RIESGO BIOLOGICO</a:t>
          </a:r>
          <a:endParaRPr lang="es-CO" dirty="0"/>
        </a:p>
      </dgm:t>
    </dgm:pt>
    <dgm:pt modelId="{22901E80-B50A-4982-B539-1328009FCBA0}" type="parTrans" cxnId="{FB0ACA32-EE6D-4FB7-963C-20B7793FAA9C}">
      <dgm:prSet/>
      <dgm:spPr/>
      <dgm:t>
        <a:bodyPr/>
        <a:lstStyle/>
        <a:p>
          <a:endParaRPr lang="es-CO"/>
        </a:p>
      </dgm:t>
    </dgm:pt>
    <dgm:pt modelId="{34C97D68-CF51-4067-974C-8C84062DA5B4}" type="sibTrans" cxnId="{FB0ACA32-EE6D-4FB7-963C-20B7793FAA9C}">
      <dgm:prSet/>
      <dgm:spPr/>
      <dgm:t>
        <a:bodyPr/>
        <a:lstStyle/>
        <a:p>
          <a:endParaRPr lang="es-CO"/>
        </a:p>
      </dgm:t>
    </dgm:pt>
    <dgm:pt modelId="{57913CFA-7577-491F-AE9A-62D20C946989}">
      <dgm:prSet phldrT="[Texto]"/>
      <dgm:spPr/>
      <dgm:t>
        <a:bodyPr/>
        <a:lstStyle/>
        <a:p>
          <a:r>
            <a:rPr lang="es-CO" dirty="0" smtClean="0"/>
            <a:t>1. Prematuridad</a:t>
          </a:r>
        </a:p>
        <a:p>
          <a:r>
            <a:rPr lang="es-CO" dirty="0" smtClean="0"/>
            <a:t>2. Hemorragia intracraneal</a:t>
          </a:r>
        </a:p>
        <a:p>
          <a:r>
            <a:rPr lang="es-CO" dirty="0" smtClean="0"/>
            <a:t>3. Retardo crecimiento intrauterino</a:t>
          </a:r>
        </a:p>
        <a:p>
          <a:r>
            <a:rPr lang="es-CO" dirty="0" smtClean="0"/>
            <a:t>4. Encefalopatia hipóxico isquémica</a:t>
          </a:r>
        </a:p>
        <a:p>
          <a:endParaRPr lang="es-CO" dirty="0"/>
        </a:p>
      </dgm:t>
    </dgm:pt>
    <dgm:pt modelId="{90321639-4682-4A0E-A039-3FA612D80A41}" type="parTrans" cxnId="{B74950AE-DF7D-41CF-9C01-7F19696A3A3F}">
      <dgm:prSet/>
      <dgm:spPr/>
      <dgm:t>
        <a:bodyPr/>
        <a:lstStyle/>
        <a:p>
          <a:endParaRPr lang="es-CO"/>
        </a:p>
      </dgm:t>
    </dgm:pt>
    <dgm:pt modelId="{9A019D74-AFEC-49DB-AB8B-2EBDE0EB2A86}" type="sibTrans" cxnId="{B74950AE-DF7D-41CF-9C01-7F19696A3A3F}">
      <dgm:prSet/>
      <dgm:spPr/>
      <dgm:t>
        <a:bodyPr/>
        <a:lstStyle/>
        <a:p>
          <a:endParaRPr lang="es-CO"/>
        </a:p>
      </dgm:t>
    </dgm:pt>
    <dgm:pt modelId="{86C4EB81-5EA7-4291-9B59-DE08BC0EE49E}">
      <dgm:prSet phldrT="[Texto]"/>
      <dgm:spPr/>
      <dgm:t>
        <a:bodyPr/>
        <a:lstStyle/>
        <a:p>
          <a:r>
            <a:rPr lang="es-CO" dirty="0" smtClean="0"/>
            <a:t>5. Trastornos metabólicos (hipoglucemia, hipocalcemia..)</a:t>
          </a:r>
        </a:p>
        <a:p>
          <a:r>
            <a:rPr lang="es-CO" dirty="0" smtClean="0"/>
            <a:t>6. Trastornos hematológicos (ictericia…)</a:t>
          </a:r>
        </a:p>
        <a:p>
          <a:r>
            <a:rPr lang="es-CO" dirty="0" smtClean="0"/>
            <a:t>7. Malformaciones congénitas</a:t>
          </a:r>
        </a:p>
        <a:p>
          <a:r>
            <a:rPr lang="es-CO" dirty="0" smtClean="0"/>
            <a:t>8. Microcefalia</a:t>
          </a:r>
          <a:endParaRPr lang="es-CO" dirty="0"/>
        </a:p>
      </dgm:t>
    </dgm:pt>
    <dgm:pt modelId="{590B23AC-1F73-470D-B943-4AEB932E9A8D}" type="parTrans" cxnId="{70B0F955-1214-4171-B13E-C9E6FCF42899}">
      <dgm:prSet/>
      <dgm:spPr/>
      <dgm:t>
        <a:bodyPr/>
        <a:lstStyle/>
        <a:p>
          <a:endParaRPr lang="es-CO"/>
        </a:p>
      </dgm:t>
    </dgm:pt>
    <dgm:pt modelId="{2B40ABBD-57A2-4859-9AF5-6B335ED2B8C1}" type="sibTrans" cxnId="{70B0F955-1214-4171-B13E-C9E6FCF42899}">
      <dgm:prSet/>
      <dgm:spPr/>
      <dgm:t>
        <a:bodyPr/>
        <a:lstStyle/>
        <a:p>
          <a:endParaRPr lang="es-CO"/>
        </a:p>
      </dgm:t>
    </dgm:pt>
    <dgm:pt modelId="{38CF2409-1554-4BA1-B3A3-02BE9FC5ACCE}">
      <dgm:prSet phldrT="[Texto]"/>
      <dgm:spPr/>
      <dgm:t>
        <a:bodyPr/>
        <a:lstStyle/>
        <a:p>
          <a:r>
            <a:rPr lang="es-CO" dirty="0" smtClean="0"/>
            <a:t>9. Infecciones intrauterinas (TORSCHs)</a:t>
          </a:r>
        </a:p>
        <a:p>
          <a:r>
            <a:rPr lang="es-CO" dirty="0" smtClean="0"/>
            <a:t>10. Infecciones posnatales (sepsis- meningitis)</a:t>
          </a:r>
        </a:p>
        <a:p>
          <a:r>
            <a:rPr lang="es-CO" dirty="0" smtClean="0"/>
            <a:t>11. Convulsiones neonatales</a:t>
          </a:r>
        </a:p>
        <a:p>
          <a:r>
            <a:rPr lang="es-CO" dirty="0" smtClean="0"/>
            <a:t>12. Drogodependencia materna</a:t>
          </a:r>
          <a:endParaRPr lang="es-CO" dirty="0"/>
        </a:p>
      </dgm:t>
    </dgm:pt>
    <dgm:pt modelId="{CB2EC477-6430-4525-B295-88A260DC6EF2}" type="parTrans" cxnId="{C07F67AC-676C-4356-9961-37C8A585244D}">
      <dgm:prSet/>
      <dgm:spPr/>
      <dgm:t>
        <a:bodyPr/>
        <a:lstStyle/>
        <a:p>
          <a:endParaRPr lang="es-CO"/>
        </a:p>
      </dgm:t>
    </dgm:pt>
    <dgm:pt modelId="{344FB684-18D6-4795-AC11-EB3625D210E6}" type="sibTrans" cxnId="{C07F67AC-676C-4356-9961-37C8A585244D}">
      <dgm:prSet/>
      <dgm:spPr/>
      <dgm:t>
        <a:bodyPr/>
        <a:lstStyle/>
        <a:p>
          <a:endParaRPr lang="es-CO"/>
        </a:p>
      </dgm:t>
    </dgm:pt>
    <dgm:pt modelId="{8AE2EEDD-3D80-4EC7-B7F0-AF923C3AF61C}" type="pres">
      <dgm:prSet presAssocID="{E34632CF-4DC9-44A1-A47F-0AFBC8E0ECD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2AFC6E7-51DD-41BE-9130-002E4C1EE7B9}" type="pres">
      <dgm:prSet presAssocID="{8C81D733-A2B3-4989-B490-1DAE0D6B4777}" presName="roof" presStyleLbl="dkBgShp" presStyleIdx="0" presStyleCnt="2"/>
      <dgm:spPr/>
      <dgm:t>
        <a:bodyPr/>
        <a:lstStyle/>
        <a:p>
          <a:endParaRPr lang="es-CO"/>
        </a:p>
      </dgm:t>
    </dgm:pt>
    <dgm:pt modelId="{E6042BBB-88F4-4442-B30F-97E1B39F43DB}" type="pres">
      <dgm:prSet presAssocID="{8C81D733-A2B3-4989-B490-1DAE0D6B4777}" presName="pillars" presStyleCnt="0"/>
      <dgm:spPr/>
    </dgm:pt>
    <dgm:pt modelId="{BAB9CA7C-A204-4963-A45B-AA9A82F1AC76}" type="pres">
      <dgm:prSet presAssocID="{8C81D733-A2B3-4989-B490-1DAE0D6B4777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CC21549-F4C7-4331-B282-35BCDAFAF7C5}" type="pres">
      <dgm:prSet presAssocID="{86C4EB81-5EA7-4291-9B59-DE08BC0EE49E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75403BB-4A45-4186-AA95-ACA80B5B52EA}" type="pres">
      <dgm:prSet presAssocID="{38CF2409-1554-4BA1-B3A3-02BE9FC5ACCE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CE25167-DF37-4B98-9E4D-80DD7BD5E323}" type="pres">
      <dgm:prSet presAssocID="{8C81D733-A2B3-4989-B490-1DAE0D6B4777}" presName="base" presStyleLbl="dkBgShp" presStyleIdx="1" presStyleCnt="2"/>
      <dgm:spPr/>
    </dgm:pt>
  </dgm:ptLst>
  <dgm:cxnLst>
    <dgm:cxn modelId="{C07F67AC-676C-4356-9961-37C8A585244D}" srcId="{8C81D733-A2B3-4989-B490-1DAE0D6B4777}" destId="{38CF2409-1554-4BA1-B3A3-02BE9FC5ACCE}" srcOrd="2" destOrd="0" parTransId="{CB2EC477-6430-4525-B295-88A260DC6EF2}" sibTransId="{344FB684-18D6-4795-AC11-EB3625D210E6}"/>
    <dgm:cxn modelId="{905DAC99-DD35-4E79-9E66-2049F93ADCFC}" type="presOf" srcId="{38CF2409-1554-4BA1-B3A3-02BE9FC5ACCE}" destId="{475403BB-4A45-4186-AA95-ACA80B5B52EA}" srcOrd="0" destOrd="0" presId="urn:microsoft.com/office/officeart/2005/8/layout/hList3"/>
    <dgm:cxn modelId="{BCDC099F-AE2A-4CC1-AD9B-F0EB3682C46B}" type="presOf" srcId="{57913CFA-7577-491F-AE9A-62D20C946989}" destId="{BAB9CA7C-A204-4963-A45B-AA9A82F1AC76}" srcOrd="0" destOrd="0" presId="urn:microsoft.com/office/officeart/2005/8/layout/hList3"/>
    <dgm:cxn modelId="{00787500-2C74-47AD-889D-1D53EB53D296}" type="presOf" srcId="{8C81D733-A2B3-4989-B490-1DAE0D6B4777}" destId="{52AFC6E7-51DD-41BE-9130-002E4C1EE7B9}" srcOrd="0" destOrd="0" presId="urn:microsoft.com/office/officeart/2005/8/layout/hList3"/>
    <dgm:cxn modelId="{B74950AE-DF7D-41CF-9C01-7F19696A3A3F}" srcId="{8C81D733-A2B3-4989-B490-1DAE0D6B4777}" destId="{57913CFA-7577-491F-AE9A-62D20C946989}" srcOrd="0" destOrd="0" parTransId="{90321639-4682-4A0E-A039-3FA612D80A41}" sibTransId="{9A019D74-AFEC-49DB-AB8B-2EBDE0EB2A86}"/>
    <dgm:cxn modelId="{FB0ACA32-EE6D-4FB7-963C-20B7793FAA9C}" srcId="{E34632CF-4DC9-44A1-A47F-0AFBC8E0ECD9}" destId="{8C81D733-A2B3-4989-B490-1DAE0D6B4777}" srcOrd="0" destOrd="0" parTransId="{22901E80-B50A-4982-B539-1328009FCBA0}" sibTransId="{34C97D68-CF51-4067-974C-8C84062DA5B4}"/>
    <dgm:cxn modelId="{F718ADBB-2115-4D7F-A0E4-026435A34345}" type="presOf" srcId="{E34632CF-4DC9-44A1-A47F-0AFBC8E0ECD9}" destId="{8AE2EEDD-3D80-4EC7-B7F0-AF923C3AF61C}" srcOrd="0" destOrd="0" presId="urn:microsoft.com/office/officeart/2005/8/layout/hList3"/>
    <dgm:cxn modelId="{35BAC77A-1A4E-4193-85F1-A8CA08588D19}" type="presOf" srcId="{86C4EB81-5EA7-4291-9B59-DE08BC0EE49E}" destId="{ECC21549-F4C7-4331-B282-35BCDAFAF7C5}" srcOrd="0" destOrd="0" presId="urn:microsoft.com/office/officeart/2005/8/layout/hList3"/>
    <dgm:cxn modelId="{70B0F955-1214-4171-B13E-C9E6FCF42899}" srcId="{8C81D733-A2B3-4989-B490-1DAE0D6B4777}" destId="{86C4EB81-5EA7-4291-9B59-DE08BC0EE49E}" srcOrd="1" destOrd="0" parTransId="{590B23AC-1F73-470D-B943-4AEB932E9A8D}" sibTransId="{2B40ABBD-57A2-4859-9AF5-6B335ED2B8C1}"/>
    <dgm:cxn modelId="{3C62B438-DD80-4DE1-8DCB-DE9ADAB07B3F}" type="presParOf" srcId="{8AE2EEDD-3D80-4EC7-B7F0-AF923C3AF61C}" destId="{52AFC6E7-51DD-41BE-9130-002E4C1EE7B9}" srcOrd="0" destOrd="0" presId="urn:microsoft.com/office/officeart/2005/8/layout/hList3"/>
    <dgm:cxn modelId="{A5356B76-E8E9-4483-AE7B-ACE496A87C9E}" type="presParOf" srcId="{8AE2EEDD-3D80-4EC7-B7F0-AF923C3AF61C}" destId="{E6042BBB-88F4-4442-B30F-97E1B39F43DB}" srcOrd="1" destOrd="0" presId="urn:microsoft.com/office/officeart/2005/8/layout/hList3"/>
    <dgm:cxn modelId="{7189EFAF-BB99-4CE8-9FDF-FD35B9DA3102}" type="presParOf" srcId="{E6042BBB-88F4-4442-B30F-97E1B39F43DB}" destId="{BAB9CA7C-A204-4963-A45B-AA9A82F1AC76}" srcOrd="0" destOrd="0" presId="urn:microsoft.com/office/officeart/2005/8/layout/hList3"/>
    <dgm:cxn modelId="{3F3EA7A9-938F-4006-A2DE-409E710E8FF0}" type="presParOf" srcId="{E6042BBB-88F4-4442-B30F-97E1B39F43DB}" destId="{ECC21549-F4C7-4331-B282-35BCDAFAF7C5}" srcOrd="1" destOrd="0" presId="urn:microsoft.com/office/officeart/2005/8/layout/hList3"/>
    <dgm:cxn modelId="{FEC6DCA1-F05B-4AA6-8728-DA6C7F5A49EA}" type="presParOf" srcId="{E6042BBB-88F4-4442-B30F-97E1B39F43DB}" destId="{475403BB-4A45-4186-AA95-ACA80B5B52EA}" srcOrd="2" destOrd="0" presId="urn:microsoft.com/office/officeart/2005/8/layout/hList3"/>
    <dgm:cxn modelId="{AA0310F2-B5AA-4EC4-A371-3E34CC777CFC}" type="presParOf" srcId="{8AE2EEDD-3D80-4EC7-B7F0-AF923C3AF61C}" destId="{BCE25167-DF37-4B98-9E4D-80DD7BD5E32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B37F6D3-BBB0-419C-A4E4-10805A4671FE}" type="doc">
      <dgm:prSet loTypeId="urn:microsoft.com/office/officeart/2005/8/layout/h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CO"/>
        </a:p>
      </dgm:t>
    </dgm:pt>
    <dgm:pt modelId="{1022BA49-3979-4C2F-84AA-69825A5C0EC6}">
      <dgm:prSet phldrT="[Texto]" custT="1"/>
      <dgm:spPr/>
      <dgm:t>
        <a:bodyPr/>
        <a:lstStyle/>
        <a:p>
          <a:r>
            <a:rPr lang="es-CO" sz="3600" dirty="0" smtClean="0"/>
            <a:t>VARIACIONES NORMALES SIN CARÁCTER PATOLOGICO</a:t>
          </a:r>
          <a:endParaRPr lang="es-CO" sz="3600" dirty="0"/>
        </a:p>
      </dgm:t>
    </dgm:pt>
    <dgm:pt modelId="{A4D60D5D-5281-4FC7-A582-9F8F1AC4484F}" type="parTrans" cxnId="{4B8DD339-61BB-40FD-B6F0-1687512FCBFD}">
      <dgm:prSet/>
      <dgm:spPr/>
      <dgm:t>
        <a:bodyPr/>
        <a:lstStyle/>
        <a:p>
          <a:endParaRPr lang="es-CO"/>
        </a:p>
      </dgm:t>
    </dgm:pt>
    <dgm:pt modelId="{59823003-0895-4D54-913E-FF19517B1DC6}" type="sibTrans" cxnId="{4B8DD339-61BB-40FD-B6F0-1687512FCBFD}">
      <dgm:prSet/>
      <dgm:spPr/>
      <dgm:t>
        <a:bodyPr/>
        <a:lstStyle/>
        <a:p>
          <a:endParaRPr lang="es-CO"/>
        </a:p>
      </dgm:t>
    </dgm:pt>
    <dgm:pt modelId="{877D69AC-CCA1-4F4D-8CDA-217E61D9810A}">
      <dgm:prSet phldrT="[Texto]" custT="1"/>
      <dgm:spPr>
        <a:ln>
          <a:solidFill>
            <a:srgbClr val="00B050">
              <a:alpha val="90000"/>
            </a:srgbClr>
          </a:solidFill>
        </a:ln>
      </dgm:spPr>
      <dgm:t>
        <a:bodyPr/>
        <a:lstStyle/>
        <a:p>
          <a:r>
            <a:rPr lang="es-CO" sz="3200" dirty="0" smtClean="0"/>
            <a:t>Pinza manual entre dedo pulgar y dedo medio</a:t>
          </a:r>
          <a:endParaRPr lang="es-CO" sz="3200" dirty="0"/>
        </a:p>
      </dgm:t>
    </dgm:pt>
    <dgm:pt modelId="{DBAE3CF1-44A5-491F-9FC5-9B81BF443E32}" type="parTrans" cxnId="{864B04D4-7967-4B25-A93F-AC324D4EEE0F}">
      <dgm:prSet/>
      <dgm:spPr/>
      <dgm:t>
        <a:bodyPr/>
        <a:lstStyle/>
        <a:p>
          <a:endParaRPr lang="es-CO"/>
        </a:p>
      </dgm:t>
    </dgm:pt>
    <dgm:pt modelId="{00D4D65A-964E-4522-A2A9-E1E21883B566}" type="sibTrans" cxnId="{864B04D4-7967-4B25-A93F-AC324D4EEE0F}">
      <dgm:prSet/>
      <dgm:spPr/>
      <dgm:t>
        <a:bodyPr/>
        <a:lstStyle/>
        <a:p>
          <a:endParaRPr lang="es-CO"/>
        </a:p>
      </dgm:t>
    </dgm:pt>
    <dgm:pt modelId="{8057D0AB-1E4F-456E-978A-C6FFEDC5E3D3}">
      <dgm:prSet phldrT="[Texto]" custT="1"/>
      <dgm:spPr>
        <a:ln>
          <a:solidFill>
            <a:srgbClr val="00B050">
              <a:alpha val="90000"/>
            </a:srgbClr>
          </a:solidFill>
        </a:ln>
      </dgm:spPr>
      <dgm:t>
        <a:bodyPr/>
        <a:lstStyle/>
        <a:p>
          <a:r>
            <a:rPr lang="es-CO" sz="3200" dirty="0" smtClean="0"/>
            <a:t>Desplazamiento sentado (“gateo sentado”)</a:t>
          </a:r>
          <a:endParaRPr lang="es-CO" sz="3200" dirty="0"/>
        </a:p>
      </dgm:t>
    </dgm:pt>
    <dgm:pt modelId="{671729F4-FE35-4D5D-9B89-289D6B249247}" type="parTrans" cxnId="{FC313A80-5E71-428B-9975-7C8D416CA37A}">
      <dgm:prSet/>
      <dgm:spPr/>
      <dgm:t>
        <a:bodyPr/>
        <a:lstStyle/>
        <a:p>
          <a:endParaRPr lang="es-CO"/>
        </a:p>
      </dgm:t>
    </dgm:pt>
    <dgm:pt modelId="{09B42E1D-32E8-4C7D-8F9F-C229DE3E3A9E}" type="sibTrans" cxnId="{FC313A80-5E71-428B-9975-7C8D416CA37A}">
      <dgm:prSet/>
      <dgm:spPr/>
      <dgm:t>
        <a:bodyPr/>
        <a:lstStyle/>
        <a:p>
          <a:endParaRPr lang="es-CO"/>
        </a:p>
      </dgm:t>
    </dgm:pt>
    <dgm:pt modelId="{F6D829AD-A406-4987-8B5C-848184C3DF22}">
      <dgm:prSet phldrT="[Texto]" custT="1"/>
      <dgm:spPr>
        <a:ln>
          <a:solidFill>
            <a:srgbClr val="00B050">
              <a:alpha val="90000"/>
            </a:srgbClr>
          </a:solidFill>
        </a:ln>
      </dgm:spPr>
      <dgm:t>
        <a:bodyPr/>
        <a:lstStyle/>
        <a:p>
          <a:r>
            <a:rPr lang="es-CO" sz="3200" dirty="0" smtClean="0"/>
            <a:t>Ausencia de gateo</a:t>
          </a:r>
          <a:endParaRPr lang="es-CO" sz="3200" dirty="0"/>
        </a:p>
      </dgm:t>
    </dgm:pt>
    <dgm:pt modelId="{2FEA74DF-2447-44F0-B9FD-8E85229FAB42}" type="parTrans" cxnId="{D5F5C02F-4283-4625-9A7F-85713F6F2EC7}">
      <dgm:prSet/>
      <dgm:spPr/>
      <dgm:t>
        <a:bodyPr/>
        <a:lstStyle/>
        <a:p>
          <a:endParaRPr lang="es-ES"/>
        </a:p>
      </dgm:t>
    </dgm:pt>
    <dgm:pt modelId="{52E0F80B-53C4-41FD-A02F-9906CBFF3180}" type="sibTrans" cxnId="{D5F5C02F-4283-4625-9A7F-85713F6F2EC7}">
      <dgm:prSet/>
      <dgm:spPr/>
      <dgm:t>
        <a:bodyPr/>
        <a:lstStyle/>
        <a:p>
          <a:endParaRPr lang="es-ES"/>
        </a:p>
      </dgm:t>
    </dgm:pt>
    <dgm:pt modelId="{57A6E7B1-4814-4B4B-9BE9-625ACB52ED43}">
      <dgm:prSet phldrT="[Texto]" custT="1"/>
      <dgm:spPr>
        <a:ln>
          <a:solidFill>
            <a:srgbClr val="00B050">
              <a:alpha val="90000"/>
            </a:srgbClr>
          </a:solidFill>
        </a:ln>
      </dgm:spPr>
      <dgm:t>
        <a:bodyPr/>
        <a:lstStyle/>
        <a:p>
          <a:r>
            <a:rPr lang="es-CO" sz="3200" dirty="0" smtClean="0"/>
            <a:t>Rotación persistente de la cabeza</a:t>
          </a:r>
          <a:endParaRPr lang="es-CO" sz="3200" dirty="0"/>
        </a:p>
      </dgm:t>
    </dgm:pt>
    <dgm:pt modelId="{31827C15-A079-490F-BF0D-77556FFE3613}" type="parTrans" cxnId="{74002FBC-4839-4B1E-9E50-D7698A12ED37}">
      <dgm:prSet/>
      <dgm:spPr/>
      <dgm:t>
        <a:bodyPr/>
        <a:lstStyle/>
        <a:p>
          <a:endParaRPr lang="es-ES"/>
        </a:p>
      </dgm:t>
    </dgm:pt>
    <dgm:pt modelId="{08677AED-98AE-4B8B-A942-AD07845CDC99}" type="sibTrans" cxnId="{74002FBC-4839-4B1E-9E50-D7698A12ED37}">
      <dgm:prSet/>
      <dgm:spPr/>
      <dgm:t>
        <a:bodyPr/>
        <a:lstStyle/>
        <a:p>
          <a:endParaRPr lang="es-ES"/>
        </a:p>
      </dgm:t>
    </dgm:pt>
    <dgm:pt modelId="{AB2F6BE1-C3A3-4ED6-BD0A-259EC7BE5396}">
      <dgm:prSet phldrT="[Texto]" custT="1"/>
      <dgm:spPr>
        <a:ln>
          <a:solidFill>
            <a:srgbClr val="00B050">
              <a:alpha val="90000"/>
            </a:srgbClr>
          </a:solidFill>
        </a:ln>
      </dgm:spPr>
      <dgm:t>
        <a:bodyPr/>
        <a:lstStyle/>
        <a:p>
          <a:r>
            <a:rPr lang="es-CO" sz="3200" dirty="0" smtClean="0"/>
            <a:t>Marcha en punta de piés</a:t>
          </a:r>
          <a:endParaRPr lang="es-CO" sz="3200" dirty="0"/>
        </a:p>
      </dgm:t>
    </dgm:pt>
    <dgm:pt modelId="{321C1DE2-F751-47D5-813B-EF03B7C4FC49}" type="parTrans" cxnId="{D48520C2-D0A5-4B38-BC00-94175370D0A6}">
      <dgm:prSet/>
      <dgm:spPr/>
      <dgm:t>
        <a:bodyPr/>
        <a:lstStyle/>
        <a:p>
          <a:endParaRPr lang="es-ES"/>
        </a:p>
      </dgm:t>
    </dgm:pt>
    <dgm:pt modelId="{10C6CE93-BF1F-49AB-8BDB-344ECA08A136}" type="sibTrans" cxnId="{D48520C2-D0A5-4B38-BC00-94175370D0A6}">
      <dgm:prSet/>
      <dgm:spPr/>
      <dgm:t>
        <a:bodyPr/>
        <a:lstStyle/>
        <a:p>
          <a:endParaRPr lang="es-ES"/>
        </a:p>
      </dgm:t>
    </dgm:pt>
    <dgm:pt modelId="{2315D476-8DA9-4617-B08B-ACE04427ADCC}" type="pres">
      <dgm:prSet presAssocID="{0B37F6D3-BBB0-419C-A4E4-10805A4671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51BE5BE-1866-41BA-8490-A61B95DEC1D2}" type="pres">
      <dgm:prSet presAssocID="{1022BA49-3979-4C2F-84AA-69825A5C0EC6}" presName="composite" presStyleCnt="0"/>
      <dgm:spPr/>
    </dgm:pt>
    <dgm:pt modelId="{F7FFEFDD-69D6-4255-822A-D12F6F5E668B}" type="pres">
      <dgm:prSet presAssocID="{1022BA49-3979-4C2F-84AA-69825A5C0EC6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5015C4-2066-4F7F-8C3D-B8ADC41E88FF}" type="pres">
      <dgm:prSet presAssocID="{1022BA49-3979-4C2F-84AA-69825A5C0EC6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D48520C2-D0A5-4B38-BC00-94175370D0A6}" srcId="{1022BA49-3979-4C2F-84AA-69825A5C0EC6}" destId="{AB2F6BE1-C3A3-4ED6-BD0A-259EC7BE5396}" srcOrd="4" destOrd="0" parTransId="{321C1DE2-F751-47D5-813B-EF03B7C4FC49}" sibTransId="{10C6CE93-BF1F-49AB-8BDB-344ECA08A136}"/>
    <dgm:cxn modelId="{56C906F8-D263-474A-8C72-826AE3604EE9}" type="presOf" srcId="{AB2F6BE1-C3A3-4ED6-BD0A-259EC7BE5396}" destId="{545015C4-2066-4F7F-8C3D-B8ADC41E88FF}" srcOrd="0" destOrd="4" presId="urn:microsoft.com/office/officeart/2005/8/layout/hList1"/>
    <dgm:cxn modelId="{A237477C-633C-4942-B2D1-A6660BBE83DE}" type="presOf" srcId="{877D69AC-CCA1-4F4D-8CDA-217E61D9810A}" destId="{545015C4-2066-4F7F-8C3D-B8ADC41E88FF}" srcOrd="0" destOrd="0" presId="urn:microsoft.com/office/officeart/2005/8/layout/hList1"/>
    <dgm:cxn modelId="{3D1F9B94-3A7F-437D-A59C-2635B1C6D27E}" type="presOf" srcId="{0B37F6D3-BBB0-419C-A4E4-10805A4671FE}" destId="{2315D476-8DA9-4617-B08B-ACE04427ADCC}" srcOrd="0" destOrd="0" presId="urn:microsoft.com/office/officeart/2005/8/layout/hList1"/>
    <dgm:cxn modelId="{EA53B395-8AB5-4B1C-95A0-4B48B3D18BE9}" type="presOf" srcId="{8057D0AB-1E4F-456E-978A-C6FFEDC5E3D3}" destId="{545015C4-2066-4F7F-8C3D-B8ADC41E88FF}" srcOrd="0" destOrd="1" presId="urn:microsoft.com/office/officeart/2005/8/layout/hList1"/>
    <dgm:cxn modelId="{B37FF97C-3307-43EC-BC43-1CF5338AFFDC}" type="presOf" srcId="{F6D829AD-A406-4987-8B5C-848184C3DF22}" destId="{545015C4-2066-4F7F-8C3D-B8ADC41E88FF}" srcOrd="0" destOrd="2" presId="urn:microsoft.com/office/officeart/2005/8/layout/hList1"/>
    <dgm:cxn modelId="{74002FBC-4839-4B1E-9E50-D7698A12ED37}" srcId="{1022BA49-3979-4C2F-84AA-69825A5C0EC6}" destId="{57A6E7B1-4814-4B4B-9BE9-625ACB52ED43}" srcOrd="3" destOrd="0" parTransId="{31827C15-A079-490F-BF0D-77556FFE3613}" sibTransId="{08677AED-98AE-4B8B-A942-AD07845CDC99}"/>
    <dgm:cxn modelId="{F0875182-018F-4C97-A79C-C0A73279EB86}" type="presOf" srcId="{1022BA49-3979-4C2F-84AA-69825A5C0EC6}" destId="{F7FFEFDD-69D6-4255-822A-D12F6F5E668B}" srcOrd="0" destOrd="0" presId="urn:microsoft.com/office/officeart/2005/8/layout/hList1"/>
    <dgm:cxn modelId="{FC313A80-5E71-428B-9975-7C8D416CA37A}" srcId="{1022BA49-3979-4C2F-84AA-69825A5C0EC6}" destId="{8057D0AB-1E4F-456E-978A-C6FFEDC5E3D3}" srcOrd="1" destOrd="0" parTransId="{671729F4-FE35-4D5D-9B89-289D6B249247}" sibTransId="{09B42E1D-32E8-4C7D-8F9F-C229DE3E3A9E}"/>
    <dgm:cxn modelId="{63AE915F-9D70-44D4-B137-466A0CCF0762}" type="presOf" srcId="{57A6E7B1-4814-4B4B-9BE9-625ACB52ED43}" destId="{545015C4-2066-4F7F-8C3D-B8ADC41E88FF}" srcOrd="0" destOrd="3" presId="urn:microsoft.com/office/officeart/2005/8/layout/hList1"/>
    <dgm:cxn modelId="{D5F5C02F-4283-4625-9A7F-85713F6F2EC7}" srcId="{1022BA49-3979-4C2F-84AA-69825A5C0EC6}" destId="{F6D829AD-A406-4987-8B5C-848184C3DF22}" srcOrd="2" destOrd="0" parTransId="{2FEA74DF-2447-44F0-B9FD-8E85229FAB42}" sibTransId="{52E0F80B-53C4-41FD-A02F-9906CBFF3180}"/>
    <dgm:cxn modelId="{864B04D4-7967-4B25-A93F-AC324D4EEE0F}" srcId="{1022BA49-3979-4C2F-84AA-69825A5C0EC6}" destId="{877D69AC-CCA1-4F4D-8CDA-217E61D9810A}" srcOrd="0" destOrd="0" parTransId="{DBAE3CF1-44A5-491F-9FC5-9B81BF443E32}" sibTransId="{00D4D65A-964E-4522-A2A9-E1E21883B566}"/>
    <dgm:cxn modelId="{4B8DD339-61BB-40FD-B6F0-1687512FCBFD}" srcId="{0B37F6D3-BBB0-419C-A4E4-10805A4671FE}" destId="{1022BA49-3979-4C2F-84AA-69825A5C0EC6}" srcOrd="0" destOrd="0" parTransId="{A4D60D5D-5281-4FC7-A582-9F8F1AC4484F}" sibTransId="{59823003-0895-4D54-913E-FF19517B1DC6}"/>
    <dgm:cxn modelId="{409DA599-4564-4583-AEFC-2F5010C8A026}" type="presParOf" srcId="{2315D476-8DA9-4617-B08B-ACE04427ADCC}" destId="{151BE5BE-1866-41BA-8490-A61B95DEC1D2}" srcOrd="0" destOrd="0" presId="urn:microsoft.com/office/officeart/2005/8/layout/hList1"/>
    <dgm:cxn modelId="{3875FECB-FA37-4ED8-B2F8-6F84E318D597}" type="presParOf" srcId="{151BE5BE-1866-41BA-8490-A61B95DEC1D2}" destId="{F7FFEFDD-69D6-4255-822A-D12F6F5E668B}" srcOrd="0" destOrd="0" presId="urn:microsoft.com/office/officeart/2005/8/layout/hList1"/>
    <dgm:cxn modelId="{7C9B6FC0-99F7-40E4-BC34-73C4A2BBFD9D}" type="presParOf" srcId="{151BE5BE-1866-41BA-8490-A61B95DEC1D2}" destId="{545015C4-2066-4F7F-8C3D-B8ADC41E88F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DD57DB-ACAD-4659-86F3-48F87A5D2393}" type="doc">
      <dgm:prSet loTypeId="urn:microsoft.com/office/officeart/2008/layout/Lin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0D482A40-F10E-4FBA-BC88-70D7935FDADA}">
      <dgm:prSet phldrT="[Texto]" custT="1"/>
      <dgm:spPr/>
      <dgm:t>
        <a:bodyPr/>
        <a:lstStyle/>
        <a:p>
          <a:pPr algn="ctr"/>
          <a:r>
            <a:rPr lang="es-ES" sz="2200" b="1" dirty="0" smtClean="0"/>
            <a:t>M</a:t>
          </a:r>
        </a:p>
        <a:p>
          <a:pPr algn="ctr"/>
          <a:r>
            <a:rPr lang="es-ES" sz="2200" b="1" dirty="0" smtClean="0"/>
            <a:t>A</a:t>
          </a:r>
        </a:p>
        <a:p>
          <a:pPr algn="ctr"/>
          <a:r>
            <a:rPr lang="es-ES" sz="2200" b="1" dirty="0" smtClean="0"/>
            <a:t>R</a:t>
          </a:r>
        </a:p>
        <a:p>
          <a:pPr algn="ctr"/>
          <a:r>
            <a:rPr lang="es-ES" sz="2200" b="1" dirty="0" smtClean="0"/>
            <a:t>C</a:t>
          </a:r>
        </a:p>
        <a:p>
          <a:pPr algn="ctr"/>
          <a:r>
            <a:rPr lang="es-ES" sz="2200" b="1" dirty="0" smtClean="0"/>
            <a:t>O</a:t>
          </a:r>
        </a:p>
        <a:p>
          <a:pPr algn="ctr"/>
          <a:r>
            <a:rPr lang="es-ES" sz="2200" b="1" dirty="0" smtClean="0"/>
            <a:t> </a:t>
          </a:r>
        </a:p>
        <a:p>
          <a:pPr algn="ctr"/>
          <a:r>
            <a:rPr lang="es-ES" sz="2200" b="1" dirty="0" smtClean="0"/>
            <a:t>E</a:t>
          </a:r>
        </a:p>
        <a:p>
          <a:pPr algn="ctr"/>
          <a:r>
            <a:rPr lang="es-ES" sz="2200" b="1" dirty="0" smtClean="0"/>
            <a:t>V</a:t>
          </a:r>
        </a:p>
        <a:p>
          <a:pPr algn="ctr"/>
          <a:r>
            <a:rPr lang="es-ES" sz="2200" b="1" dirty="0" smtClean="0"/>
            <a:t>O</a:t>
          </a:r>
        </a:p>
        <a:p>
          <a:pPr algn="ctr"/>
          <a:r>
            <a:rPr lang="es-ES" sz="2200" b="1" dirty="0" smtClean="0"/>
            <a:t>L</a:t>
          </a:r>
        </a:p>
        <a:p>
          <a:pPr algn="ctr"/>
          <a:r>
            <a:rPr lang="es-ES" sz="2200" b="1" dirty="0" smtClean="0"/>
            <a:t>U</a:t>
          </a:r>
        </a:p>
        <a:p>
          <a:pPr algn="ctr"/>
          <a:r>
            <a:rPr lang="es-ES" sz="2200" b="1" dirty="0" smtClean="0"/>
            <a:t>T</a:t>
          </a:r>
        </a:p>
        <a:p>
          <a:pPr algn="ctr"/>
          <a:r>
            <a:rPr lang="es-ES" sz="2200" b="1" dirty="0" smtClean="0"/>
            <a:t>I</a:t>
          </a:r>
        </a:p>
        <a:p>
          <a:pPr algn="ctr"/>
          <a:r>
            <a:rPr lang="es-ES" sz="2200" b="1" dirty="0" smtClean="0"/>
            <a:t>V</a:t>
          </a:r>
        </a:p>
        <a:p>
          <a:pPr algn="ctr"/>
          <a:r>
            <a:rPr lang="es-ES" sz="2200" b="1" dirty="0" smtClean="0"/>
            <a:t>O</a:t>
          </a:r>
          <a:endParaRPr lang="es-ES" sz="2200" b="1" dirty="0"/>
        </a:p>
      </dgm:t>
    </dgm:pt>
    <dgm:pt modelId="{493EF03A-8F96-4B62-A818-530DFEA5F93B}" type="parTrans" cxnId="{00A6B905-ECA8-4CD5-BEA4-DB06B10FA7FF}">
      <dgm:prSet/>
      <dgm:spPr/>
      <dgm:t>
        <a:bodyPr/>
        <a:lstStyle/>
        <a:p>
          <a:endParaRPr lang="es-ES"/>
        </a:p>
      </dgm:t>
    </dgm:pt>
    <dgm:pt modelId="{F2B49BE7-A51A-4E08-A076-54EA5081F938}" type="sibTrans" cxnId="{00A6B905-ECA8-4CD5-BEA4-DB06B10FA7FF}">
      <dgm:prSet/>
      <dgm:spPr/>
      <dgm:t>
        <a:bodyPr/>
        <a:lstStyle/>
        <a:p>
          <a:endParaRPr lang="es-ES"/>
        </a:p>
      </dgm:t>
    </dgm:pt>
    <dgm:pt modelId="{B59F8B50-03CC-4A4C-B59B-D1A777C62CC6}">
      <dgm:prSet phldrT="[Texto]" custT="1"/>
      <dgm:spPr/>
      <dgm:t>
        <a:bodyPr/>
        <a:lstStyle/>
        <a:p>
          <a:pPr algn="ctr"/>
          <a:r>
            <a:rPr lang="es-ES" sz="2400" dirty="0" smtClean="0"/>
            <a:t>1. Desarrollo se refiere al cambio que se produce a lo largo del ciclo vital (FUNCIONES, características)</a:t>
          </a:r>
          <a:endParaRPr lang="es-ES" sz="2400" dirty="0"/>
        </a:p>
      </dgm:t>
    </dgm:pt>
    <dgm:pt modelId="{493FE1F4-289F-4ACE-A0B3-49DE0A1DF264}" type="parTrans" cxnId="{4480DDE9-12E1-4CA3-AA5B-D09876D02A03}">
      <dgm:prSet/>
      <dgm:spPr/>
      <dgm:t>
        <a:bodyPr/>
        <a:lstStyle/>
        <a:p>
          <a:endParaRPr lang="es-ES"/>
        </a:p>
      </dgm:t>
    </dgm:pt>
    <dgm:pt modelId="{219D0F5B-BB9A-4146-8139-BB585A85DF21}" type="sibTrans" cxnId="{4480DDE9-12E1-4CA3-AA5B-D09876D02A03}">
      <dgm:prSet/>
      <dgm:spPr/>
      <dgm:t>
        <a:bodyPr/>
        <a:lstStyle/>
        <a:p>
          <a:endParaRPr lang="es-ES"/>
        </a:p>
      </dgm:t>
    </dgm:pt>
    <dgm:pt modelId="{7CB0517F-AD9B-4EDF-AAD0-675A47833F24}">
      <dgm:prSet phldrT="[Texto]" custT="1"/>
      <dgm:spPr/>
      <dgm:t>
        <a:bodyPr/>
        <a:lstStyle/>
        <a:p>
          <a:pPr algn="just"/>
          <a:r>
            <a:rPr lang="es-ES" sz="2400" dirty="0" smtClean="0"/>
            <a:t>2. Hay un curso básico general y común a todos los individuos normales en las primeras etapas del desarrollo (físico, cognitivo, socioemocional)</a:t>
          </a:r>
        </a:p>
        <a:p>
          <a:pPr algn="just"/>
          <a:r>
            <a:rPr lang="es-ES" sz="2400" dirty="0" smtClean="0"/>
            <a:t>- Diferenciación, refinación e integración</a:t>
          </a:r>
          <a:endParaRPr lang="es-ES" sz="2400" dirty="0"/>
        </a:p>
      </dgm:t>
    </dgm:pt>
    <dgm:pt modelId="{BDA22EDA-3003-4E9D-8B6F-A5913FCFA47A}" type="parTrans" cxnId="{AD3EB80E-B4AA-4E33-A748-F54AA3D64520}">
      <dgm:prSet/>
      <dgm:spPr/>
      <dgm:t>
        <a:bodyPr/>
        <a:lstStyle/>
        <a:p>
          <a:endParaRPr lang="es-ES"/>
        </a:p>
      </dgm:t>
    </dgm:pt>
    <dgm:pt modelId="{844C5892-4841-4068-9788-930847BA1FAA}" type="sibTrans" cxnId="{AD3EB80E-B4AA-4E33-A748-F54AA3D64520}">
      <dgm:prSet/>
      <dgm:spPr/>
      <dgm:t>
        <a:bodyPr/>
        <a:lstStyle/>
        <a:p>
          <a:endParaRPr lang="es-ES"/>
        </a:p>
      </dgm:t>
    </dgm:pt>
    <dgm:pt modelId="{BCFE5DDD-C43C-43EA-AEF7-C96A0EFEACEB}">
      <dgm:prSet phldrT="[Texto]" custT="1"/>
      <dgm:spPr/>
      <dgm:t>
        <a:bodyPr/>
        <a:lstStyle/>
        <a:p>
          <a:r>
            <a:rPr lang="es-ES" sz="2400" dirty="0" smtClean="0"/>
            <a:t>3. No existe acuerdo en cuanto a los estadios de desarrollo a lo largo de la vida.</a:t>
          </a:r>
        </a:p>
        <a:p>
          <a:r>
            <a:rPr lang="es-ES" sz="2400" dirty="0" smtClean="0"/>
            <a:t>- Estadios o fases vs cambio gradual sin orden fijo </a:t>
          </a:r>
          <a:endParaRPr lang="es-ES" sz="2400" dirty="0"/>
        </a:p>
      </dgm:t>
    </dgm:pt>
    <dgm:pt modelId="{5B401F29-80A0-426E-A07C-9ED6C763A0CD}" type="parTrans" cxnId="{6A9487FE-33B2-400F-A998-3B6E646CDB18}">
      <dgm:prSet/>
      <dgm:spPr/>
      <dgm:t>
        <a:bodyPr/>
        <a:lstStyle/>
        <a:p>
          <a:endParaRPr lang="es-ES"/>
        </a:p>
      </dgm:t>
    </dgm:pt>
    <dgm:pt modelId="{C3889634-5F73-446F-B090-714CC186014B}" type="sibTrans" cxnId="{6A9487FE-33B2-400F-A998-3B6E646CDB18}">
      <dgm:prSet/>
      <dgm:spPr/>
      <dgm:t>
        <a:bodyPr/>
        <a:lstStyle/>
        <a:p>
          <a:endParaRPr lang="es-ES"/>
        </a:p>
      </dgm:t>
    </dgm:pt>
    <dgm:pt modelId="{ACFB9C9B-F9F9-4A7C-87D7-BF903A8FA59F}" type="pres">
      <dgm:prSet presAssocID="{9EDD57DB-ACAD-4659-86F3-48F87A5D239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9F0538BF-4EFB-43E4-95DB-9C8B38085C4C}" type="pres">
      <dgm:prSet presAssocID="{0D482A40-F10E-4FBA-BC88-70D7935FDADA}" presName="thickLine" presStyleLbl="alignNode1" presStyleIdx="0" presStyleCnt="1"/>
      <dgm:spPr/>
    </dgm:pt>
    <dgm:pt modelId="{BD164E20-1163-41A6-8B19-653CF686236E}" type="pres">
      <dgm:prSet presAssocID="{0D482A40-F10E-4FBA-BC88-70D7935FDADA}" presName="horz1" presStyleCnt="0"/>
      <dgm:spPr/>
    </dgm:pt>
    <dgm:pt modelId="{59E3F952-12A0-4457-BE7C-BE956D1B5723}" type="pres">
      <dgm:prSet presAssocID="{0D482A40-F10E-4FBA-BC88-70D7935FDADA}" presName="tx1" presStyleLbl="revTx" presStyleIdx="0" presStyleCnt="4" custLinFactNeighborY="1163"/>
      <dgm:spPr/>
      <dgm:t>
        <a:bodyPr/>
        <a:lstStyle/>
        <a:p>
          <a:endParaRPr lang="es-ES"/>
        </a:p>
      </dgm:t>
    </dgm:pt>
    <dgm:pt modelId="{08117E60-FD00-4491-BC18-B1A4F7993A10}" type="pres">
      <dgm:prSet presAssocID="{0D482A40-F10E-4FBA-BC88-70D7935FDADA}" presName="vert1" presStyleCnt="0"/>
      <dgm:spPr/>
    </dgm:pt>
    <dgm:pt modelId="{7C3F2618-EC89-48E9-94B9-B762A8BDD048}" type="pres">
      <dgm:prSet presAssocID="{B59F8B50-03CC-4A4C-B59B-D1A777C62CC6}" presName="vertSpace2a" presStyleCnt="0"/>
      <dgm:spPr/>
    </dgm:pt>
    <dgm:pt modelId="{F0DA7959-CE03-470A-AF08-075E61D44B42}" type="pres">
      <dgm:prSet presAssocID="{B59F8B50-03CC-4A4C-B59B-D1A777C62CC6}" presName="horz2" presStyleCnt="0"/>
      <dgm:spPr/>
    </dgm:pt>
    <dgm:pt modelId="{B85855D1-A1C2-4E35-9114-859F7D2035B8}" type="pres">
      <dgm:prSet presAssocID="{B59F8B50-03CC-4A4C-B59B-D1A777C62CC6}" presName="horzSpace2" presStyleCnt="0"/>
      <dgm:spPr/>
    </dgm:pt>
    <dgm:pt modelId="{4856F7FE-8F8B-4302-9436-D3E509859E26}" type="pres">
      <dgm:prSet presAssocID="{B59F8B50-03CC-4A4C-B59B-D1A777C62CC6}" presName="tx2" presStyleLbl="revTx" presStyleIdx="1" presStyleCnt="4" custScaleY="33648"/>
      <dgm:spPr/>
      <dgm:t>
        <a:bodyPr/>
        <a:lstStyle/>
        <a:p>
          <a:endParaRPr lang="es-ES"/>
        </a:p>
      </dgm:t>
    </dgm:pt>
    <dgm:pt modelId="{95CA541C-AAE6-4345-B33F-568F0EA40FE3}" type="pres">
      <dgm:prSet presAssocID="{B59F8B50-03CC-4A4C-B59B-D1A777C62CC6}" presName="vert2" presStyleCnt="0"/>
      <dgm:spPr/>
    </dgm:pt>
    <dgm:pt modelId="{96A75C54-9F9B-4C8A-8945-FC890FE2BA60}" type="pres">
      <dgm:prSet presAssocID="{B59F8B50-03CC-4A4C-B59B-D1A777C62CC6}" presName="thinLine2b" presStyleLbl="callout" presStyleIdx="0" presStyleCnt="3"/>
      <dgm:spPr/>
    </dgm:pt>
    <dgm:pt modelId="{4D2D228D-38BF-4396-8D35-1E976B203993}" type="pres">
      <dgm:prSet presAssocID="{B59F8B50-03CC-4A4C-B59B-D1A777C62CC6}" presName="vertSpace2b" presStyleCnt="0"/>
      <dgm:spPr/>
    </dgm:pt>
    <dgm:pt modelId="{D71F7356-B3EA-456F-B580-70CECF793499}" type="pres">
      <dgm:prSet presAssocID="{7CB0517F-AD9B-4EDF-AAD0-675A47833F24}" presName="horz2" presStyleCnt="0"/>
      <dgm:spPr/>
    </dgm:pt>
    <dgm:pt modelId="{DCB7CBEF-E492-49BA-B17C-B2BA4484912F}" type="pres">
      <dgm:prSet presAssocID="{7CB0517F-AD9B-4EDF-AAD0-675A47833F24}" presName="horzSpace2" presStyleCnt="0"/>
      <dgm:spPr/>
    </dgm:pt>
    <dgm:pt modelId="{4224D439-FF24-4DFF-803E-E64984101EA9}" type="pres">
      <dgm:prSet presAssocID="{7CB0517F-AD9B-4EDF-AAD0-675A47833F24}" presName="tx2" presStyleLbl="revTx" presStyleIdx="2" presStyleCnt="4" custScaleY="52969" custLinFactNeighborY="4649"/>
      <dgm:spPr/>
      <dgm:t>
        <a:bodyPr/>
        <a:lstStyle/>
        <a:p>
          <a:endParaRPr lang="es-ES"/>
        </a:p>
      </dgm:t>
    </dgm:pt>
    <dgm:pt modelId="{A8873AAA-CCF0-4F4B-809A-16DDBD07572E}" type="pres">
      <dgm:prSet presAssocID="{7CB0517F-AD9B-4EDF-AAD0-675A47833F24}" presName="vert2" presStyleCnt="0"/>
      <dgm:spPr/>
    </dgm:pt>
    <dgm:pt modelId="{A44BC435-8710-44B6-8B00-583A30105454}" type="pres">
      <dgm:prSet presAssocID="{7CB0517F-AD9B-4EDF-AAD0-675A47833F24}" presName="thinLine2b" presStyleLbl="callout" presStyleIdx="1" presStyleCnt="3"/>
      <dgm:spPr/>
    </dgm:pt>
    <dgm:pt modelId="{0FA1F2AB-BBAB-48B1-AAED-B7D30A6B18BF}" type="pres">
      <dgm:prSet presAssocID="{7CB0517F-AD9B-4EDF-AAD0-675A47833F24}" presName="vertSpace2b" presStyleCnt="0"/>
      <dgm:spPr/>
    </dgm:pt>
    <dgm:pt modelId="{A528E62F-8D67-4CC7-B77F-7341F559A23C}" type="pres">
      <dgm:prSet presAssocID="{BCFE5DDD-C43C-43EA-AEF7-C96A0EFEACEB}" presName="horz2" presStyleCnt="0"/>
      <dgm:spPr/>
    </dgm:pt>
    <dgm:pt modelId="{127FB764-0617-42E8-A7FE-B79C528CE783}" type="pres">
      <dgm:prSet presAssocID="{BCFE5DDD-C43C-43EA-AEF7-C96A0EFEACEB}" presName="horzSpace2" presStyleCnt="0"/>
      <dgm:spPr/>
    </dgm:pt>
    <dgm:pt modelId="{7F320162-F035-496C-88C3-AFED6B004F86}" type="pres">
      <dgm:prSet presAssocID="{BCFE5DDD-C43C-43EA-AEF7-C96A0EFEACEB}" presName="tx2" presStyleLbl="revTx" presStyleIdx="3" presStyleCnt="4" custScaleY="38260"/>
      <dgm:spPr/>
      <dgm:t>
        <a:bodyPr/>
        <a:lstStyle/>
        <a:p>
          <a:endParaRPr lang="es-ES"/>
        </a:p>
      </dgm:t>
    </dgm:pt>
    <dgm:pt modelId="{1E52AA06-5470-4A4B-BA7E-BD8B322A2068}" type="pres">
      <dgm:prSet presAssocID="{BCFE5DDD-C43C-43EA-AEF7-C96A0EFEACEB}" presName="vert2" presStyleCnt="0"/>
      <dgm:spPr/>
    </dgm:pt>
    <dgm:pt modelId="{C0B2D80C-2370-41A3-9CDB-D8E122DA6E49}" type="pres">
      <dgm:prSet presAssocID="{BCFE5DDD-C43C-43EA-AEF7-C96A0EFEACEB}" presName="thinLine2b" presStyleLbl="callout" presStyleIdx="2" presStyleCnt="3"/>
      <dgm:spPr/>
    </dgm:pt>
    <dgm:pt modelId="{6582187B-849E-4689-A992-D21EF6867B09}" type="pres">
      <dgm:prSet presAssocID="{BCFE5DDD-C43C-43EA-AEF7-C96A0EFEACEB}" presName="vertSpace2b" presStyleCnt="0"/>
      <dgm:spPr/>
    </dgm:pt>
  </dgm:ptLst>
  <dgm:cxnLst>
    <dgm:cxn modelId="{7697AC2C-CDCA-4C58-8185-58B71F569E48}" type="presOf" srcId="{9EDD57DB-ACAD-4659-86F3-48F87A5D2393}" destId="{ACFB9C9B-F9F9-4A7C-87D7-BF903A8FA59F}" srcOrd="0" destOrd="0" presId="urn:microsoft.com/office/officeart/2008/layout/LinedList"/>
    <dgm:cxn modelId="{D19B37B6-4747-4D77-9029-DE9532594106}" type="presOf" srcId="{0D482A40-F10E-4FBA-BC88-70D7935FDADA}" destId="{59E3F952-12A0-4457-BE7C-BE956D1B5723}" srcOrd="0" destOrd="0" presId="urn:microsoft.com/office/officeart/2008/layout/LinedList"/>
    <dgm:cxn modelId="{AD3EB80E-B4AA-4E33-A748-F54AA3D64520}" srcId="{0D482A40-F10E-4FBA-BC88-70D7935FDADA}" destId="{7CB0517F-AD9B-4EDF-AAD0-675A47833F24}" srcOrd="1" destOrd="0" parTransId="{BDA22EDA-3003-4E9D-8B6F-A5913FCFA47A}" sibTransId="{844C5892-4841-4068-9788-930847BA1FAA}"/>
    <dgm:cxn modelId="{4480DDE9-12E1-4CA3-AA5B-D09876D02A03}" srcId="{0D482A40-F10E-4FBA-BC88-70D7935FDADA}" destId="{B59F8B50-03CC-4A4C-B59B-D1A777C62CC6}" srcOrd="0" destOrd="0" parTransId="{493FE1F4-289F-4ACE-A0B3-49DE0A1DF264}" sibTransId="{219D0F5B-BB9A-4146-8139-BB585A85DF21}"/>
    <dgm:cxn modelId="{0D6B4E75-57CB-4FB7-B5F8-0EE02695618D}" type="presOf" srcId="{B59F8B50-03CC-4A4C-B59B-D1A777C62CC6}" destId="{4856F7FE-8F8B-4302-9436-D3E509859E26}" srcOrd="0" destOrd="0" presId="urn:microsoft.com/office/officeart/2008/layout/LinedList"/>
    <dgm:cxn modelId="{041E08D6-942A-4140-94B3-A9548608ED02}" type="presOf" srcId="{7CB0517F-AD9B-4EDF-AAD0-675A47833F24}" destId="{4224D439-FF24-4DFF-803E-E64984101EA9}" srcOrd="0" destOrd="0" presId="urn:microsoft.com/office/officeart/2008/layout/LinedList"/>
    <dgm:cxn modelId="{6A9487FE-33B2-400F-A998-3B6E646CDB18}" srcId="{0D482A40-F10E-4FBA-BC88-70D7935FDADA}" destId="{BCFE5DDD-C43C-43EA-AEF7-C96A0EFEACEB}" srcOrd="2" destOrd="0" parTransId="{5B401F29-80A0-426E-A07C-9ED6C763A0CD}" sibTransId="{C3889634-5F73-446F-B090-714CC186014B}"/>
    <dgm:cxn modelId="{823523CE-3628-47A1-864B-F1A12C060670}" type="presOf" srcId="{BCFE5DDD-C43C-43EA-AEF7-C96A0EFEACEB}" destId="{7F320162-F035-496C-88C3-AFED6B004F86}" srcOrd="0" destOrd="0" presId="urn:microsoft.com/office/officeart/2008/layout/LinedList"/>
    <dgm:cxn modelId="{00A6B905-ECA8-4CD5-BEA4-DB06B10FA7FF}" srcId="{9EDD57DB-ACAD-4659-86F3-48F87A5D2393}" destId="{0D482A40-F10E-4FBA-BC88-70D7935FDADA}" srcOrd="0" destOrd="0" parTransId="{493EF03A-8F96-4B62-A818-530DFEA5F93B}" sibTransId="{F2B49BE7-A51A-4E08-A076-54EA5081F938}"/>
    <dgm:cxn modelId="{C03E9D7D-EBD2-49DF-9204-8D7AA1B999A7}" type="presParOf" srcId="{ACFB9C9B-F9F9-4A7C-87D7-BF903A8FA59F}" destId="{9F0538BF-4EFB-43E4-95DB-9C8B38085C4C}" srcOrd="0" destOrd="0" presId="urn:microsoft.com/office/officeart/2008/layout/LinedList"/>
    <dgm:cxn modelId="{4FF61B74-DF43-48FF-8AB5-CC857BEC7F61}" type="presParOf" srcId="{ACFB9C9B-F9F9-4A7C-87D7-BF903A8FA59F}" destId="{BD164E20-1163-41A6-8B19-653CF686236E}" srcOrd="1" destOrd="0" presId="urn:microsoft.com/office/officeart/2008/layout/LinedList"/>
    <dgm:cxn modelId="{DB2D16FC-4694-46CB-BFB9-EFF1661816CF}" type="presParOf" srcId="{BD164E20-1163-41A6-8B19-653CF686236E}" destId="{59E3F952-12A0-4457-BE7C-BE956D1B5723}" srcOrd="0" destOrd="0" presId="urn:microsoft.com/office/officeart/2008/layout/LinedList"/>
    <dgm:cxn modelId="{DE333E27-AD28-4738-843E-692A58FD1E3E}" type="presParOf" srcId="{BD164E20-1163-41A6-8B19-653CF686236E}" destId="{08117E60-FD00-4491-BC18-B1A4F7993A10}" srcOrd="1" destOrd="0" presId="urn:microsoft.com/office/officeart/2008/layout/LinedList"/>
    <dgm:cxn modelId="{7C064259-41D7-4A11-8589-7EFB6A7D033B}" type="presParOf" srcId="{08117E60-FD00-4491-BC18-B1A4F7993A10}" destId="{7C3F2618-EC89-48E9-94B9-B762A8BDD048}" srcOrd="0" destOrd="0" presId="urn:microsoft.com/office/officeart/2008/layout/LinedList"/>
    <dgm:cxn modelId="{93EFD94E-6635-40EB-996B-25DE25D935E8}" type="presParOf" srcId="{08117E60-FD00-4491-BC18-B1A4F7993A10}" destId="{F0DA7959-CE03-470A-AF08-075E61D44B42}" srcOrd="1" destOrd="0" presId="urn:microsoft.com/office/officeart/2008/layout/LinedList"/>
    <dgm:cxn modelId="{C2E9B45F-9EB4-4985-B8A8-04A55B74F05B}" type="presParOf" srcId="{F0DA7959-CE03-470A-AF08-075E61D44B42}" destId="{B85855D1-A1C2-4E35-9114-859F7D2035B8}" srcOrd="0" destOrd="0" presId="urn:microsoft.com/office/officeart/2008/layout/LinedList"/>
    <dgm:cxn modelId="{5FC52F61-A808-4658-9223-5DD8619D5FF7}" type="presParOf" srcId="{F0DA7959-CE03-470A-AF08-075E61D44B42}" destId="{4856F7FE-8F8B-4302-9436-D3E509859E26}" srcOrd="1" destOrd="0" presId="urn:microsoft.com/office/officeart/2008/layout/LinedList"/>
    <dgm:cxn modelId="{F8FE2437-52E6-4426-94B0-3F7F27676652}" type="presParOf" srcId="{F0DA7959-CE03-470A-AF08-075E61D44B42}" destId="{95CA541C-AAE6-4345-B33F-568F0EA40FE3}" srcOrd="2" destOrd="0" presId="urn:microsoft.com/office/officeart/2008/layout/LinedList"/>
    <dgm:cxn modelId="{26690575-862C-4237-9E56-C3EA4D6ACE64}" type="presParOf" srcId="{08117E60-FD00-4491-BC18-B1A4F7993A10}" destId="{96A75C54-9F9B-4C8A-8945-FC890FE2BA60}" srcOrd="2" destOrd="0" presId="urn:microsoft.com/office/officeart/2008/layout/LinedList"/>
    <dgm:cxn modelId="{26EB170C-4AA1-429F-8687-B7BF55D67275}" type="presParOf" srcId="{08117E60-FD00-4491-BC18-B1A4F7993A10}" destId="{4D2D228D-38BF-4396-8D35-1E976B203993}" srcOrd="3" destOrd="0" presId="urn:microsoft.com/office/officeart/2008/layout/LinedList"/>
    <dgm:cxn modelId="{ECBA5174-50A7-4522-90AB-07FAFCD877B7}" type="presParOf" srcId="{08117E60-FD00-4491-BC18-B1A4F7993A10}" destId="{D71F7356-B3EA-456F-B580-70CECF793499}" srcOrd="4" destOrd="0" presId="urn:microsoft.com/office/officeart/2008/layout/LinedList"/>
    <dgm:cxn modelId="{7B6AEFD0-DFB9-4BF7-BD69-114605BB58C6}" type="presParOf" srcId="{D71F7356-B3EA-456F-B580-70CECF793499}" destId="{DCB7CBEF-E492-49BA-B17C-B2BA4484912F}" srcOrd="0" destOrd="0" presId="urn:microsoft.com/office/officeart/2008/layout/LinedList"/>
    <dgm:cxn modelId="{77802C02-5639-460E-8659-F322CDF665CC}" type="presParOf" srcId="{D71F7356-B3EA-456F-B580-70CECF793499}" destId="{4224D439-FF24-4DFF-803E-E64984101EA9}" srcOrd="1" destOrd="0" presId="urn:microsoft.com/office/officeart/2008/layout/LinedList"/>
    <dgm:cxn modelId="{2D0EFA6E-6722-4BA8-988F-0B1C29CF1731}" type="presParOf" srcId="{D71F7356-B3EA-456F-B580-70CECF793499}" destId="{A8873AAA-CCF0-4F4B-809A-16DDBD07572E}" srcOrd="2" destOrd="0" presId="urn:microsoft.com/office/officeart/2008/layout/LinedList"/>
    <dgm:cxn modelId="{D5C7C321-69FC-4EAE-9A52-C075FD9FD243}" type="presParOf" srcId="{08117E60-FD00-4491-BC18-B1A4F7993A10}" destId="{A44BC435-8710-44B6-8B00-583A30105454}" srcOrd="5" destOrd="0" presId="urn:microsoft.com/office/officeart/2008/layout/LinedList"/>
    <dgm:cxn modelId="{E62F1F02-3A80-47B6-88EC-C9C84AE7B45C}" type="presParOf" srcId="{08117E60-FD00-4491-BC18-B1A4F7993A10}" destId="{0FA1F2AB-BBAB-48B1-AAED-B7D30A6B18BF}" srcOrd="6" destOrd="0" presId="urn:microsoft.com/office/officeart/2008/layout/LinedList"/>
    <dgm:cxn modelId="{B0E7FCD8-019C-408B-B349-D380C69520AE}" type="presParOf" srcId="{08117E60-FD00-4491-BC18-B1A4F7993A10}" destId="{A528E62F-8D67-4CC7-B77F-7341F559A23C}" srcOrd="7" destOrd="0" presId="urn:microsoft.com/office/officeart/2008/layout/LinedList"/>
    <dgm:cxn modelId="{1A7B78BF-D5CE-4C8E-B3EE-3D838BA85DC3}" type="presParOf" srcId="{A528E62F-8D67-4CC7-B77F-7341F559A23C}" destId="{127FB764-0617-42E8-A7FE-B79C528CE783}" srcOrd="0" destOrd="0" presId="urn:microsoft.com/office/officeart/2008/layout/LinedList"/>
    <dgm:cxn modelId="{DCB4EB7B-8AC0-4171-9755-57DA9CEFB327}" type="presParOf" srcId="{A528E62F-8D67-4CC7-B77F-7341F559A23C}" destId="{7F320162-F035-496C-88C3-AFED6B004F86}" srcOrd="1" destOrd="0" presId="urn:microsoft.com/office/officeart/2008/layout/LinedList"/>
    <dgm:cxn modelId="{C99D47C5-759A-415A-8765-07954550AD01}" type="presParOf" srcId="{A528E62F-8D67-4CC7-B77F-7341F559A23C}" destId="{1E52AA06-5470-4A4B-BA7E-BD8B322A2068}" srcOrd="2" destOrd="0" presId="urn:microsoft.com/office/officeart/2008/layout/LinedList"/>
    <dgm:cxn modelId="{EEDA5654-1ACC-4E95-8191-EA22BDBDF766}" type="presParOf" srcId="{08117E60-FD00-4491-BC18-B1A4F7993A10}" destId="{C0B2D80C-2370-41A3-9CDB-D8E122DA6E49}" srcOrd="8" destOrd="0" presId="urn:microsoft.com/office/officeart/2008/layout/LinedList"/>
    <dgm:cxn modelId="{4CA2DF62-B05E-4B5F-8480-37D22F3B4A9D}" type="presParOf" srcId="{08117E60-FD00-4491-BC18-B1A4F7993A10}" destId="{6582187B-849E-4689-A992-D21EF6867B0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7486459-27CD-4936-8543-7A1671A56DCD}" type="doc">
      <dgm:prSet loTypeId="urn:microsoft.com/office/officeart/2005/8/layout/hList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CO"/>
        </a:p>
      </dgm:t>
    </dgm:pt>
    <dgm:pt modelId="{5FFB9752-4579-4517-93A3-A1E618CC7677}">
      <dgm:prSet phldrT="[Texto]" custT="1"/>
      <dgm:spPr/>
      <dgm:t>
        <a:bodyPr/>
        <a:lstStyle/>
        <a:p>
          <a:r>
            <a:rPr lang="es-CO" sz="3200" dirty="0" smtClean="0"/>
            <a:t>DIAGNOSTICO DIFERENCIAL</a:t>
          </a:r>
          <a:endParaRPr lang="es-CO" sz="3200" dirty="0"/>
        </a:p>
      </dgm:t>
    </dgm:pt>
    <dgm:pt modelId="{8399BD3D-0B62-471D-B28E-CF342B6C7600}" type="parTrans" cxnId="{A14E0801-9C8F-44D1-84AA-4B3CEADB1E78}">
      <dgm:prSet/>
      <dgm:spPr/>
      <dgm:t>
        <a:bodyPr/>
        <a:lstStyle/>
        <a:p>
          <a:endParaRPr lang="es-CO"/>
        </a:p>
      </dgm:t>
    </dgm:pt>
    <dgm:pt modelId="{6B19D987-AC4E-4905-9674-99925C3B2105}" type="sibTrans" cxnId="{A14E0801-9C8F-44D1-84AA-4B3CEADB1E78}">
      <dgm:prSet/>
      <dgm:spPr/>
      <dgm:t>
        <a:bodyPr/>
        <a:lstStyle/>
        <a:p>
          <a:endParaRPr lang="es-CO"/>
        </a:p>
      </dgm:t>
    </dgm:pt>
    <dgm:pt modelId="{507A73C1-78C6-4BAA-B32C-6F2B0DAE256B}">
      <dgm:prSet phldrT="[Texto]" custT="1"/>
      <dgm:spPr/>
      <dgm:t>
        <a:bodyPr/>
        <a:lstStyle/>
        <a:p>
          <a:r>
            <a:rPr lang="es-CO" sz="2400" b="1" dirty="0" smtClean="0"/>
            <a:t>- Variante normal del desarrollo</a:t>
          </a:r>
        </a:p>
        <a:p>
          <a:r>
            <a:rPr lang="es-CO" sz="2400" b="1" dirty="0" smtClean="0"/>
            <a:t>- Pobre estimulación sociofamiliar</a:t>
          </a:r>
        </a:p>
        <a:p>
          <a:endParaRPr lang="es-CO" sz="2400" b="1" dirty="0"/>
        </a:p>
      </dgm:t>
    </dgm:pt>
    <dgm:pt modelId="{FECD977B-29F6-461E-AC62-9771FF875F48}" type="parTrans" cxnId="{14CF1541-EB52-4C34-80FC-C815E9ED8FF7}">
      <dgm:prSet/>
      <dgm:spPr/>
      <dgm:t>
        <a:bodyPr/>
        <a:lstStyle/>
        <a:p>
          <a:endParaRPr lang="es-CO"/>
        </a:p>
      </dgm:t>
    </dgm:pt>
    <dgm:pt modelId="{8DE51995-9362-4DF4-B6D3-8320B8F18FE5}" type="sibTrans" cxnId="{14CF1541-EB52-4C34-80FC-C815E9ED8FF7}">
      <dgm:prSet/>
      <dgm:spPr/>
      <dgm:t>
        <a:bodyPr/>
        <a:lstStyle/>
        <a:p>
          <a:endParaRPr lang="es-CO"/>
        </a:p>
      </dgm:t>
    </dgm:pt>
    <dgm:pt modelId="{0328523B-1095-4BB5-8C1A-DD2F889221BA}">
      <dgm:prSet phldrT="[Texto]" custT="1"/>
      <dgm:spPr/>
      <dgm:t>
        <a:bodyPr/>
        <a:lstStyle/>
        <a:p>
          <a:r>
            <a:rPr lang="es-CO" sz="2400" b="1" dirty="0" smtClean="0"/>
            <a:t>- Compromiso neurosensorial</a:t>
          </a:r>
        </a:p>
        <a:p>
          <a:r>
            <a:rPr lang="es-CO" sz="2400" b="1" dirty="0" smtClean="0"/>
            <a:t>- Primera manifestación de insuficiencia cerebral motora (PCI)</a:t>
          </a:r>
          <a:endParaRPr lang="es-CO" sz="2400" b="1" dirty="0"/>
        </a:p>
      </dgm:t>
    </dgm:pt>
    <dgm:pt modelId="{C6BBD18E-88C4-4540-B5C3-4542474A59E9}" type="parTrans" cxnId="{7247C27B-4DBB-4FDF-963D-140FF5E05A22}">
      <dgm:prSet/>
      <dgm:spPr/>
      <dgm:t>
        <a:bodyPr/>
        <a:lstStyle/>
        <a:p>
          <a:endParaRPr lang="es-CO"/>
        </a:p>
      </dgm:t>
    </dgm:pt>
    <dgm:pt modelId="{3FB7FC6E-F95C-43CB-B1F5-D79E5B40BF05}" type="sibTrans" cxnId="{7247C27B-4DBB-4FDF-963D-140FF5E05A22}">
      <dgm:prSet/>
      <dgm:spPr/>
      <dgm:t>
        <a:bodyPr/>
        <a:lstStyle/>
        <a:p>
          <a:endParaRPr lang="es-CO"/>
        </a:p>
      </dgm:t>
    </dgm:pt>
    <dgm:pt modelId="{DC2BCB01-0EAB-4196-B8E6-A8E355B620F2}">
      <dgm:prSet phldrT="[Texto]" custT="1"/>
      <dgm:spPr/>
      <dgm:t>
        <a:bodyPr/>
        <a:lstStyle/>
        <a:p>
          <a:r>
            <a:rPr lang="es-CO" sz="2400" b="1" dirty="0" smtClean="0"/>
            <a:t>- Síndromes epilépticos tempranos (West, mioclónica severa)</a:t>
          </a:r>
        </a:p>
        <a:p>
          <a:r>
            <a:rPr lang="es-CO" sz="2400" b="1" dirty="0" smtClean="0"/>
            <a:t>- Regresión psicomotora (encefalopatías progresivas con error metabólico)</a:t>
          </a:r>
          <a:endParaRPr lang="es-CO" sz="2400" b="1" dirty="0"/>
        </a:p>
      </dgm:t>
    </dgm:pt>
    <dgm:pt modelId="{9FB6AC2F-4DDF-4278-9215-E0A28F6077F5}" type="parTrans" cxnId="{97418CFC-92DB-4D8B-96CB-12F8A54646D1}">
      <dgm:prSet/>
      <dgm:spPr/>
      <dgm:t>
        <a:bodyPr/>
        <a:lstStyle/>
        <a:p>
          <a:endParaRPr lang="es-CO"/>
        </a:p>
      </dgm:t>
    </dgm:pt>
    <dgm:pt modelId="{4417445E-8D5C-4265-8F75-BC74CC7A13C4}" type="sibTrans" cxnId="{97418CFC-92DB-4D8B-96CB-12F8A54646D1}">
      <dgm:prSet/>
      <dgm:spPr/>
      <dgm:t>
        <a:bodyPr/>
        <a:lstStyle/>
        <a:p>
          <a:endParaRPr lang="es-CO"/>
        </a:p>
      </dgm:t>
    </dgm:pt>
    <dgm:pt modelId="{D3E52BB9-F572-4B72-8212-E9D06F5AA54D}" type="pres">
      <dgm:prSet presAssocID="{37486459-27CD-4936-8543-7A1671A56DC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8B711605-21E6-4D0B-B864-5D8496DB7D0A}" type="pres">
      <dgm:prSet presAssocID="{5FFB9752-4579-4517-93A3-A1E618CC7677}" presName="roof" presStyleLbl="dkBgShp" presStyleIdx="0" presStyleCnt="2" custScaleY="53257"/>
      <dgm:spPr/>
      <dgm:t>
        <a:bodyPr/>
        <a:lstStyle/>
        <a:p>
          <a:endParaRPr lang="es-CO"/>
        </a:p>
      </dgm:t>
    </dgm:pt>
    <dgm:pt modelId="{0F9F8283-D14F-4D18-BAE0-AAEF9A232935}" type="pres">
      <dgm:prSet presAssocID="{5FFB9752-4579-4517-93A3-A1E618CC7677}" presName="pillars" presStyleCnt="0"/>
      <dgm:spPr/>
    </dgm:pt>
    <dgm:pt modelId="{84327725-07AE-4C10-B3B8-67EE988F14DC}" type="pres">
      <dgm:prSet presAssocID="{5FFB9752-4579-4517-93A3-A1E618CC7677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17A2B96-C33C-4B34-A7B4-EFF0DE991E7C}" type="pres">
      <dgm:prSet presAssocID="{0328523B-1095-4BB5-8C1A-DD2F889221BA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1206B7E-2447-43B3-B0A7-ACB68498FBDD}" type="pres">
      <dgm:prSet presAssocID="{DC2BCB01-0EAB-4196-B8E6-A8E355B620F2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6C924CF-5D87-435F-948D-8DB668A11F6C}" type="pres">
      <dgm:prSet presAssocID="{5FFB9752-4579-4517-93A3-A1E618CC7677}" presName="base" presStyleLbl="dkBgShp" presStyleIdx="1" presStyleCnt="2"/>
      <dgm:spPr/>
    </dgm:pt>
  </dgm:ptLst>
  <dgm:cxnLst>
    <dgm:cxn modelId="{D80133D2-B555-4187-B41F-515DD01AA691}" type="presOf" srcId="{DC2BCB01-0EAB-4196-B8E6-A8E355B620F2}" destId="{01206B7E-2447-43B3-B0A7-ACB68498FBDD}" srcOrd="0" destOrd="0" presId="urn:microsoft.com/office/officeart/2005/8/layout/hList3"/>
    <dgm:cxn modelId="{7247C27B-4DBB-4FDF-963D-140FF5E05A22}" srcId="{5FFB9752-4579-4517-93A3-A1E618CC7677}" destId="{0328523B-1095-4BB5-8C1A-DD2F889221BA}" srcOrd="1" destOrd="0" parTransId="{C6BBD18E-88C4-4540-B5C3-4542474A59E9}" sibTransId="{3FB7FC6E-F95C-43CB-B1F5-D79E5B40BF05}"/>
    <dgm:cxn modelId="{D498A7D2-3812-4BA6-BD96-ACD8948674B6}" type="presOf" srcId="{37486459-27CD-4936-8543-7A1671A56DCD}" destId="{D3E52BB9-F572-4B72-8212-E9D06F5AA54D}" srcOrd="0" destOrd="0" presId="urn:microsoft.com/office/officeart/2005/8/layout/hList3"/>
    <dgm:cxn modelId="{97418CFC-92DB-4D8B-96CB-12F8A54646D1}" srcId="{5FFB9752-4579-4517-93A3-A1E618CC7677}" destId="{DC2BCB01-0EAB-4196-B8E6-A8E355B620F2}" srcOrd="2" destOrd="0" parTransId="{9FB6AC2F-4DDF-4278-9215-E0A28F6077F5}" sibTransId="{4417445E-8D5C-4265-8F75-BC74CC7A13C4}"/>
    <dgm:cxn modelId="{0973D22F-E50F-49F7-B4A1-1A27A5E69FEE}" type="presOf" srcId="{5FFB9752-4579-4517-93A3-A1E618CC7677}" destId="{8B711605-21E6-4D0B-B864-5D8496DB7D0A}" srcOrd="0" destOrd="0" presId="urn:microsoft.com/office/officeart/2005/8/layout/hList3"/>
    <dgm:cxn modelId="{0A36E209-F387-48F1-87AA-A94A9389FB9F}" type="presOf" srcId="{0328523B-1095-4BB5-8C1A-DD2F889221BA}" destId="{B17A2B96-C33C-4B34-A7B4-EFF0DE991E7C}" srcOrd="0" destOrd="0" presId="urn:microsoft.com/office/officeart/2005/8/layout/hList3"/>
    <dgm:cxn modelId="{14CF1541-EB52-4C34-80FC-C815E9ED8FF7}" srcId="{5FFB9752-4579-4517-93A3-A1E618CC7677}" destId="{507A73C1-78C6-4BAA-B32C-6F2B0DAE256B}" srcOrd="0" destOrd="0" parTransId="{FECD977B-29F6-461E-AC62-9771FF875F48}" sibTransId="{8DE51995-9362-4DF4-B6D3-8320B8F18FE5}"/>
    <dgm:cxn modelId="{6E61826F-C324-4844-8D05-F831C8600147}" type="presOf" srcId="{507A73C1-78C6-4BAA-B32C-6F2B0DAE256B}" destId="{84327725-07AE-4C10-B3B8-67EE988F14DC}" srcOrd="0" destOrd="0" presId="urn:microsoft.com/office/officeart/2005/8/layout/hList3"/>
    <dgm:cxn modelId="{A14E0801-9C8F-44D1-84AA-4B3CEADB1E78}" srcId="{37486459-27CD-4936-8543-7A1671A56DCD}" destId="{5FFB9752-4579-4517-93A3-A1E618CC7677}" srcOrd="0" destOrd="0" parTransId="{8399BD3D-0B62-471D-B28E-CF342B6C7600}" sibTransId="{6B19D987-AC4E-4905-9674-99925C3B2105}"/>
    <dgm:cxn modelId="{AE9D2962-7FE9-47D5-99C5-0A87FE297480}" type="presParOf" srcId="{D3E52BB9-F572-4B72-8212-E9D06F5AA54D}" destId="{8B711605-21E6-4D0B-B864-5D8496DB7D0A}" srcOrd="0" destOrd="0" presId="urn:microsoft.com/office/officeart/2005/8/layout/hList3"/>
    <dgm:cxn modelId="{48E844C0-2E78-4A9A-B67F-92CB92CAB74D}" type="presParOf" srcId="{D3E52BB9-F572-4B72-8212-E9D06F5AA54D}" destId="{0F9F8283-D14F-4D18-BAE0-AAEF9A232935}" srcOrd="1" destOrd="0" presId="urn:microsoft.com/office/officeart/2005/8/layout/hList3"/>
    <dgm:cxn modelId="{D1AC9D6A-24A3-483D-B746-41CC73FD03C6}" type="presParOf" srcId="{0F9F8283-D14F-4D18-BAE0-AAEF9A232935}" destId="{84327725-07AE-4C10-B3B8-67EE988F14DC}" srcOrd="0" destOrd="0" presId="urn:microsoft.com/office/officeart/2005/8/layout/hList3"/>
    <dgm:cxn modelId="{278DA6E4-DA53-418C-9952-AFDC17493530}" type="presParOf" srcId="{0F9F8283-D14F-4D18-BAE0-AAEF9A232935}" destId="{B17A2B96-C33C-4B34-A7B4-EFF0DE991E7C}" srcOrd="1" destOrd="0" presId="urn:microsoft.com/office/officeart/2005/8/layout/hList3"/>
    <dgm:cxn modelId="{ACE1A273-656B-4099-9F25-FC90EB90E8F4}" type="presParOf" srcId="{0F9F8283-D14F-4D18-BAE0-AAEF9A232935}" destId="{01206B7E-2447-43B3-B0A7-ACB68498FBDD}" srcOrd="2" destOrd="0" presId="urn:microsoft.com/office/officeart/2005/8/layout/hList3"/>
    <dgm:cxn modelId="{10655CBD-D5B4-4F94-8511-967A55B70055}" type="presParOf" srcId="{D3E52BB9-F572-4B72-8212-E9D06F5AA54D}" destId="{A6C924CF-5D87-435F-948D-8DB668A11F6C}" srcOrd="2" destOrd="0" presId="urn:microsoft.com/office/officeart/2005/8/layout/hList3"/>
  </dgm:cxnLst>
  <dgm:bg>
    <a:solidFill>
      <a:schemeClr val="accent3">
        <a:lumMod val="20000"/>
        <a:lumOff val="80000"/>
      </a:schemeClr>
    </a:solidFill>
  </dgm:bg>
  <dgm:whole>
    <a:ln>
      <a:solidFill>
        <a:schemeClr val="accent6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1729D7A-A785-4238-B614-C3CFA67D47CA}" type="doc">
      <dgm:prSet loTypeId="urn:microsoft.com/office/officeart/2005/8/layout/vList6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840EBBA9-0A1E-4817-9010-83740483B758}">
      <dgm:prSet phldrT="[Texto]"/>
      <dgm:spPr/>
      <dgm:t>
        <a:bodyPr/>
        <a:lstStyle/>
        <a:p>
          <a:r>
            <a:rPr lang="es-CO" dirty="0" smtClean="0"/>
            <a:t>PROFESIONAL</a:t>
          </a:r>
          <a:endParaRPr lang="es-CO" dirty="0"/>
        </a:p>
      </dgm:t>
    </dgm:pt>
    <dgm:pt modelId="{2634D0BE-5018-44CB-9234-96CE3F59C58D}" type="parTrans" cxnId="{20390AA3-1144-4940-BBAF-7C27EF40BF12}">
      <dgm:prSet/>
      <dgm:spPr/>
      <dgm:t>
        <a:bodyPr/>
        <a:lstStyle/>
        <a:p>
          <a:endParaRPr lang="es-CO"/>
        </a:p>
      </dgm:t>
    </dgm:pt>
    <dgm:pt modelId="{E4838A3E-D359-478E-8D45-63908A9C7CF8}" type="sibTrans" cxnId="{20390AA3-1144-4940-BBAF-7C27EF40BF12}">
      <dgm:prSet/>
      <dgm:spPr/>
      <dgm:t>
        <a:bodyPr/>
        <a:lstStyle/>
        <a:p>
          <a:endParaRPr lang="es-CO"/>
        </a:p>
      </dgm:t>
    </dgm:pt>
    <dgm:pt modelId="{30AB1391-8BB2-4D32-8D7A-5FACE819DE2F}">
      <dgm:prSet phldrT="[Texto]"/>
      <dgm:spPr/>
      <dgm:t>
        <a:bodyPr/>
        <a:lstStyle/>
        <a:p>
          <a:r>
            <a:rPr lang="es-CO" dirty="0" smtClean="0"/>
            <a:t>Conocimiento claro de las etapas del desarrollo</a:t>
          </a:r>
          <a:endParaRPr lang="es-CO" dirty="0"/>
        </a:p>
      </dgm:t>
    </dgm:pt>
    <dgm:pt modelId="{6BCD2184-B5DD-4E7F-82FF-84C22DB6F2ED}" type="parTrans" cxnId="{E6E603A1-9023-4200-943C-EE29230F817B}">
      <dgm:prSet/>
      <dgm:spPr/>
      <dgm:t>
        <a:bodyPr/>
        <a:lstStyle/>
        <a:p>
          <a:endParaRPr lang="es-CO"/>
        </a:p>
      </dgm:t>
    </dgm:pt>
    <dgm:pt modelId="{BE85994A-A437-44A7-910C-85BFFC2C1DB6}" type="sibTrans" cxnId="{E6E603A1-9023-4200-943C-EE29230F817B}">
      <dgm:prSet/>
      <dgm:spPr/>
      <dgm:t>
        <a:bodyPr/>
        <a:lstStyle/>
        <a:p>
          <a:endParaRPr lang="es-CO"/>
        </a:p>
      </dgm:t>
    </dgm:pt>
    <dgm:pt modelId="{AF158D7B-59CB-43FE-931E-ED1F841F1DDD}">
      <dgm:prSet phldrT="[Texto]"/>
      <dgm:spPr/>
      <dgm:t>
        <a:bodyPr/>
        <a:lstStyle/>
        <a:p>
          <a:r>
            <a:rPr lang="es-CO" dirty="0" smtClean="0"/>
            <a:t>Capacidad para evaluarlas (evolutiva, cronológica y funcional)</a:t>
          </a:r>
          <a:endParaRPr lang="es-CO" dirty="0"/>
        </a:p>
      </dgm:t>
    </dgm:pt>
    <dgm:pt modelId="{BAA127B4-ED5E-4EC0-A6CE-A1B6B12661CA}" type="parTrans" cxnId="{9633FA97-28FC-422C-A2C1-D9FBCDFAA299}">
      <dgm:prSet/>
      <dgm:spPr/>
      <dgm:t>
        <a:bodyPr/>
        <a:lstStyle/>
        <a:p>
          <a:endParaRPr lang="es-CO"/>
        </a:p>
      </dgm:t>
    </dgm:pt>
    <dgm:pt modelId="{1FBEAD54-FB11-4E5E-AF63-5639EA59E9B9}" type="sibTrans" cxnId="{9633FA97-28FC-422C-A2C1-D9FBCDFAA299}">
      <dgm:prSet/>
      <dgm:spPr/>
      <dgm:t>
        <a:bodyPr/>
        <a:lstStyle/>
        <a:p>
          <a:endParaRPr lang="es-CO"/>
        </a:p>
      </dgm:t>
    </dgm:pt>
    <dgm:pt modelId="{51EAEDF9-3154-4C08-84E9-E93B875519EE}">
      <dgm:prSet phldrT="[Texto]"/>
      <dgm:spPr/>
      <dgm:t>
        <a:bodyPr/>
        <a:lstStyle/>
        <a:p>
          <a:r>
            <a:rPr lang="es-CO" dirty="0" smtClean="0"/>
            <a:t>Detección de alteraciones</a:t>
          </a:r>
          <a:endParaRPr lang="es-CO" dirty="0"/>
        </a:p>
      </dgm:t>
    </dgm:pt>
    <dgm:pt modelId="{3814AE05-881F-488C-9B56-87FF9A05D439}" type="parTrans" cxnId="{8E2C4B81-148C-4BC5-AEEC-6A32AF336935}">
      <dgm:prSet/>
      <dgm:spPr/>
    </dgm:pt>
    <dgm:pt modelId="{0F10E1D8-025E-4AD2-B126-CB853314F44A}" type="sibTrans" cxnId="{8E2C4B81-148C-4BC5-AEEC-6A32AF336935}">
      <dgm:prSet/>
      <dgm:spPr/>
    </dgm:pt>
    <dgm:pt modelId="{8DDA4349-8979-4B73-9E24-8A5592DB8768}" type="pres">
      <dgm:prSet presAssocID="{41729D7A-A785-4238-B614-C3CFA67D47C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684A5F29-DE55-4FD5-9231-58ED07E895BF}" type="pres">
      <dgm:prSet presAssocID="{840EBBA9-0A1E-4817-9010-83740483B758}" presName="linNode" presStyleCnt="0"/>
      <dgm:spPr/>
    </dgm:pt>
    <dgm:pt modelId="{1D1BFE54-38B8-4AA1-BCA3-652C2ACEE58F}" type="pres">
      <dgm:prSet presAssocID="{840EBBA9-0A1E-4817-9010-83740483B758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80AFFDF-07A2-418E-806E-B96EEDF48C1E}" type="pres">
      <dgm:prSet presAssocID="{840EBBA9-0A1E-4817-9010-83740483B758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0390AA3-1144-4940-BBAF-7C27EF40BF12}" srcId="{41729D7A-A785-4238-B614-C3CFA67D47CA}" destId="{840EBBA9-0A1E-4817-9010-83740483B758}" srcOrd="0" destOrd="0" parTransId="{2634D0BE-5018-44CB-9234-96CE3F59C58D}" sibTransId="{E4838A3E-D359-478E-8D45-63908A9C7CF8}"/>
    <dgm:cxn modelId="{9729D668-7FC6-49C1-9906-12B1C72C0DF0}" type="presOf" srcId="{AF158D7B-59CB-43FE-931E-ED1F841F1DDD}" destId="{B80AFFDF-07A2-418E-806E-B96EEDF48C1E}" srcOrd="0" destOrd="1" presId="urn:microsoft.com/office/officeart/2005/8/layout/vList6"/>
    <dgm:cxn modelId="{62F2853A-7756-4C04-B817-6461B7045057}" type="presOf" srcId="{51EAEDF9-3154-4C08-84E9-E93B875519EE}" destId="{B80AFFDF-07A2-418E-806E-B96EEDF48C1E}" srcOrd="0" destOrd="2" presId="urn:microsoft.com/office/officeart/2005/8/layout/vList6"/>
    <dgm:cxn modelId="{8E2C4B81-148C-4BC5-AEEC-6A32AF336935}" srcId="{840EBBA9-0A1E-4817-9010-83740483B758}" destId="{51EAEDF9-3154-4C08-84E9-E93B875519EE}" srcOrd="2" destOrd="0" parTransId="{3814AE05-881F-488C-9B56-87FF9A05D439}" sibTransId="{0F10E1D8-025E-4AD2-B126-CB853314F44A}"/>
    <dgm:cxn modelId="{015FB5AE-6D2E-484B-AF2C-C4718907E3B4}" type="presOf" srcId="{840EBBA9-0A1E-4817-9010-83740483B758}" destId="{1D1BFE54-38B8-4AA1-BCA3-652C2ACEE58F}" srcOrd="0" destOrd="0" presId="urn:microsoft.com/office/officeart/2005/8/layout/vList6"/>
    <dgm:cxn modelId="{9633FA97-28FC-422C-A2C1-D9FBCDFAA299}" srcId="{840EBBA9-0A1E-4817-9010-83740483B758}" destId="{AF158D7B-59CB-43FE-931E-ED1F841F1DDD}" srcOrd="1" destOrd="0" parTransId="{BAA127B4-ED5E-4EC0-A6CE-A1B6B12661CA}" sibTransId="{1FBEAD54-FB11-4E5E-AF63-5639EA59E9B9}"/>
    <dgm:cxn modelId="{1015893D-5309-4EA0-9346-54620C98A16F}" type="presOf" srcId="{30AB1391-8BB2-4D32-8D7A-5FACE819DE2F}" destId="{B80AFFDF-07A2-418E-806E-B96EEDF48C1E}" srcOrd="0" destOrd="0" presId="urn:microsoft.com/office/officeart/2005/8/layout/vList6"/>
    <dgm:cxn modelId="{F435E1BD-61A9-44D0-BF6F-2F531B0423AD}" type="presOf" srcId="{41729D7A-A785-4238-B614-C3CFA67D47CA}" destId="{8DDA4349-8979-4B73-9E24-8A5592DB8768}" srcOrd="0" destOrd="0" presId="urn:microsoft.com/office/officeart/2005/8/layout/vList6"/>
    <dgm:cxn modelId="{E6E603A1-9023-4200-943C-EE29230F817B}" srcId="{840EBBA9-0A1E-4817-9010-83740483B758}" destId="{30AB1391-8BB2-4D32-8D7A-5FACE819DE2F}" srcOrd="0" destOrd="0" parTransId="{6BCD2184-B5DD-4E7F-82FF-84C22DB6F2ED}" sibTransId="{BE85994A-A437-44A7-910C-85BFFC2C1DB6}"/>
    <dgm:cxn modelId="{6B7F3F2D-5041-48C2-8064-3CA02BA17BD5}" type="presParOf" srcId="{8DDA4349-8979-4B73-9E24-8A5592DB8768}" destId="{684A5F29-DE55-4FD5-9231-58ED07E895BF}" srcOrd="0" destOrd="0" presId="urn:microsoft.com/office/officeart/2005/8/layout/vList6"/>
    <dgm:cxn modelId="{23995D8E-D455-4530-BC79-0D175DBF0811}" type="presParOf" srcId="{684A5F29-DE55-4FD5-9231-58ED07E895BF}" destId="{1D1BFE54-38B8-4AA1-BCA3-652C2ACEE58F}" srcOrd="0" destOrd="0" presId="urn:microsoft.com/office/officeart/2005/8/layout/vList6"/>
    <dgm:cxn modelId="{B0F49B07-212F-43E2-BBFC-1292AE310B97}" type="presParOf" srcId="{684A5F29-DE55-4FD5-9231-58ED07E895BF}" destId="{B80AFFDF-07A2-418E-806E-B96EEDF48C1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DD57DB-ACAD-4659-86F3-48F87A5D2393}" type="doc">
      <dgm:prSet loTypeId="urn:microsoft.com/office/officeart/2008/layout/Lin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0D482A40-F10E-4FBA-BC88-70D7935FDADA}">
      <dgm:prSet phldrT="[Texto]" custT="1"/>
      <dgm:spPr/>
      <dgm:t>
        <a:bodyPr/>
        <a:lstStyle/>
        <a:p>
          <a:pPr algn="ctr"/>
          <a:r>
            <a:rPr lang="es-ES" sz="2200" b="1" dirty="0" smtClean="0"/>
            <a:t>M</a:t>
          </a:r>
        </a:p>
        <a:p>
          <a:pPr algn="ctr"/>
          <a:r>
            <a:rPr lang="es-ES" sz="2200" b="1" dirty="0" smtClean="0"/>
            <a:t>A</a:t>
          </a:r>
        </a:p>
        <a:p>
          <a:pPr algn="ctr"/>
          <a:r>
            <a:rPr lang="es-ES" sz="2200" b="1" dirty="0" smtClean="0"/>
            <a:t>R</a:t>
          </a:r>
        </a:p>
        <a:p>
          <a:pPr algn="ctr"/>
          <a:r>
            <a:rPr lang="es-ES" sz="2200" b="1" dirty="0" smtClean="0"/>
            <a:t>C</a:t>
          </a:r>
        </a:p>
        <a:p>
          <a:pPr algn="ctr"/>
          <a:r>
            <a:rPr lang="es-ES" sz="2200" b="1" dirty="0" smtClean="0"/>
            <a:t>O</a:t>
          </a:r>
        </a:p>
        <a:p>
          <a:pPr algn="ctr"/>
          <a:r>
            <a:rPr lang="es-ES" sz="2200" b="1" dirty="0" smtClean="0"/>
            <a:t> </a:t>
          </a:r>
        </a:p>
        <a:p>
          <a:pPr algn="ctr"/>
          <a:r>
            <a:rPr lang="es-ES" sz="2200" b="1" dirty="0" smtClean="0"/>
            <a:t>E</a:t>
          </a:r>
        </a:p>
        <a:p>
          <a:pPr algn="ctr"/>
          <a:r>
            <a:rPr lang="es-ES" sz="2200" b="1" dirty="0" smtClean="0"/>
            <a:t>V</a:t>
          </a:r>
        </a:p>
        <a:p>
          <a:pPr algn="ctr"/>
          <a:r>
            <a:rPr lang="es-ES" sz="2200" b="1" dirty="0" smtClean="0"/>
            <a:t>O</a:t>
          </a:r>
        </a:p>
        <a:p>
          <a:pPr algn="ctr"/>
          <a:r>
            <a:rPr lang="es-ES" sz="2200" b="1" dirty="0" smtClean="0"/>
            <a:t>L</a:t>
          </a:r>
        </a:p>
        <a:p>
          <a:pPr algn="ctr"/>
          <a:r>
            <a:rPr lang="es-ES" sz="2200" b="1" dirty="0" smtClean="0"/>
            <a:t>U</a:t>
          </a:r>
        </a:p>
        <a:p>
          <a:pPr algn="ctr"/>
          <a:r>
            <a:rPr lang="es-ES" sz="2200" b="1" dirty="0" smtClean="0"/>
            <a:t>T</a:t>
          </a:r>
        </a:p>
        <a:p>
          <a:pPr algn="ctr"/>
          <a:r>
            <a:rPr lang="es-ES" sz="2200" b="1" dirty="0" smtClean="0"/>
            <a:t>I</a:t>
          </a:r>
        </a:p>
        <a:p>
          <a:pPr algn="ctr"/>
          <a:r>
            <a:rPr lang="es-ES" sz="2200" b="1" dirty="0" smtClean="0"/>
            <a:t>V</a:t>
          </a:r>
        </a:p>
        <a:p>
          <a:pPr algn="ctr"/>
          <a:r>
            <a:rPr lang="es-ES" sz="2200" b="1" dirty="0" smtClean="0"/>
            <a:t>O</a:t>
          </a:r>
          <a:endParaRPr lang="es-ES" sz="2200" b="1" dirty="0"/>
        </a:p>
      </dgm:t>
    </dgm:pt>
    <dgm:pt modelId="{493EF03A-8F96-4B62-A818-530DFEA5F93B}" type="parTrans" cxnId="{00A6B905-ECA8-4CD5-BEA4-DB06B10FA7FF}">
      <dgm:prSet/>
      <dgm:spPr/>
      <dgm:t>
        <a:bodyPr/>
        <a:lstStyle/>
        <a:p>
          <a:endParaRPr lang="es-ES"/>
        </a:p>
      </dgm:t>
    </dgm:pt>
    <dgm:pt modelId="{F2B49BE7-A51A-4E08-A076-54EA5081F938}" type="sibTrans" cxnId="{00A6B905-ECA8-4CD5-BEA4-DB06B10FA7FF}">
      <dgm:prSet/>
      <dgm:spPr/>
      <dgm:t>
        <a:bodyPr/>
        <a:lstStyle/>
        <a:p>
          <a:endParaRPr lang="es-ES"/>
        </a:p>
      </dgm:t>
    </dgm:pt>
    <dgm:pt modelId="{BCFE5DDD-C43C-43EA-AEF7-C96A0EFEACEB}">
      <dgm:prSet phldrT="[Texto]" custT="1"/>
      <dgm:spPr/>
      <dgm:t>
        <a:bodyPr/>
        <a:lstStyle/>
        <a:p>
          <a:pPr algn="just"/>
          <a:r>
            <a:rPr lang="es-ES" sz="2400" dirty="0" smtClean="0"/>
            <a:t>6. Aunque los seres humanos son maleables, existen limitaciones al cambio </a:t>
          </a:r>
          <a:r>
            <a:rPr lang="es-ES" sz="2400" i="1" dirty="0" smtClean="0"/>
            <a:t>(PLASTICIDAD CEREBRAL)</a:t>
          </a:r>
        </a:p>
        <a:p>
          <a:pPr algn="just"/>
          <a:endParaRPr lang="es-ES" sz="2400" dirty="0" smtClean="0"/>
        </a:p>
        <a:p>
          <a:pPr algn="just"/>
          <a:r>
            <a:rPr lang="es-ES" sz="2400" dirty="0" smtClean="0"/>
            <a:t>7. El desarrollo es el resultado de interacciones o transacciones entre variables biológicas, psicológicas y socioculturales.</a:t>
          </a:r>
          <a:endParaRPr lang="es-ES" sz="2400" dirty="0"/>
        </a:p>
      </dgm:t>
    </dgm:pt>
    <dgm:pt modelId="{C3889634-5F73-446F-B090-714CC186014B}" type="sibTrans" cxnId="{6A9487FE-33B2-400F-A998-3B6E646CDB18}">
      <dgm:prSet/>
      <dgm:spPr/>
      <dgm:t>
        <a:bodyPr/>
        <a:lstStyle/>
        <a:p>
          <a:endParaRPr lang="es-ES"/>
        </a:p>
      </dgm:t>
    </dgm:pt>
    <dgm:pt modelId="{5B401F29-80A0-426E-A07C-9ED6C763A0CD}" type="parTrans" cxnId="{6A9487FE-33B2-400F-A998-3B6E646CDB18}">
      <dgm:prSet/>
      <dgm:spPr/>
      <dgm:t>
        <a:bodyPr/>
        <a:lstStyle/>
        <a:p>
          <a:endParaRPr lang="es-ES"/>
        </a:p>
      </dgm:t>
    </dgm:pt>
    <dgm:pt modelId="{7CB0517F-AD9B-4EDF-AAD0-675A47833F24}">
      <dgm:prSet phldrT="[Texto]" custT="1"/>
      <dgm:spPr/>
      <dgm:t>
        <a:bodyPr/>
        <a:lstStyle/>
        <a:p>
          <a:pPr algn="just"/>
          <a:r>
            <a:rPr lang="es-ES" sz="2400" dirty="0" smtClean="0"/>
            <a:t>5. A lo largo del ciclo vital los cambios producidos por el desarrollo pueden adoptar formas diversas.</a:t>
          </a:r>
        </a:p>
        <a:p>
          <a:pPr algn="just"/>
          <a:r>
            <a:rPr lang="es-ES" sz="2400" dirty="0" smtClean="0"/>
            <a:t>«puede que no sea siempre positivo»</a:t>
          </a:r>
          <a:endParaRPr lang="es-ES" sz="2400" dirty="0"/>
        </a:p>
      </dgm:t>
    </dgm:pt>
    <dgm:pt modelId="{844C5892-4841-4068-9788-930847BA1FAA}" type="sibTrans" cxnId="{AD3EB80E-B4AA-4E33-A748-F54AA3D64520}">
      <dgm:prSet/>
      <dgm:spPr/>
      <dgm:t>
        <a:bodyPr/>
        <a:lstStyle/>
        <a:p>
          <a:endParaRPr lang="es-ES"/>
        </a:p>
      </dgm:t>
    </dgm:pt>
    <dgm:pt modelId="{BDA22EDA-3003-4E9D-8B6F-A5913FCFA47A}" type="parTrans" cxnId="{AD3EB80E-B4AA-4E33-A748-F54AA3D64520}">
      <dgm:prSet/>
      <dgm:spPr/>
      <dgm:t>
        <a:bodyPr/>
        <a:lstStyle/>
        <a:p>
          <a:endParaRPr lang="es-ES"/>
        </a:p>
      </dgm:t>
    </dgm:pt>
    <dgm:pt modelId="{B59F8B50-03CC-4A4C-B59B-D1A777C62CC6}">
      <dgm:prSet phldrT="[Texto]" custT="1"/>
      <dgm:spPr/>
      <dgm:t>
        <a:bodyPr/>
        <a:lstStyle/>
        <a:p>
          <a:pPr algn="just"/>
          <a:r>
            <a:rPr lang="es-ES" sz="2400" dirty="0" smtClean="0"/>
            <a:t>4. El desarrollo avanza de acuerdo a un esquema coherente, es decir, el desarrollo previo está ligado al desarrollo posterior de un modo lógico y sistemático.</a:t>
          </a:r>
        </a:p>
        <a:p>
          <a:pPr algn="just"/>
          <a:r>
            <a:rPr lang="es-ES" sz="2400" dirty="0" smtClean="0"/>
            <a:t>- Vinculación pasado – futuro/ diferentes - iguales</a:t>
          </a:r>
          <a:endParaRPr lang="es-ES" sz="2400" dirty="0"/>
        </a:p>
      </dgm:t>
    </dgm:pt>
    <dgm:pt modelId="{219D0F5B-BB9A-4146-8139-BB585A85DF21}" type="sibTrans" cxnId="{4480DDE9-12E1-4CA3-AA5B-D09876D02A03}">
      <dgm:prSet/>
      <dgm:spPr/>
      <dgm:t>
        <a:bodyPr/>
        <a:lstStyle/>
        <a:p>
          <a:endParaRPr lang="es-ES"/>
        </a:p>
      </dgm:t>
    </dgm:pt>
    <dgm:pt modelId="{493FE1F4-289F-4ACE-A0B3-49DE0A1DF264}" type="parTrans" cxnId="{4480DDE9-12E1-4CA3-AA5B-D09876D02A03}">
      <dgm:prSet/>
      <dgm:spPr/>
      <dgm:t>
        <a:bodyPr/>
        <a:lstStyle/>
        <a:p>
          <a:endParaRPr lang="es-ES"/>
        </a:p>
      </dgm:t>
    </dgm:pt>
    <dgm:pt modelId="{ACFB9C9B-F9F9-4A7C-87D7-BF903A8FA59F}" type="pres">
      <dgm:prSet presAssocID="{9EDD57DB-ACAD-4659-86F3-48F87A5D239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9F0538BF-4EFB-43E4-95DB-9C8B38085C4C}" type="pres">
      <dgm:prSet presAssocID="{0D482A40-F10E-4FBA-BC88-70D7935FDADA}" presName="thickLine" presStyleLbl="alignNode1" presStyleIdx="0" presStyleCnt="1"/>
      <dgm:spPr/>
    </dgm:pt>
    <dgm:pt modelId="{BD164E20-1163-41A6-8B19-653CF686236E}" type="pres">
      <dgm:prSet presAssocID="{0D482A40-F10E-4FBA-BC88-70D7935FDADA}" presName="horz1" presStyleCnt="0"/>
      <dgm:spPr/>
    </dgm:pt>
    <dgm:pt modelId="{59E3F952-12A0-4457-BE7C-BE956D1B5723}" type="pres">
      <dgm:prSet presAssocID="{0D482A40-F10E-4FBA-BC88-70D7935FDADA}" presName="tx1" presStyleLbl="revTx" presStyleIdx="0" presStyleCnt="4" custLinFactNeighborY="1163"/>
      <dgm:spPr/>
      <dgm:t>
        <a:bodyPr/>
        <a:lstStyle/>
        <a:p>
          <a:endParaRPr lang="es-ES"/>
        </a:p>
      </dgm:t>
    </dgm:pt>
    <dgm:pt modelId="{08117E60-FD00-4491-BC18-B1A4F7993A10}" type="pres">
      <dgm:prSet presAssocID="{0D482A40-F10E-4FBA-BC88-70D7935FDADA}" presName="vert1" presStyleCnt="0"/>
      <dgm:spPr/>
    </dgm:pt>
    <dgm:pt modelId="{7C3F2618-EC89-48E9-94B9-B762A8BDD048}" type="pres">
      <dgm:prSet presAssocID="{B59F8B50-03CC-4A4C-B59B-D1A777C62CC6}" presName="vertSpace2a" presStyleCnt="0"/>
      <dgm:spPr/>
    </dgm:pt>
    <dgm:pt modelId="{F0DA7959-CE03-470A-AF08-075E61D44B42}" type="pres">
      <dgm:prSet presAssocID="{B59F8B50-03CC-4A4C-B59B-D1A777C62CC6}" presName="horz2" presStyleCnt="0"/>
      <dgm:spPr/>
    </dgm:pt>
    <dgm:pt modelId="{B85855D1-A1C2-4E35-9114-859F7D2035B8}" type="pres">
      <dgm:prSet presAssocID="{B59F8B50-03CC-4A4C-B59B-D1A777C62CC6}" presName="horzSpace2" presStyleCnt="0"/>
      <dgm:spPr/>
    </dgm:pt>
    <dgm:pt modelId="{4856F7FE-8F8B-4302-9436-D3E509859E26}" type="pres">
      <dgm:prSet presAssocID="{B59F8B50-03CC-4A4C-B59B-D1A777C62CC6}" presName="tx2" presStyleLbl="revTx" presStyleIdx="1" presStyleCnt="4" custScaleY="80909"/>
      <dgm:spPr/>
      <dgm:t>
        <a:bodyPr/>
        <a:lstStyle/>
        <a:p>
          <a:endParaRPr lang="es-ES"/>
        </a:p>
      </dgm:t>
    </dgm:pt>
    <dgm:pt modelId="{95CA541C-AAE6-4345-B33F-568F0EA40FE3}" type="pres">
      <dgm:prSet presAssocID="{B59F8B50-03CC-4A4C-B59B-D1A777C62CC6}" presName="vert2" presStyleCnt="0"/>
      <dgm:spPr/>
    </dgm:pt>
    <dgm:pt modelId="{96A75C54-9F9B-4C8A-8945-FC890FE2BA60}" type="pres">
      <dgm:prSet presAssocID="{B59F8B50-03CC-4A4C-B59B-D1A777C62CC6}" presName="thinLine2b" presStyleLbl="callout" presStyleIdx="0" presStyleCnt="3"/>
      <dgm:spPr/>
    </dgm:pt>
    <dgm:pt modelId="{4D2D228D-38BF-4396-8D35-1E976B203993}" type="pres">
      <dgm:prSet presAssocID="{B59F8B50-03CC-4A4C-B59B-D1A777C62CC6}" presName="vertSpace2b" presStyleCnt="0"/>
      <dgm:spPr/>
    </dgm:pt>
    <dgm:pt modelId="{D71F7356-B3EA-456F-B580-70CECF793499}" type="pres">
      <dgm:prSet presAssocID="{7CB0517F-AD9B-4EDF-AAD0-675A47833F24}" presName="horz2" presStyleCnt="0"/>
      <dgm:spPr/>
    </dgm:pt>
    <dgm:pt modelId="{DCB7CBEF-E492-49BA-B17C-B2BA4484912F}" type="pres">
      <dgm:prSet presAssocID="{7CB0517F-AD9B-4EDF-AAD0-675A47833F24}" presName="horzSpace2" presStyleCnt="0"/>
      <dgm:spPr/>
    </dgm:pt>
    <dgm:pt modelId="{4224D439-FF24-4DFF-803E-E64984101EA9}" type="pres">
      <dgm:prSet presAssocID="{7CB0517F-AD9B-4EDF-AAD0-675A47833F24}" presName="tx2" presStyleLbl="revTx" presStyleIdx="2" presStyleCnt="4" custScaleY="53985"/>
      <dgm:spPr/>
      <dgm:t>
        <a:bodyPr/>
        <a:lstStyle/>
        <a:p>
          <a:endParaRPr lang="es-ES"/>
        </a:p>
      </dgm:t>
    </dgm:pt>
    <dgm:pt modelId="{A8873AAA-CCF0-4F4B-809A-16DDBD07572E}" type="pres">
      <dgm:prSet presAssocID="{7CB0517F-AD9B-4EDF-AAD0-675A47833F24}" presName="vert2" presStyleCnt="0"/>
      <dgm:spPr/>
    </dgm:pt>
    <dgm:pt modelId="{A44BC435-8710-44B6-8B00-583A30105454}" type="pres">
      <dgm:prSet presAssocID="{7CB0517F-AD9B-4EDF-AAD0-675A47833F24}" presName="thinLine2b" presStyleLbl="callout" presStyleIdx="1" presStyleCnt="3"/>
      <dgm:spPr/>
    </dgm:pt>
    <dgm:pt modelId="{0FA1F2AB-BBAB-48B1-AAED-B7D30A6B18BF}" type="pres">
      <dgm:prSet presAssocID="{7CB0517F-AD9B-4EDF-AAD0-675A47833F24}" presName="vertSpace2b" presStyleCnt="0"/>
      <dgm:spPr/>
    </dgm:pt>
    <dgm:pt modelId="{A528E62F-8D67-4CC7-B77F-7341F559A23C}" type="pres">
      <dgm:prSet presAssocID="{BCFE5DDD-C43C-43EA-AEF7-C96A0EFEACEB}" presName="horz2" presStyleCnt="0"/>
      <dgm:spPr/>
    </dgm:pt>
    <dgm:pt modelId="{127FB764-0617-42E8-A7FE-B79C528CE783}" type="pres">
      <dgm:prSet presAssocID="{BCFE5DDD-C43C-43EA-AEF7-C96A0EFEACEB}" presName="horzSpace2" presStyleCnt="0"/>
      <dgm:spPr/>
    </dgm:pt>
    <dgm:pt modelId="{7F320162-F035-496C-88C3-AFED6B004F86}" type="pres">
      <dgm:prSet presAssocID="{BCFE5DDD-C43C-43EA-AEF7-C96A0EFEACEB}" presName="tx2" presStyleLbl="revTx" presStyleIdx="3" presStyleCnt="4"/>
      <dgm:spPr/>
      <dgm:t>
        <a:bodyPr/>
        <a:lstStyle/>
        <a:p>
          <a:endParaRPr lang="es-ES"/>
        </a:p>
      </dgm:t>
    </dgm:pt>
    <dgm:pt modelId="{1E52AA06-5470-4A4B-BA7E-BD8B322A2068}" type="pres">
      <dgm:prSet presAssocID="{BCFE5DDD-C43C-43EA-AEF7-C96A0EFEACEB}" presName="vert2" presStyleCnt="0"/>
      <dgm:spPr/>
    </dgm:pt>
    <dgm:pt modelId="{C0B2D80C-2370-41A3-9CDB-D8E122DA6E49}" type="pres">
      <dgm:prSet presAssocID="{BCFE5DDD-C43C-43EA-AEF7-C96A0EFEACEB}" presName="thinLine2b" presStyleLbl="callout" presStyleIdx="2" presStyleCnt="3"/>
      <dgm:spPr/>
    </dgm:pt>
    <dgm:pt modelId="{6582187B-849E-4689-A992-D21EF6867B09}" type="pres">
      <dgm:prSet presAssocID="{BCFE5DDD-C43C-43EA-AEF7-C96A0EFEACEB}" presName="vertSpace2b" presStyleCnt="0"/>
      <dgm:spPr/>
    </dgm:pt>
  </dgm:ptLst>
  <dgm:cxnLst>
    <dgm:cxn modelId="{6A9487FE-33B2-400F-A998-3B6E646CDB18}" srcId="{0D482A40-F10E-4FBA-BC88-70D7935FDADA}" destId="{BCFE5DDD-C43C-43EA-AEF7-C96A0EFEACEB}" srcOrd="2" destOrd="0" parTransId="{5B401F29-80A0-426E-A07C-9ED6C763A0CD}" sibTransId="{C3889634-5F73-446F-B090-714CC186014B}"/>
    <dgm:cxn modelId="{4480DDE9-12E1-4CA3-AA5B-D09876D02A03}" srcId="{0D482A40-F10E-4FBA-BC88-70D7935FDADA}" destId="{B59F8B50-03CC-4A4C-B59B-D1A777C62CC6}" srcOrd="0" destOrd="0" parTransId="{493FE1F4-289F-4ACE-A0B3-49DE0A1DF264}" sibTransId="{219D0F5B-BB9A-4146-8139-BB585A85DF21}"/>
    <dgm:cxn modelId="{04DCBE42-2932-4FBB-AA58-72B743D3FEB4}" type="presOf" srcId="{B59F8B50-03CC-4A4C-B59B-D1A777C62CC6}" destId="{4856F7FE-8F8B-4302-9436-D3E509859E26}" srcOrd="0" destOrd="0" presId="urn:microsoft.com/office/officeart/2008/layout/LinedList"/>
    <dgm:cxn modelId="{AD3EB80E-B4AA-4E33-A748-F54AA3D64520}" srcId="{0D482A40-F10E-4FBA-BC88-70D7935FDADA}" destId="{7CB0517F-AD9B-4EDF-AAD0-675A47833F24}" srcOrd="1" destOrd="0" parTransId="{BDA22EDA-3003-4E9D-8B6F-A5913FCFA47A}" sibTransId="{844C5892-4841-4068-9788-930847BA1FAA}"/>
    <dgm:cxn modelId="{94891220-13A8-4C20-BCD6-87B49C77EA91}" type="presOf" srcId="{7CB0517F-AD9B-4EDF-AAD0-675A47833F24}" destId="{4224D439-FF24-4DFF-803E-E64984101EA9}" srcOrd="0" destOrd="0" presId="urn:microsoft.com/office/officeart/2008/layout/LinedList"/>
    <dgm:cxn modelId="{D4D50100-306F-45F1-8F6D-1D01B4A8260E}" type="presOf" srcId="{9EDD57DB-ACAD-4659-86F3-48F87A5D2393}" destId="{ACFB9C9B-F9F9-4A7C-87D7-BF903A8FA59F}" srcOrd="0" destOrd="0" presId="urn:microsoft.com/office/officeart/2008/layout/LinedList"/>
    <dgm:cxn modelId="{00A6B905-ECA8-4CD5-BEA4-DB06B10FA7FF}" srcId="{9EDD57DB-ACAD-4659-86F3-48F87A5D2393}" destId="{0D482A40-F10E-4FBA-BC88-70D7935FDADA}" srcOrd="0" destOrd="0" parTransId="{493EF03A-8F96-4B62-A818-530DFEA5F93B}" sibTransId="{F2B49BE7-A51A-4E08-A076-54EA5081F938}"/>
    <dgm:cxn modelId="{C8A6E7D4-4545-4A60-9C43-BAEB6D5F1E8A}" type="presOf" srcId="{BCFE5DDD-C43C-43EA-AEF7-C96A0EFEACEB}" destId="{7F320162-F035-496C-88C3-AFED6B004F86}" srcOrd="0" destOrd="0" presId="urn:microsoft.com/office/officeart/2008/layout/LinedList"/>
    <dgm:cxn modelId="{894ABA16-527F-47CC-9366-1B416FD79DEA}" type="presOf" srcId="{0D482A40-F10E-4FBA-BC88-70D7935FDADA}" destId="{59E3F952-12A0-4457-BE7C-BE956D1B5723}" srcOrd="0" destOrd="0" presId="urn:microsoft.com/office/officeart/2008/layout/LinedList"/>
    <dgm:cxn modelId="{4ECCFCA0-D336-41F8-9AB2-7CD119A9EF1A}" type="presParOf" srcId="{ACFB9C9B-F9F9-4A7C-87D7-BF903A8FA59F}" destId="{9F0538BF-4EFB-43E4-95DB-9C8B38085C4C}" srcOrd="0" destOrd="0" presId="urn:microsoft.com/office/officeart/2008/layout/LinedList"/>
    <dgm:cxn modelId="{0F6800D1-8FAA-41F5-AB90-1C2CAC55DF78}" type="presParOf" srcId="{ACFB9C9B-F9F9-4A7C-87D7-BF903A8FA59F}" destId="{BD164E20-1163-41A6-8B19-653CF686236E}" srcOrd="1" destOrd="0" presId="urn:microsoft.com/office/officeart/2008/layout/LinedList"/>
    <dgm:cxn modelId="{2CECE526-78F1-40D2-BF92-18900150FF64}" type="presParOf" srcId="{BD164E20-1163-41A6-8B19-653CF686236E}" destId="{59E3F952-12A0-4457-BE7C-BE956D1B5723}" srcOrd="0" destOrd="0" presId="urn:microsoft.com/office/officeart/2008/layout/LinedList"/>
    <dgm:cxn modelId="{E2A84C41-B534-4E96-9437-82D4098A4EE6}" type="presParOf" srcId="{BD164E20-1163-41A6-8B19-653CF686236E}" destId="{08117E60-FD00-4491-BC18-B1A4F7993A10}" srcOrd="1" destOrd="0" presId="urn:microsoft.com/office/officeart/2008/layout/LinedList"/>
    <dgm:cxn modelId="{30175457-716E-43AB-8F72-7FEAC1EFEE96}" type="presParOf" srcId="{08117E60-FD00-4491-BC18-B1A4F7993A10}" destId="{7C3F2618-EC89-48E9-94B9-B762A8BDD048}" srcOrd="0" destOrd="0" presId="urn:microsoft.com/office/officeart/2008/layout/LinedList"/>
    <dgm:cxn modelId="{D2EF561E-6549-44CC-82C1-0C1E5BB03D07}" type="presParOf" srcId="{08117E60-FD00-4491-BC18-B1A4F7993A10}" destId="{F0DA7959-CE03-470A-AF08-075E61D44B42}" srcOrd="1" destOrd="0" presId="urn:microsoft.com/office/officeart/2008/layout/LinedList"/>
    <dgm:cxn modelId="{0E271C57-0190-4C05-8873-4233F4467E0A}" type="presParOf" srcId="{F0DA7959-CE03-470A-AF08-075E61D44B42}" destId="{B85855D1-A1C2-4E35-9114-859F7D2035B8}" srcOrd="0" destOrd="0" presId="urn:microsoft.com/office/officeart/2008/layout/LinedList"/>
    <dgm:cxn modelId="{4AA25A37-C8B0-4B36-AA2A-4FE6F1209397}" type="presParOf" srcId="{F0DA7959-CE03-470A-AF08-075E61D44B42}" destId="{4856F7FE-8F8B-4302-9436-D3E509859E26}" srcOrd="1" destOrd="0" presId="urn:microsoft.com/office/officeart/2008/layout/LinedList"/>
    <dgm:cxn modelId="{764B9101-C3C3-4E87-A0C1-DE211935B4AE}" type="presParOf" srcId="{F0DA7959-CE03-470A-AF08-075E61D44B42}" destId="{95CA541C-AAE6-4345-B33F-568F0EA40FE3}" srcOrd="2" destOrd="0" presId="urn:microsoft.com/office/officeart/2008/layout/LinedList"/>
    <dgm:cxn modelId="{2D71EC36-6803-45EA-AB50-32E241C02FE7}" type="presParOf" srcId="{08117E60-FD00-4491-BC18-B1A4F7993A10}" destId="{96A75C54-9F9B-4C8A-8945-FC890FE2BA60}" srcOrd="2" destOrd="0" presId="urn:microsoft.com/office/officeart/2008/layout/LinedList"/>
    <dgm:cxn modelId="{6B360DA3-1F0B-44E1-804B-AED96FF3D18F}" type="presParOf" srcId="{08117E60-FD00-4491-BC18-B1A4F7993A10}" destId="{4D2D228D-38BF-4396-8D35-1E976B203993}" srcOrd="3" destOrd="0" presId="urn:microsoft.com/office/officeart/2008/layout/LinedList"/>
    <dgm:cxn modelId="{6FF83FBA-F396-4B28-8B34-3D87369CC89C}" type="presParOf" srcId="{08117E60-FD00-4491-BC18-B1A4F7993A10}" destId="{D71F7356-B3EA-456F-B580-70CECF793499}" srcOrd="4" destOrd="0" presId="urn:microsoft.com/office/officeart/2008/layout/LinedList"/>
    <dgm:cxn modelId="{F5AB554E-55F6-4640-B0E0-152127EBF031}" type="presParOf" srcId="{D71F7356-B3EA-456F-B580-70CECF793499}" destId="{DCB7CBEF-E492-49BA-B17C-B2BA4484912F}" srcOrd="0" destOrd="0" presId="urn:microsoft.com/office/officeart/2008/layout/LinedList"/>
    <dgm:cxn modelId="{9B3E283B-0E65-47BC-97D8-46FA637B6C63}" type="presParOf" srcId="{D71F7356-B3EA-456F-B580-70CECF793499}" destId="{4224D439-FF24-4DFF-803E-E64984101EA9}" srcOrd="1" destOrd="0" presId="urn:microsoft.com/office/officeart/2008/layout/LinedList"/>
    <dgm:cxn modelId="{E3553890-2E94-4E67-9E84-CCD0A6292240}" type="presParOf" srcId="{D71F7356-B3EA-456F-B580-70CECF793499}" destId="{A8873AAA-CCF0-4F4B-809A-16DDBD07572E}" srcOrd="2" destOrd="0" presId="urn:microsoft.com/office/officeart/2008/layout/LinedList"/>
    <dgm:cxn modelId="{67024609-8927-436B-BB37-8C4972E6F5C9}" type="presParOf" srcId="{08117E60-FD00-4491-BC18-B1A4F7993A10}" destId="{A44BC435-8710-44B6-8B00-583A30105454}" srcOrd="5" destOrd="0" presId="urn:microsoft.com/office/officeart/2008/layout/LinedList"/>
    <dgm:cxn modelId="{42E3925F-7FF2-4C02-B269-BB1A3A47F92C}" type="presParOf" srcId="{08117E60-FD00-4491-BC18-B1A4F7993A10}" destId="{0FA1F2AB-BBAB-48B1-AAED-B7D30A6B18BF}" srcOrd="6" destOrd="0" presId="urn:microsoft.com/office/officeart/2008/layout/LinedList"/>
    <dgm:cxn modelId="{E3262C7A-C359-4866-A80E-48816DC8B9D1}" type="presParOf" srcId="{08117E60-FD00-4491-BC18-B1A4F7993A10}" destId="{A528E62F-8D67-4CC7-B77F-7341F559A23C}" srcOrd="7" destOrd="0" presId="urn:microsoft.com/office/officeart/2008/layout/LinedList"/>
    <dgm:cxn modelId="{FD554F46-2948-44B3-AEF0-2CC22B660F30}" type="presParOf" srcId="{A528E62F-8D67-4CC7-B77F-7341F559A23C}" destId="{127FB764-0617-42E8-A7FE-B79C528CE783}" srcOrd="0" destOrd="0" presId="urn:microsoft.com/office/officeart/2008/layout/LinedList"/>
    <dgm:cxn modelId="{12EF37FF-6ED6-45DB-8721-A8CA990BDF4E}" type="presParOf" srcId="{A528E62F-8D67-4CC7-B77F-7341F559A23C}" destId="{7F320162-F035-496C-88C3-AFED6B004F86}" srcOrd="1" destOrd="0" presId="urn:microsoft.com/office/officeart/2008/layout/LinedList"/>
    <dgm:cxn modelId="{73E0121E-3AF5-4BC0-B979-EA8C4054BA49}" type="presParOf" srcId="{A528E62F-8D67-4CC7-B77F-7341F559A23C}" destId="{1E52AA06-5470-4A4B-BA7E-BD8B322A2068}" srcOrd="2" destOrd="0" presId="urn:microsoft.com/office/officeart/2008/layout/LinedList"/>
    <dgm:cxn modelId="{A4668C2B-78B5-499C-92DD-BC07281CC37E}" type="presParOf" srcId="{08117E60-FD00-4491-BC18-B1A4F7993A10}" destId="{C0B2D80C-2370-41A3-9CDB-D8E122DA6E49}" srcOrd="8" destOrd="0" presId="urn:microsoft.com/office/officeart/2008/layout/LinedList"/>
    <dgm:cxn modelId="{DD01EE6A-A6CE-411C-AB64-6C1A63C09A7A}" type="presParOf" srcId="{08117E60-FD00-4491-BC18-B1A4F7993A10}" destId="{6582187B-849E-4689-A992-D21EF6867B0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F75B74-4148-4BFE-A06B-31247948554E}" type="doc">
      <dgm:prSet loTypeId="urn:microsoft.com/office/officeart/2008/layout/HexagonCluster" loCatId="relationship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CC92FB01-28DF-447E-A820-D9C3BF0E61C8}">
      <dgm:prSet phldrT="[Texto]"/>
      <dgm:spPr/>
      <dgm:t>
        <a:bodyPr/>
        <a:lstStyle/>
        <a:p>
          <a:r>
            <a:rPr lang="es-ES" dirty="0" smtClean="0"/>
            <a:t>GENETICO</a:t>
          </a:r>
          <a:endParaRPr lang="es-ES" dirty="0"/>
        </a:p>
      </dgm:t>
    </dgm:pt>
    <dgm:pt modelId="{9F2EA418-C841-4859-B8C6-9CD922AB859B}" type="parTrans" cxnId="{07B720DE-B2DA-4EEC-8EB0-4F15C9E28467}">
      <dgm:prSet/>
      <dgm:spPr/>
      <dgm:t>
        <a:bodyPr/>
        <a:lstStyle/>
        <a:p>
          <a:endParaRPr lang="es-ES"/>
        </a:p>
      </dgm:t>
    </dgm:pt>
    <dgm:pt modelId="{93E7258B-39C4-45BE-B1C4-571A0B84E0F4}" type="sibTrans" cxnId="{07B720DE-B2DA-4EEC-8EB0-4F15C9E28467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6D8FF130-F881-4C86-BC9F-8382548D4627}">
      <dgm:prSet phldrT="[Texto]"/>
      <dgm:spPr/>
      <dgm:t>
        <a:bodyPr/>
        <a:lstStyle/>
        <a:p>
          <a:r>
            <a:rPr lang="es-ES" dirty="0" smtClean="0"/>
            <a:t>SER FISICO</a:t>
          </a:r>
          <a:endParaRPr lang="es-ES" dirty="0"/>
        </a:p>
      </dgm:t>
    </dgm:pt>
    <dgm:pt modelId="{61F4AE27-8657-463F-9F93-F60F80980DB0}" type="parTrans" cxnId="{02CF854D-B521-46F7-8237-9BDA0A173481}">
      <dgm:prSet/>
      <dgm:spPr/>
      <dgm:t>
        <a:bodyPr/>
        <a:lstStyle/>
        <a:p>
          <a:endParaRPr lang="es-ES"/>
        </a:p>
      </dgm:t>
    </dgm:pt>
    <dgm:pt modelId="{FC204B20-7448-43DD-93A8-6EC759CFFD27}" type="sibTrans" cxnId="{02CF854D-B521-46F7-8237-9BDA0A173481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588C4725-F3DB-485F-BAF5-4BDD446D5B8B}">
      <dgm:prSet phldrT="[Texto]"/>
      <dgm:spPr/>
      <dgm:t>
        <a:bodyPr/>
        <a:lstStyle/>
        <a:p>
          <a:r>
            <a:rPr lang="es-ES" dirty="0" smtClean="0"/>
            <a:t>SER INTELECTUAL</a:t>
          </a:r>
          <a:endParaRPr lang="es-ES" dirty="0"/>
        </a:p>
      </dgm:t>
    </dgm:pt>
    <dgm:pt modelId="{147D7DDB-A33F-4982-83B3-8787A2CE19D6}" type="parTrans" cxnId="{764CD7F5-6389-47EB-9174-174DC9682A2C}">
      <dgm:prSet/>
      <dgm:spPr/>
      <dgm:t>
        <a:bodyPr/>
        <a:lstStyle/>
        <a:p>
          <a:endParaRPr lang="es-ES"/>
        </a:p>
      </dgm:t>
    </dgm:pt>
    <dgm:pt modelId="{D68D2C97-C3F4-4F5B-A8ED-CDF947943D29}" type="sibTrans" cxnId="{764CD7F5-6389-47EB-9174-174DC9682A2C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D61FB61B-179D-4378-98B1-0D3A6FAFDE64}" type="pres">
      <dgm:prSet presAssocID="{7FF75B74-4148-4BFE-A06B-31247948554E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s-ES"/>
        </a:p>
      </dgm:t>
    </dgm:pt>
    <dgm:pt modelId="{8E5C5433-AE93-4164-896C-04A8A57C3679}" type="pres">
      <dgm:prSet presAssocID="{CC92FB01-28DF-447E-A820-D9C3BF0E61C8}" presName="text1" presStyleCnt="0"/>
      <dgm:spPr/>
    </dgm:pt>
    <dgm:pt modelId="{4AD522FF-75C3-42E8-8AFD-FF6BF3649C38}" type="pres">
      <dgm:prSet presAssocID="{CC92FB01-28DF-447E-A820-D9C3BF0E61C8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037D3D-3A68-4022-9DE9-DCB34B3A7A48}" type="pres">
      <dgm:prSet presAssocID="{CC92FB01-28DF-447E-A820-D9C3BF0E61C8}" presName="textaccent1" presStyleCnt="0"/>
      <dgm:spPr/>
    </dgm:pt>
    <dgm:pt modelId="{AEC498D5-5C7F-4A49-BC4D-7F140173F7BE}" type="pres">
      <dgm:prSet presAssocID="{CC92FB01-28DF-447E-A820-D9C3BF0E61C8}" presName="accentRepeatNode" presStyleLbl="solidAlignAcc1" presStyleIdx="0" presStyleCnt="6"/>
      <dgm:spPr/>
    </dgm:pt>
    <dgm:pt modelId="{CBA87EEA-7D8B-4FF0-B845-97536F639142}" type="pres">
      <dgm:prSet presAssocID="{93E7258B-39C4-45BE-B1C4-571A0B84E0F4}" presName="image1" presStyleCnt="0"/>
      <dgm:spPr/>
    </dgm:pt>
    <dgm:pt modelId="{9E4F5615-0135-41F6-9D89-DE8BBE1BDFF8}" type="pres">
      <dgm:prSet presAssocID="{93E7258B-39C4-45BE-B1C4-571A0B84E0F4}" presName="imageRepeatNode" presStyleLbl="alignAcc1" presStyleIdx="0" presStyleCnt="3"/>
      <dgm:spPr/>
      <dgm:t>
        <a:bodyPr/>
        <a:lstStyle/>
        <a:p>
          <a:endParaRPr lang="es-ES"/>
        </a:p>
      </dgm:t>
    </dgm:pt>
    <dgm:pt modelId="{2E76064B-8C41-4972-81B5-8223D005C089}" type="pres">
      <dgm:prSet presAssocID="{93E7258B-39C4-45BE-B1C4-571A0B84E0F4}" presName="imageaccent1" presStyleCnt="0"/>
      <dgm:spPr/>
    </dgm:pt>
    <dgm:pt modelId="{50928213-8EA9-423C-831D-292C11136F7E}" type="pres">
      <dgm:prSet presAssocID="{93E7258B-39C4-45BE-B1C4-571A0B84E0F4}" presName="accentRepeatNode" presStyleLbl="solidAlignAcc1" presStyleIdx="1" presStyleCnt="6"/>
      <dgm:spPr/>
    </dgm:pt>
    <dgm:pt modelId="{50072CDB-5451-4135-B9C4-95A9DD33B07D}" type="pres">
      <dgm:prSet presAssocID="{6D8FF130-F881-4C86-BC9F-8382548D4627}" presName="text2" presStyleCnt="0"/>
      <dgm:spPr/>
    </dgm:pt>
    <dgm:pt modelId="{F7D27E1D-9060-427A-A74C-F149CB514584}" type="pres">
      <dgm:prSet presAssocID="{6D8FF130-F881-4C86-BC9F-8382548D4627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BBD850-E6E0-4E23-886B-7E7D52F495A3}" type="pres">
      <dgm:prSet presAssocID="{6D8FF130-F881-4C86-BC9F-8382548D4627}" presName="textaccent2" presStyleCnt="0"/>
      <dgm:spPr/>
    </dgm:pt>
    <dgm:pt modelId="{CD7BBA7A-2290-456B-A78E-C6DCB54B2A7B}" type="pres">
      <dgm:prSet presAssocID="{6D8FF130-F881-4C86-BC9F-8382548D4627}" presName="accentRepeatNode" presStyleLbl="solidAlignAcc1" presStyleIdx="2" presStyleCnt="6"/>
      <dgm:spPr/>
    </dgm:pt>
    <dgm:pt modelId="{3EFE30BD-CBB3-423D-8619-B58E7931E89F}" type="pres">
      <dgm:prSet presAssocID="{FC204B20-7448-43DD-93A8-6EC759CFFD27}" presName="image2" presStyleCnt="0"/>
      <dgm:spPr/>
    </dgm:pt>
    <dgm:pt modelId="{7709AE04-7C74-47F3-825C-419BA2F0CD83}" type="pres">
      <dgm:prSet presAssocID="{FC204B20-7448-43DD-93A8-6EC759CFFD27}" presName="imageRepeatNode" presStyleLbl="alignAcc1" presStyleIdx="1" presStyleCnt="3"/>
      <dgm:spPr/>
      <dgm:t>
        <a:bodyPr/>
        <a:lstStyle/>
        <a:p>
          <a:endParaRPr lang="es-ES"/>
        </a:p>
      </dgm:t>
    </dgm:pt>
    <dgm:pt modelId="{E3AFD628-76C5-4513-AD4E-05C5A5B84BC9}" type="pres">
      <dgm:prSet presAssocID="{FC204B20-7448-43DD-93A8-6EC759CFFD27}" presName="imageaccent2" presStyleCnt="0"/>
      <dgm:spPr/>
    </dgm:pt>
    <dgm:pt modelId="{3A467DAC-55BF-4618-AFB1-F75C023ECE5B}" type="pres">
      <dgm:prSet presAssocID="{FC204B20-7448-43DD-93A8-6EC759CFFD27}" presName="accentRepeatNode" presStyleLbl="solidAlignAcc1" presStyleIdx="3" presStyleCnt="6"/>
      <dgm:spPr/>
    </dgm:pt>
    <dgm:pt modelId="{743FF799-137A-41F1-A558-380450BBE72B}" type="pres">
      <dgm:prSet presAssocID="{588C4725-F3DB-485F-BAF5-4BDD446D5B8B}" presName="text3" presStyleCnt="0"/>
      <dgm:spPr/>
    </dgm:pt>
    <dgm:pt modelId="{6F98E659-4E9C-439A-8EC1-1CDD1C5951C4}" type="pres">
      <dgm:prSet presAssocID="{588C4725-F3DB-485F-BAF5-4BDD446D5B8B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8463EE-7BEE-495A-8F9F-DD971D91FA9E}" type="pres">
      <dgm:prSet presAssocID="{588C4725-F3DB-485F-BAF5-4BDD446D5B8B}" presName="textaccent3" presStyleCnt="0"/>
      <dgm:spPr/>
    </dgm:pt>
    <dgm:pt modelId="{465DFCA9-7E2A-404A-B975-ECA524E11F36}" type="pres">
      <dgm:prSet presAssocID="{588C4725-F3DB-485F-BAF5-4BDD446D5B8B}" presName="accentRepeatNode" presStyleLbl="solidAlignAcc1" presStyleIdx="4" presStyleCnt="6"/>
      <dgm:spPr/>
    </dgm:pt>
    <dgm:pt modelId="{3DB0682D-909C-4A02-B3BD-D598A6654595}" type="pres">
      <dgm:prSet presAssocID="{D68D2C97-C3F4-4F5B-A8ED-CDF947943D29}" presName="image3" presStyleCnt="0"/>
      <dgm:spPr/>
    </dgm:pt>
    <dgm:pt modelId="{AA05EC0E-894C-4F3F-B73E-DFB5F7CD6191}" type="pres">
      <dgm:prSet presAssocID="{D68D2C97-C3F4-4F5B-A8ED-CDF947943D29}" presName="imageRepeatNode" presStyleLbl="alignAcc1" presStyleIdx="2" presStyleCnt="3"/>
      <dgm:spPr/>
      <dgm:t>
        <a:bodyPr/>
        <a:lstStyle/>
        <a:p>
          <a:endParaRPr lang="es-ES"/>
        </a:p>
      </dgm:t>
    </dgm:pt>
    <dgm:pt modelId="{534D3262-B98B-49F9-8148-129F7D57424E}" type="pres">
      <dgm:prSet presAssocID="{D68D2C97-C3F4-4F5B-A8ED-CDF947943D29}" presName="imageaccent3" presStyleCnt="0"/>
      <dgm:spPr/>
    </dgm:pt>
    <dgm:pt modelId="{0E91E5F6-C1B5-412B-A58D-9EE6009C481D}" type="pres">
      <dgm:prSet presAssocID="{D68D2C97-C3F4-4F5B-A8ED-CDF947943D29}" presName="accentRepeatNode" presStyleLbl="solidAlignAcc1" presStyleIdx="5" presStyleCnt="6"/>
      <dgm:spPr/>
    </dgm:pt>
  </dgm:ptLst>
  <dgm:cxnLst>
    <dgm:cxn modelId="{764CD7F5-6389-47EB-9174-174DC9682A2C}" srcId="{7FF75B74-4148-4BFE-A06B-31247948554E}" destId="{588C4725-F3DB-485F-BAF5-4BDD446D5B8B}" srcOrd="2" destOrd="0" parTransId="{147D7DDB-A33F-4982-83B3-8787A2CE19D6}" sibTransId="{D68D2C97-C3F4-4F5B-A8ED-CDF947943D29}"/>
    <dgm:cxn modelId="{AD649C6C-AC77-4E06-870F-0CCE1C844D3B}" type="presOf" srcId="{93E7258B-39C4-45BE-B1C4-571A0B84E0F4}" destId="{9E4F5615-0135-41F6-9D89-DE8BBE1BDFF8}" srcOrd="0" destOrd="0" presId="urn:microsoft.com/office/officeart/2008/layout/HexagonCluster"/>
    <dgm:cxn modelId="{97418950-487C-4A85-AAB3-ABC9323205CF}" type="presOf" srcId="{FC204B20-7448-43DD-93A8-6EC759CFFD27}" destId="{7709AE04-7C74-47F3-825C-419BA2F0CD83}" srcOrd="0" destOrd="0" presId="urn:microsoft.com/office/officeart/2008/layout/HexagonCluster"/>
    <dgm:cxn modelId="{C1A5AB2B-C725-4E38-85AB-FB03951B3754}" type="presOf" srcId="{7FF75B74-4148-4BFE-A06B-31247948554E}" destId="{D61FB61B-179D-4378-98B1-0D3A6FAFDE64}" srcOrd="0" destOrd="0" presId="urn:microsoft.com/office/officeart/2008/layout/HexagonCluster"/>
    <dgm:cxn modelId="{2E512F0E-15BE-431C-B70F-C80F8707455F}" type="presOf" srcId="{CC92FB01-28DF-447E-A820-D9C3BF0E61C8}" destId="{4AD522FF-75C3-42E8-8AFD-FF6BF3649C38}" srcOrd="0" destOrd="0" presId="urn:microsoft.com/office/officeart/2008/layout/HexagonCluster"/>
    <dgm:cxn modelId="{07B720DE-B2DA-4EEC-8EB0-4F15C9E28467}" srcId="{7FF75B74-4148-4BFE-A06B-31247948554E}" destId="{CC92FB01-28DF-447E-A820-D9C3BF0E61C8}" srcOrd="0" destOrd="0" parTransId="{9F2EA418-C841-4859-B8C6-9CD922AB859B}" sibTransId="{93E7258B-39C4-45BE-B1C4-571A0B84E0F4}"/>
    <dgm:cxn modelId="{02CF854D-B521-46F7-8237-9BDA0A173481}" srcId="{7FF75B74-4148-4BFE-A06B-31247948554E}" destId="{6D8FF130-F881-4C86-BC9F-8382548D4627}" srcOrd="1" destOrd="0" parTransId="{61F4AE27-8657-463F-9F93-F60F80980DB0}" sibTransId="{FC204B20-7448-43DD-93A8-6EC759CFFD27}"/>
    <dgm:cxn modelId="{BC04A692-64D1-4C44-BC38-EC1951351CD4}" type="presOf" srcId="{6D8FF130-F881-4C86-BC9F-8382548D4627}" destId="{F7D27E1D-9060-427A-A74C-F149CB514584}" srcOrd="0" destOrd="0" presId="urn:microsoft.com/office/officeart/2008/layout/HexagonCluster"/>
    <dgm:cxn modelId="{D37323B0-52D6-468F-AB0C-C304EFE49F67}" type="presOf" srcId="{588C4725-F3DB-485F-BAF5-4BDD446D5B8B}" destId="{6F98E659-4E9C-439A-8EC1-1CDD1C5951C4}" srcOrd="0" destOrd="0" presId="urn:microsoft.com/office/officeart/2008/layout/HexagonCluster"/>
    <dgm:cxn modelId="{8D6FDC34-906B-465C-A8BA-64E7F6CF7976}" type="presOf" srcId="{D68D2C97-C3F4-4F5B-A8ED-CDF947943D29}" destId="{AA05EC0E-894C-4F3F-B73E-DFB5F7CD6191}" srcOrd="0" destOrd="0" presId="urn:microsoft.com/office/officeart/2008/layout/HexagonCluster"/>
    <dgm:cxn modelId="{2601B97E-DFD3-4F08-8505-1DD0709F893A}" type="presParOf" srcId="{D61FB61B-179D-4378-98B1-0D3A6FAFDE64}" destId="{8E5C5433-AE93-4164-896C-04A8A57C3679}" srcOrd="0" destOrd="0" presId="urn:microsoft.com/office/officeart/2008/layout/HexagonCluster"/>
    <dgm:cxn modelId="{A6906BCF-0D9A-4F97-9D41-CF94C2AF749B}" type="presParOf" srcId="{8E5C5433-AE93-4164-896C-04A8A57C3679}" destId="{4AD522FF-75C3-42E8-8AFD-FF6BF3649C38}" srcOrd="0" destOrd="0" presId="urn:microsoft.com/office/officeart/2008/layout/HexagonCluster"/>
    <dgm:cxn modelId="{688761B6-CE97-4F38-91F7-7F9B06D85C5F}" type="presParOf" srcId="{D61FB61B-179D-4378-98B1-0D3A6FAFDE64}" destId="{E1037D3D-3A68-4022-9DE9-DCB34B3A7A48}" srcOrd="1" destOrd="0" presId="urn:microsoft.com/office/officeart/2008/layout/HexagonCluster"/>
    <dgm:cxn modelId="{CA30080C-C535-434A-99FB-74F7DCF624DD}" type="presParOf" srcId="{E1037D3D-3A68-4022-9DE9-DCB34B3A7A48}" destId="{AEC498D5-5C7F-4A49-BC4D-7F140173F7BE}" srcOrd="0" destOrd="0" presId="urn:microsoft.com/office/officeart/2008/layout/HexagonCluster"/>
    <dgm:cxn modelId="{734B810F-15D8-4B20-8503-012614F1A50E}" type="presParOf" srcId="{D61FB61B-179D-4378-98B1-0D3A6FAFDE64}" destId="{CBA87EEA-7D8B-4FF0-B845-97536F639142}" srcOrd="2" destOrd="0" presId="urn:microsoft.com/office/officeart/2008/layout/HexagonCluster"/>
    <dgm:cxn modelId="{A929CCB3-6DDB-4BEC-A651-A2B211507CC1}" type="presParOf" srcId="{CBA87EEA-7D8B-4FF0-B845-97536F639142}" destId="{9E4F5615-0135-41F6-9D89-DE8BBE1BDFF8}" srcOrd="0" destOrd="0" presId="urn:microsoft.com/office/officeart/2008/layout/HexagonCluster"/>
    <dgm:cxn modelId="{ADBA0E16-CCB2-47AD-8FB6-C0CDB094F963}" type="presParOf" srcId="{D61FB61B-179D-4378-98B1-0D3A6FAFDE64}" destId="{2E76064B-8C41-4972-81B5-8223D005C089}" srcOrd="3" destOrd="0" presId="urn:microsoft.com/office/officeart/2008/layout/HexagonCluster"/>
    <dgm:cxn modelId="{A6AD9545-C9F7-4B85-8A09-F91C8FD8EEED}" type="presParOf" srcId="{2E76064B-8C41-4972-81B5-8223D005C089}" destId="{50928213-8EA9-423C-831D-292C11136F7E}" srcOrd="0" destOrd="0" presId="urn:microsoft.com/office/officeart/2008/layout/HexagonCluster"/>
    <dgm:cxn modelId="{ED05E133-0048-4715-A35F-D05ED6C154C7}" type="presParOf" srcId="{D61FB61B-179D-4378-98B1-0D3A6FAFDE64}" destId="{50072CDB-5451-4135-B9C4-95A9DD33B07D}" srcOrd="4" destOrd="0" presId="urn:microsoft.com/office/officeart/2008/layout/HexagonCluster"/>
    <dgm:cxn modelId="{916638CA-3EC2-4514-B092-7F2B22093669}" type="presParOf" srcId="{50072CDB-5451-4135-B9C4-95A9DD33B07D}" destId="{F7D27E1D-9060-427A-A74C-F149CB514584}" srcOrd="0" destOrd="0" presId="urn:microsoft.com/office/officeart/2008/layout/HexagonCluster"/>
    <dgm:cxn modelId="{90017B1F-A6BE-413E-9ABB-09A6949F8AEB}" type="presParOf" srcId="{D61FB61B-179D-4378-98B1-0D3A6FAFDE64}" destId="{D5BBD850-E6E0-4E23-886B-7E7D52F495A3}" srcOrd="5" destOrd="0" presId="urn:microsoft.com/office/officeart/2008/layout/HexagonCluster"/>
    <dgm:cxn modelId="{644DC65B-BC1D-4014-9BEC-444C65BAA3D4}" type="presParOf" srcId="{D5BBD850-E6E0-4E23-886B-7E7D52F495A3}" destId="{CD7BBA7A-2290-456B-A78E-C6DCB54B2A7B}" srcOrd="0" destOrd="0" presId="urn:microsoft.com/office/officeart/2008/layout/HexagonCluster"/>
    <dgm:cxn modelId="{8B545957-3269-42B6-B342-B47876C91B12}" type="presParOf" srcId="{D61FB61B-179D-4378-98B1-0D3A6FAFDE64}" destId="{3EFE30BD-CBB3-423D-8619-B58E7931E89F}" srcOrd="6" destOrd="0" presId="urn:microsoft.com/office/officeart/2008/layout/HexagonCluster"/>
    <dgm:cxn modelId="{D1AFA7C8-753E-407A-BBEA-C2245F175576}" type="presParOf" srcId="{3EFE30BD-CBB3-423D-8619-B58E7931E89F}" destId="{7709AE04-7C74-47F3-825C-419BA2F0CD83}" srcOrd="0" destOrd="0" presId="urn:microsoft.com/office/officeart/2008/layout/HexagonCluster"/>
    <dgm:cxn modelId="{0DD58865-E05D-4EF2-8884-F19D4B70EFFE}" type="presParOf" srcId="{D61FB61B-179D-4378-98B1-0D3A6FAFDE64}" destId="{E3AFD628-76C5-4513-AD4E-05C5A5B84BC9}" srcOrd="7" destOrd="0" presId="urn:microsoft.com/office/officeart/2008/layout/HexagonCluster"/>
    <dgm:cxn modelId="{C0A84CD8-7DF9-4E88-91AA-C21C4E0C71F3}" type="presParOf" srcId="{E3AFD628-76C5-4513-AD4E-05C5A5B84BC9}" destId="{3A467DAC-55BF-4618-AFB1-F75C023ECE5B}" srcOrd="0" destOrd="0" presId="urn:microsoft.com/office/officeart/2008/layout/HexagonCluster"/>
    <dgm:cxn modelId="{C8315EDC-DE8D-47C4-9DDA-3CA64DDDBD35}" type="presParOf" srcId="{D61FB61B-179D-4378-98B1-0D3A6FAFDE64}" destId="{743FF799-137A-41F1-A558-380450BBE72B}" srcOrd="8" destOrd="0" presId="urn:microsoft.com/office/officeart/2008/layout/HexagonCluster"/>
    <dgm:cxn modelId="{3E239181-AEDF-4DCE-A56F-97728D9F0D8D}" type="presParOf" srcId="{743FF799-137A-41F1-A558-380450BBE72B}" destId="{6F98E659-4E9C-439A-8EC1-1CDD1C5951C4}" srcOrd="0" destOrd="0" presId="urn:microsoft.com/office/officeart/2008/layout/HexagonCluster"/>
    <dgm:cxn modelId="{FAF65E9E-80BB-4D96-BD40-6DEC2EAA188F}" type="presParOf" srcId="{D61FB61B-179D-4378-98B1-0D3A6FAFDE64}" destId="{B58463EE-7BEE-495A-8F9F-DD971D91FA9E}" srcOrd="9" destOrd="0" presId="urn:microsoft.com/office/officeart/2008/layout/HexagonCluster"/>
    <dgm:cxn modelId="{BC27DA1F-150F-4815-9983-C2BA18EA0CF4}" type="presParOf" srcId="{B58463EE-7BEE-495A-8F9F-DD971D91FA9E}" destId="{465DFCA9-7E2A-404A-B975-ECA524E11F36}" srcOrd="0" destOrd="0" presId="urn:microsoft.com/office/officeart/2008/layout/HexagonCluster"/>
    <dgm:cxn modelId="{11A7BA38-C0DC-460A-BCCB-02EE5EB0614B}" type="presParOf" srcId="{D61FB61B-179D-4378-98B1-0D3A6FAFDE64}" destId="{3DB0682D-909C-4A02-B3BD-D598A6654595}" srcOrd="10" destOrd="0" presId="urn:microsoft.com/office/officeart/2008/layout/HexagonCluster"/>
    <dgm:cxn modelId="{AD6850A2-77D3-4D18-B694-361DE90BD3EC}" type="presParOf" srcId="{3DB0682D-909C-4A02-B3BD-D598A6654595}" destId="{AA05EC0E-894C-4F3F-B73E-DFB5F7CD6191}" srcOrd="0" destOrd="0" presId="urn:microsoft.com/office/officeart/2008/layout/HexagonCluster"/>
    <dgm:cxn modelId="{17A99576-03BB-49AE-B7FF-CAAEE2F19CBA}" type="presParOf" srcId="{D61FB61B-179D-4378-98B1-0D3A6FAFDE64}" destId="{534D3262-B98B-49F9-8148-129F7D57424E}" srcOrd="11" destOrd="0" presId="urn:microsoft.com/office/officeart/2008/layout/HexagonCluster"/>
    <dgm:cxn modelId="{E0DCC0D1-3E78-48E2-8C0C-EE6655881DA0}" type="presParOf" srcId="{534D3262-B98B-49F9-8148-129F7D57424E}" destId="{0E91E5F6-C1B5-412B-A58D-9EE6009C481D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F75B74-4148-4BFE-A06B-31247948554E}" type="doc">
      <dgm:prSet loTypeId="urn:microsoft.com/office/officeart/2008/layout/HexagonCluster" loCatId="relationship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CC92FB01-28DF-447E-A820-D9C3BF0E61C8}">
      <dgm:prSet phldrT="[Texto]"/>
      <dgm:spPr/>
      <dgm:t>
        <a:bodyPr/>
        <a:lstStyle/>
        <a:p>
          <a:r>
            <a:rPr lang="es-ES" dirty="0" smtClean="0"/>
            <a:t>SER SOCIAL Y EMOCIONAL</a:t>
          </a:r>
          <a:endParaRPr lang="es-ES" dirty="0"/>
        </a:p>
      </dgm:t>
    </dgm:pt>
    <dgm:pt modelId="{9F2EA418-C841-4859-B8C6-9CD922AB859B}" type="parTrans" cxnId="{07B720DE-B2DA-4EEC-8EB0-4F15C9E28467}">
      <dgm:prSet/>
      <dgm:spPr/>
      <dgm:t>
        <a:bodyPr/>
        <a:lstStyle/>
        <a:p>
          <a:endParaRPr lang="es-ES"/>
        </a:p>
      </dgm:t>
    </dgm:pt>
    <dgm:pt modelId="{93E7258B-39C4-45BE-B1C4-571A0B84E0F4}" type="sibTrans" cxnId="{07B720DE-B2DA-4EEC-8EB0-4F15C9E28467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6D8FF130-F881-4C86-BC9F-8382548D4627}">
      <dgm:prSet phldrT="[Texto]"/>
      <dgm:spPr/>
      <dgm:t>
        <a:bodyPr/>
        <a:lstStyle/>
        <a:p>
          <a:r>
            <a:rPr lang="es-ES" dirty="0" smtClean="0"/>
            <a:t>CONTEXTO CULTURAL</a:t>
          </a:r>
          <a:endParaRPr lang="es-ES" dirty="0"/>
        </a:p>
      </dgm:t>
    </dgm:pt>
    <dgm:pt modelId="{61F4AE27-8657-463F-9F93-F60F80980DB0}" type="parTrans" cxnId="{02CF854D-B521-46F7-8237-9BDA0A173481}">
      <dgm:prSet/>
      <dgm:spPr/>
      <dgm:t>
        <a:bodyPr/>
        <a:lstStyle/>
        <a:p>
          <a:endParaRPr lang="es-ES"/>
        </a:p>
      </dgm:t>
    </dgm:pt>
    <dgm:pt modelId="{FC204B20-7448-43DD-93A8-6EC759CFFD27}" type="sibTrans" cxnId="{02CF854D-B521-46F7-8237-9BDA0A173481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588C4725-F3DB-485F-BAF5-4BDD446D5B8B}">
      <dgm:prSet phldrT="[Texto]"/>
      <dgm:spPr/>
      <dgm:t>
        <a:bodyPr/>
        <a:lstStyle/>
        <a:p>
          <a:r>
            <a:rPr lang="es-ES" dirty="0" smtClean="0"/>
            <a:t>CONTEXTO SOCIAL</a:t>
          </a:r>
        </a:p>
      </dgm:t>
    </dgm:pt>
    <dgm:pt modelId="{147D7DDB-A33F-4982-83B3-8787A2CE19D6}" type="parTrans" cxnId="{764CD7F5-6389-47EB-9174-174DC9682A2C}">
      <dgm:prSet/>
      <dgm:spPr/>
      <dgm:t>
        <a:bodyPr/>
        <a:lstStyle/>
        <a:p>
          <a:endParaRPr lang="es-ES"/>
        </a:p>
      </dgm:t>
    </dgm:pt>
    <dgm:pt modelId="{D68D2C97-C3F4-4F5B-A8ED-CDF947943D29}" type="sibTrans" cxnId="{764CD7F5-6389-47EB-9174-174DC9682A2C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D61FB61B-179D-4378-98B1-0D3A6FAFDE64}" type="pres">
      <dgm:prSet presAssocID="{7FF75B74-4148-4BFE-A06B-31247948554E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s-ES"/>
        </a:p>
      </dgm:t>
    </dgm:pt>
    <dgm:pt modelId="{8E5C5433-AE93-4164-896C-04A8A57C3679}" type="pres">
      <dgm:prSet presAssocID="{CC92FB01-28DF-447E-A820-D9C3BF0E61C8}" presName="text1" presStyleCnt="0"/>
      <dgm:spPr/>
    </dgm:pt>
    <dgm:pt modelId="{4AD522FF-75C3-42E8-8AFD-FF6BF3649C38}" type="pres">
      <dgm:prSet presAssocID="{CC92FB01-28DF-447E-A820-D9C3BF0E61C8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037D3D-3A68-4022-9DE9-DCB34B3A7A48}" type="pres">
      <dgm:prSet presAssocID="{CC92FB01-28DF-447E-A820-D9C3BF0E61C8}" presName="textaccent1" presStyleCnt="0"/>
      <dgm:spPr/>
    </dgm:pt>
    <dgm:pt modelId="{AEC498D5-5C7F-4A49-BC4D-7F140173F7BE}" type="pres">
      <dgm:prSet presAssocID="{CC92FB01-28DF-447E-A820-D9C3BF0E61C8}" presName="accentRepeatNode" presStyleLbl="solidAlignAcc1" presStyleIdx="0" presStyleCnt="6"/>
      <dgm:spPr/>
    </dgm:pt>
    <dgm:pt modelId="{CBA87EEA-7D8B-4FF0-B845-97536F639142}" type="pres">
      <dgm:prSet presAssocID="{93E7258B-39C4-45BE-B1C4-571A0B84E0F4}" presName="image1" presStyleCnt="0"/>
      <dgm:spPr/>
    </dgm:pt>
    <dgm:pt modelId="{9E4F5615-0135-41F6-9D89-DE8BBE1BDFF8}" type="pres">
      <dgm:prSet presAssocID="{93E7258B-39C4-45BE-B1C4-571A0B84E0F4}" presName="imageRepeatNode" presStyleLbl="alignAcc1" presStyleIdx="0" presStyleCnt="3"/>
      <dgm:spPr/>
      <dgm:t>
        <a:bodyPr/>
        <a:lstStyle/>
        <a:p>
          <a:endParaRPr lang="es-ES"/>
        </a:p>
      </dgm:t>
    </dgm:pt>
    <dgm:pt modelId="{2E76064B-8C41-4972-81B5-8223D005C089}" type="pres">
      <dgm:prSet presAssocID="{93E7258B-39C4-45BE-B1C4-571A0B84E0F4}" presName="imageaccent1" presStyleCnt="0"/>
      <dgm:spPr/>
    </dgm:pt>
    <dgm:pt modelId="{50928213-8EA9-423C-831D-292C11136F7E}" type="pres">
      <dgm:prSet presAssocID="{93E7258B-39C4-45BE-B1C4-571A0B84E0F4}" presName="accentRepeatNode" presStyleLbl="solidAlignAcc1" presStyleIdx="1" presStyleCnt="6"/>
      <dgm:spPr/>
    </dgm:pt>
    <dgm:pt modelId="{50072CDB-5451-4135-B9C4-95A9DD33B07D}" type="pres">
      <dgm:prSet presAssocID="{6D8FF130-F881-4C86-BC9F-8382548D4627}" presName="text2" presStyleCnt="0"/>
      <dgm:spPr/>
    </dgm:pt>
    <dgm:pt modelId="{F7D27E1D-9060-427A-A74C-F149CB514584}" type="pres">
      <dgm:prSet presAssocID="{6D8FF130-F881-4C86-BC9F-8382548D4627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BBD850-E6E0-4E23-886B-7E7D52F495A3}" type="pres">
      <dgm:prSet presAssocID="{6D8FF130-F881-4C86-BC9F-8382548D4627}" presName="textaccent2" presStyleCnt="0"/>
      <dgm:spPr/>
    </dgm:pt>
    <dgm:pt modelId="{CD7BBA7A-2290-456B-A78E-C6DCB54B2A7B}" type="pres">
      <dgm:prSet presAssocID="{6D8FF130-F881-4C86-BC9F-8382548D4627}" presName="accentRepeatNode" presStyleLbl="solidAlignAcc1" presStyleIdx="2" presStyleCnt="6"/>
      <dgm:spPr/>
    </dgm:pt>
    <dgm:pt modelId="{3EFE30BD-CBB3-423D-8619-B58E7931E89F}" type="pres">
      <dgm:prSet presAssocID="{FC204B20-7448-43DD-93A8-6EC759CFFD27}" presName="image2" presStyleCnt="0"/>
      <dgm:spPr/>
    </dgm:pt>
    <dgm:pt modelId="{7709AE04-7C74-47F3-825C-419BA2F0CD83}" type="pres">
      <dgm:prSet presAssocID="{FC204B20-7448-43DD-93A8-6EC759CFFD27}" presName="imageRepeatNode" presStyleLbl="alignAcc1" presStyleIdx="1" presStyleCnt="3"/>
      <dgm:spPr/>
      <dgm:t>
        <a:bodyPr/>
        <a:lstStyle/>
        <a:p>
          <a:endParaRPr lang="es-ES"/>
        </a:p>
      </dgm:t>
    </dgm:pt>
    <dgm:pt modelId="{E3AFD628-76C5-4513-AD4E-05C5A5B84BC9}" type="pres">
      <dgm:prSet presAssocID="{FC204B20-7448-43DD-93A8-6EC759CFFD27}" presName="imageaccent2" presStyleCnt="0"/>
      <dgm:spPr/>
    </dgm:pt>
    <dgm:pt modelId="{3A467DAC-55BF-4618-AFB1-F75C023ECE5B}" type="pres">
      <dgm:prSet presAssocID="{FC204B20-7448-43DD-93A8-6EC759CFFD27}" presName="accentRepeatNode" presStyleLbl="solidAlignAcc1" presStyleIdx="3" presStyleCnt="6"/>
      <dgm:spPr/>
    </dgm:pt>
    <dgm:pt modelId="{743FF799-137A-41F1-A558-380450BBE72B}" type="pres">
      <dgm:prSet presAssocID="{588C4725-F3DB-485F-BAF5-4BDD446D5B8B}" presName="text3" presStyleCnt="0"/>
      <dgm:spPr/>
    </dgm:pt>
    <dgm:pt modelId="{6F98E659-4E9C-439A-8EC1-1CDD1C5951C4}" type="pres">
      <dgm:prSet presAssocID="{588C4725-F3DB-485F-BAF5-4BDD446D5B8B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8463EE-7BEE-495A-8F9F-DD971D91FA9E}" type="pres">
      <dgm:prSet presAssocID="{588C4725-F3DB-485F-BAF5-4BDD446D5B8B}" presName="textaccent3" presStyleCnt="0"/>
      <dgm:spPr/>
    </dgm:pt>
    <dgm:pt modelId="{465DFCA9-7E2A-404A-B975-ECA524E11F36}" type="pres">
      <dgm:prSet presAssocID="{588C4725-F3DB-485F-BAF5-4BDD446D5B8B}" presName="accentRepeatNode" presStyleLbl="solidAlignAcc1" presStyleIdx="4" presStyleCnt="6"/>
      <dgm:spPr/>
    </dgm:pt>
    <dgm:pt modelId="{3DB0682D-909C-4A02-B3BD-D598A6654595}" type="pres">
      <dgm:prSet presAssocID="{D68D2C97-C3F4-4F5B-A8ED-CDF947943D29}" presName="image3" presStyleCnt="0"/>
      <dgm:spPr/>
    </dgm:pt>
    <dgm:pt modelId="{AA05EC0E-894C-4F3F-B73E-DFB5F7CD6191}" type="pres">
      <dgm:prSet presAssocID="{D68D2C97-C3F4-4F5B-A8ED-CDF947943D29}" presName="imageRepeatNode" presStyleLbl="alignAcc1" presStyleIdx="2" presStyleCnt="3"/>
      <dgm:spPr/>
      <dgm:t>
        <a:bodyPr/>
        <a:lstStyle/>
        <a:p>
          <a:endParaRPr lang="es-ES"/>
        </a:p>
      </dgm:t>
    </dgm:pt>
    <dgm:pt modelId="{534D3262-B98B-49F9-8148-129F7D57424E}" type="pres">
      <dgm:prSet presAssocID="{D68D2C97-C3F4-4F5B-A8ED-CDF947943D29}" presName="imageaccent3" presStyleCnt="0"/>
      <dgm:spPr/>
    </dgm:pt>
    <dgm:pt modelId="{0E91E5F6-C1B5-412B-A58D-9EE6009C481D}" type="pres">
      <dgm:prSet presAssocID="{D68D2C97-C3F4-4F5B-A8ED-CDF947943D29}" presName="accentRepeatNode" presStyleLbl="solidAlignAcc1" presStyleIdx="5" presStyleCnt="6"/>
      <dgm:spPr/>
    </dgm:pt>
  </dgm:ptLst>
  <dgm:cxnLst>
    <dgm:cxn modelId="{E22FF1FE-6CB0-4A4A-87A3-8BF26ACDAC93}" type="presOf" srcId="{D68D2C97-C3F4-4F5B-A8ED-CDF947943D29}" destId="{AA05EC0E-894C-4F3F-B73E-DFB5F7CD6191}" srcOrd="0" destOrd="0" presId="urn:microsoft.com/office/officeart/2008/layout/HexagonCluster"/>
    <dgm:cxn modelId="{943C9280-0564-4E57-B12B-0A2B41F8D941}" type="presOf" srcId="{93E7258B-39C4-45BE-B1C4-571A0B84E0F4}" destId="{9E4F5615-0135-41F6-9D89-DE8BBE1BDFF8}" srcOrd="0" destOrd="0" presId="urn:microsoft.com/office/officeart/2008/layout/HexagonCluster"/>
    <dgm:cxn modelId="{48514FCD-FE8B-41B0-8AAD-7B891A680E0D}" type="presOf" srcId="{FC204B20-7448-43DD-93A8-6EC759CFFD27}" destId="{7709AE04-7C74-47F3-825C-419BA2F0CD83}" srcOrd="0" destOrd="0" presId="urn:microsoft.com/office/officeart/2008/layout/HexagonCluster"/>
    <dgm:cxn modelId="{829F322F-7848-44D9-9AF3-615C24DECDB9}" type="presOf" srcId="{6D8FF130-F881-4C86-BC9F-8382548D4627}" destId="{F7D27E1D-9060-427A-A74C-F149CB514584}" srcOrd="0" destOrd="0" presId="urn:microsoft.com/office/officeart/2008/layout/HexagonCluster"/>
    <dgm:cxn modelId="{07B720DE-B2DA-4EEC-8EB0-4F15C9E28467}" srcId="{7FF75B74-4148-4BFE-A06B-31247948554E}" destId="{CC92FB01-28DF-447E-A820-D9C3BF0E61C8}" srcOrd="0" destOrd="0" parTransId="{9F2EA418-C841-4859-B8C6-9CD922AB859B}" sibTransId="{93E7258B-39C4-45BE-B1C4-571A0B84E0F4}"/>
    <dgm:cxn modelId="{02CF854D-B521-46F7-8237-9BDA0A173481}" srcId="{7FF75B74-4148-4BFE-A06B-31247948554E}" destId="{6D8FF130-F881-4C86-BC9F-8382548D4627}" srcOrd="1" destOrd="0" parTransId="{61F4AE27-8657-463F-9F93-F60F80980DB0}" sibTransId="{FC204B20-7448-43DD-93A8-6EC759CFFD27}"/>
    <dgm:cxn modelId="{32B17D38-A533-4953-A1A1-4BD6BDA587DF}" type="presOf" srcId="{7FF75B74-4148-4BFE-A06B-31247948554E}" destId="{D61FB61B-179D-4378-98B1-0D3A6FAFDE64}" srcOrd="0" destOrd="0" presId="urn:microsoft.com/office/officeart/2008/layout/HexagonCluster"/>
    <dgm:cxn modelId="{764CD7F5-6389-47EB-9174-174DC9682A2C}" srcId="{7FF75B74-4148-4BFE-A06B-31247948554E}" destId="{588C4725-F3DB-485F-BAF5-4BDD446D5B8B}" srcOrd="2" destOrd="0" parTransId="{147D7DDB-A33F-4982-83B3-8787A2CE19D6}" sibTransId="{D68D2C97-C3F4-4F5B-A8ED-CDF947943D29}"/>
    <dgm:cxn modelId="{7EBDC423-3394-4CE5-A303-83F54FCBE1CE}" type="presOf" srcId="{588C4725-F3DB-485F-BAF5-4BDD446D5B8B}" destId="{6F98E659-4E9C-439A-8EC1-1CDD1C5951C4}" srcOrd="0" destOrd="0" presId="urn:microsoft.com/office/officeart/2008/layout/HexagonCluster"/>
    <dgm:cxn modelId="{612202FB-18EA-45FB-BF9F-6E577B8BFDDC}" type="presOf" srcId="{CC92FB01-28DF-447E-A820-D9C3BF0E61C8}" destId="{4AD522FF-75C3-42E8-8AFD-FF6BF3649C38}" srcOrd="0" destOrd="0" presId="urn:microsoft.com/office/officeart/2008/layout/HexagonCluster"/>
    <dgm:cxn modelId="{D87329CC-4474-4AAA-A2A3-DDA147894D30}" type="presParOf" srcId="{D61FB61B-179D-4378-98B1-0D3A6FAFDE64}" destId="{8E5C5433-AE93-4164-896C-04A8A57C3679}" srcOrd="0" destOrd="0" presId="urn:microsoft.com/office/officeart/2008/layout/HexagonCluster"/>
    <dgm:cxn modelId="{2F5F7264-925F-49D7-B3DE-B6C8BF537E8F}" type="presParOf" srcId="{8E5C5433-AE93-4164-896C-04A8A57C3679}" destId="{4AD522FF-75C3-42E8-8AFD-FF6BF3649C38}" srcOrd="0" destOrd="0" presId="urn:microsoft.com/office/officeart/2008/layout/HexagonCluster"/>
    <dgm:cxn modelId="{477F0656-7EF7-412C-BC29-08E0C509266B}" type="presParOf" srcId="{D61FB61B-179D-4378-98B1-0D3A6FAFDE64}" destId="{E1037D3D-3A68-4022-9DE9-DCB34B3A7A48}" srcOrd="1" destOrd="0" presId="urn:microsoft.com/office/officeart/2008/layout/HexagonCluster"/>
    <dgm:cxn modelId="{72E029DB-9663-43C3-B853-2DBB10301293}" type="presParOf" srcId="{E1037D3D-3A68-4022-9DE9-DCB34B3A7A48}" destId="{AEC498D5-5C7F-4A49-BC4D-7F140173F7BE}" srcOrd="0" destOrd="0" presId="urn:microsoft.com/office/officeart/2008/layout/HexagonCluster"/>
    <dgm:cxn modelId="{1E3960D2-3974-4FD5-8844-518B7E61FE22}" type="presParOf" srcId="{D61FB61B-179D-4378-98B1-0D3A6FAFDE64}" destId="{CBA87EEA-7D8B-4FF0-B845-97536F639142}" srcOrd="2" destOrd="0" presId="urn:microsoft.com/office/officeart/2008/layout/HexagonCluster"/>
    <dgm:cxn modelId="{39B5BE3B-31EE-47DE-9CFB-3BFCCA0667E2}" type="presParOf" srcId="{CBA87EEA-7D8B-4FF0-B845-97536F639142}" destId="{9E4F5615-0135-41F6-9D89-DE8BBE1BDFF8}" srcOrd="0" destOrd="0" presId="urn:microsoft.com/office/officeart/2008/layout/HexagonCluster"/>
    <dgm:cxn modelId="{C2E789DC-0232-4A24-8F8A-43CA1E1A04DD}" type="presParOf" srcId="{D61FB61B-179D-4378-98B1-0D3A6FAFDE64}" destId="{2E76064B-8C41-4972-81B5-8223D005C089}" srcOrd="3" destOrd="0" presId="urn:microsoft.com/office/officeart/2008/layout/HexagonCluster"/>
    <dgm:cxn modelId="{1FD26326-EC1F-41EF-8EC1-9C0718944633}" type="presParOf" srcId="{2E76064B-8C41-4972-81B5-8223D005C089}" destId="{50928213-8EA9-423C-831D-292C11136F7E}" srcOrd="0" destOrd="0" presId="urn:microsoft.com/office/officeart/2008/layout/HexagonCluster"/>
    <dgm:cxn modelId="{54EB45C9-7607-4C6F-B9E7-B89F2D7D302B}" type="presParOf" srcId="{D61FB61B-179D-4378-98B1-0D3A6FAFDE64}" destId="{50072CDB-5451-4135-B9C4-95A9DD33B07D}" srcOrd="4" destOrd="0" presId="urn:microsoft.com/office/officeart/2008/layout/HexagonCluster"/>
    <dgm:cxn modelId="{FF93485F-4839-49D8-9485-0C060A83B486}" type="presParOf" srcId="{50072CDB-5451-4135-B9C4-95A9DD33B07D}" destId="{F7D27E1D-9060-427A-A74C-F149CB514584}" srcOrd="0" destOrd="0" presId="urn:microsoft.com/office/officeart/2008/layout/HexagonCluster"/>
    <dgm:cxn modelId="{3C920FDF-F3ED-490E-BFCA-AEDFFE696BDF}" type="presParOf" srcId="{D61FB61B-179D-4378-98B1-0D3A6FAFDE64}" destId="{D5BBD850-E6E0-4E23-886B-7E7D52F495A3}" srcOrd="5" destOrd="0" presId="urn:microsoft.com/office/officeart/2008/layout/HexagonCluster"/>
    <dgm:cxn modelId="{6ADD9F21-4B78-493E-BC28-4F601A42181C}" type="presParOf" srcId="{D5BBD850-E6E0-4E23-886B-7E7D52F495A3}" destId="{CD7BBA7A-2290-456B-A78E-C6DCB54B2A7B}" srcOrd="0" destOrd="0" presId="urn:microsoft.com/office/officeart/2008/layout/HexagonCluster"/>
    <dgm:cxn modelId="{B4591512-D55F-4390-AEF5-4E670252A0DF}" type="presParOf" srcId="{D61FB61B-179D-4378-98B1-0D3A6FAFDE64}" destId="{3EFE30BD-CBB3-423D-8619-B58E7931E89F}" srcOrd="6" destOrd="0" presId="urn:microsoft.com/office/officeart/2008/layout/HexagonCluster"/>
    <dgm:cxn modelId="{F4FC914A-BE6E-4041-B299-2D4000E39D14}" type="presParOf" srcId="{3EFE30BD-CBB3-423D-8619-B58E7931E89F}" destId="{7709AE04-7C74-47F3-825C-419BA2F0CD83}" srcOrd="0" destOrd="0" presId="urn:microsoft.com/office/officeart/2008/layout/HexagonCluster"/>
    <dgm:cxn modelId="{BA409A45-ABEB-476F-97CE-91C71E9816D8}" type="presParOf" srcId="{D61FB61B-179D-4378-98B1-0D3A6FAFDE64}" destId="{E3AFD628-76C5-4513-AD4E-05C5A5B84BC9}" srcOrd="7" destOrd="0" presId="urn:microsoft.com/office/officeart/2008/layout/HexagonCluster"/>
    <dgm:cxn modelId="{84101037-3471-4C6E-AAC8-507B6F639582}" type="presParOf" srcId="{E3AFD628-76C5-4513-AD4E-05C5A5B84BC9}" destId="{3A467DAC-55BF-4618-AFB1-F75C023ECE5B}" srcOrd="0" destOrd="0" presId="urn:microsoft.com/office/officeart/2008/layout/HexagonCluster"/>
    <dgm:cxn modelId="{B347B4A0-8161-4B4E-94C2-65723F406C6D}" type="presParOf" srcId="{D61FB61B-179D-4378-98B1-0D3A6FAFDE64}" destId="{743FF799-137A-41F1-A558-380450BBE72B}" srcOrd="8" destOrd="0" presId="urn:microsoft.com/office/officeart/2008/layout/HexagonCluster"/>
    <dgm:cxn modelId="{5265AA97-5388-4124-899C-5479BC9FF70A}" type="presParOf" srcId="{743FF799-137A-41F1-A558-380450BBE72B}" destId="{6F98E659-4E9C-439A-8EC1-1CDD1C5951C4}" srcOrd="0" destOrd="0" presId="urn:microsoft.com/office/officeart/2008/layout/HexagonCluster"/>
    <dgm:cxn modelId="{95935FF1-6F88-4412-B331-B28EDA7AD65E}" type="presParOf" srcId="{D61FB61B-179D-4378-98B1-0D3A6FAFDE64}" destId="{B58463EE-7BEE-495A-8F9F-DD971D91FA9E}" srcOrd="9" destOrd="0" presId="urn:microsoft.com/office/officeart/2008/layout/HexagonCluster"/>
    <dgm:cxn modelId="{035A1BCD-3136-4E68-966B-DF99DCBDE779}" type="presParOf" srcId="{B58463EE-7BEE-495A-8F9F-DD971D91FA9E}" destId="{465DFCA9-7E2A-404A-B975-ECA524E11F36}" srcOrd="0" destOrd="0" presId="urn:microsoft.com/office/officeart/2008/layout/HexagonCluster"/>
    <dgm:cxn modelId="{CA564BE6-6E82-48F6-9F52-DBBB3DDC47F6}" type="presParOf" srcId="{D61FB61B-179D-4378-98B1-0D3A6FAFDE64}" destId="{3DB0682D-909C-4A02-B3BD-D598A6654595}" srcOrd="10" destOrd="0" presId="urn:microsoft.com/office/officeart/2008/layout/HexagonCluster"/>
    <dgm:cxn modelId="{022CE277-6E8E-4A93-B597-04BC71512E0E}" type="presParOf" srcId="{3DB0682D-909C-4A02-B3BD-D598A6654595}" destId="{AA05EC0E-894C-4F3F-B73E-DFB5F7CD6191}" srcOrd="0" destOrd="0" presId="urn:microsoft.com/office/officeart/2008/layout/HexagonCluster"/>
    <dgm:cxn modelId="{3E7D9A39-90F6-4CAC-BD54-951567E859E0}" type="presParOf" srcId="{D61FB61B-179D-4378-98B1-0D3A6FAFDE64}" destId="{534D3262-B98B-49F9-8148-129F7D57424E}" srcOrd="11" destOrd="0" presId="urn:microsoft.com/office/officeart/2008/layout/HexagonCluster"/>
    <dgm:cxn modelId="{36D70A44-B1D5-4FBE-A471-E1AFD448F162}" type="presParOf" srcId="{534D3262-B98B-49F9-8148-129F7D57424E}" destId="{0E91E5F6-C1B5-412B-A58D-9EE6009C481D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750CCA-1734-4465-8A90-3C63299C798A}" type="doc">
      <dgm:prSet loTypeId="urn:microsoft.com/office/officeart/2005/8/layout/radial6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0A3D3512-6764-4337-91FE-13F6CBAE3142}">
      <dgm:prSet phldrT="[Texto]" custT="1"/>
      <dgm:spPr/>
      <dgm:t>
        <a:bodyPr/>
        <a:lstStyle/>
        <a:p>
          <a:r>
            <a:rPr lang="es-CO" sz="2800" b="1" dirty="0" smtClean="0"/>
            <a:t>S.N.C</a:t>
          </a:r>
          <a:endParaRPr lang="es-CO" sz="2800" b="1" dirty="0"/>
        </a:p>
      </dgm:t>
    </dgm:pt>
    <dgm:pt modelId="{D0EC8611-EF74-4921-AB4C-04174A54E76F}" type="parTrans" cxnId="{9A1EE1A6-BD20-49E3-B737-071390D65148}">
      <dgm:prSet/>
      <dgm:spPr/>
      <dgm:t>
        <a:bodyPr/>
        <a:lstStyle/>
        <a:p>
          <a:endParaRPr lang="es-CO" sz="1600"/>
        </a:p>
      </dgm:t>
    </dgm:pt>
    <dgm:pt modelId="{BA75EE00-93EE-4689-A7F2-B45216F30839}" type="sibTrans" cxnId="{9A1EE1A6-BD20-49E3-B737-071390D65148}">
      <dgm:prSet/>
      <dgm:spPr/>
      <dgm:t>
        <a:bodyPr/>
        <a:lstStyle/>
        <a:p>
          <a:endParaRPr lang="es-CO" sz="1600"/>
        </a:p>
      </dgm:t>
    </dgm:pt>
    <dgm:pt modelId="{FBC1317C-5447-4791-89C6-A777D10D552F}">
      <dgm:prSet phldrT="[Texto]" custT="1"/>
      <dgm:spPr/>
      <dgm:t>
        <a:bodyPr/>
        <a:lstStyle/>
        <a:p>
          <a:r>
            <a:rPr lang="es-CO" sz="1600" dirty="0" smtClean="0"/>
            <a:t>GENETICA</a:t>
          </a:r>
          <a:endParaRPr lang="es-CO" sz="1600" dirty="0"/>
        </a:p>
      </dgm:t>
    </dgm:pt>
    <dgm:pt modelId="{430A3EEF-A152-49FD-9B34-EA2E9441D892}" type="parTrans" cxnId="{7C1866BC-63DA-4B89-9ACD-958D68F56D84}">
      <dgm:prSet/>
      <dgm:spPr/>
      <dgm:t>
        <a:bodyPr/>
        <a:lstStyle/>
        <a:p>
          <a:endParaRPr lang="es-CO" sz="1600"/>
        </a:p>
      </dgm:t>
    </dgm:pt>
    <dgm:pt modelId="{FC1F13A3-B39A-4776-B00E-7492EF935C99}" type="sibTrans" cxnId="{7C1866BC-63DA-4B89-9ACD-958D68F56D84}">
      <dgm:prSet/>
      <dgm:spPr/>
      <dgm:t>
        <a:bodyPr/>
        <a:lstStyle/>
        <a:p>
          <a:endParaRPr lang="es-CO" sz="1600"/>
        </a:p>
      </dgm:t>
    </dgm:pt>
    <dgm:pt modelId="{281F708D-1787-4001-8BDC-724E92B8A3E9}">
      <dgm:prSet phldrT="[Texto]" custT="1"/>
      <dgm:spPr/>
      <dgm:t>
        <a:bodyPr/>
        <a:lstStyle/>
        <a:p>
          <a:r>
            <a:rPr lang="es-CO" sz="1600" dirty="0" smtClean="0"/>
            <a:t>DESARROLLO </a:t>
          </a:r>
        </a:p>
        <a:p>
          <a:r>
            <a:rPr lang="es-CO" sz="1600" dirty="0" smtClean="0"/>
            <a:t>ESTRUCTURAL</a:t>
          </a:r>
          <a:endParaRPr lang="es-CO" sz="1600" dirty="0"/>
        </a:p>
      </dgm:t>
    </dgm:pt>
    <dgm:pt modelId="{9BB91E2D-2A8F-41FC-88FF-7FC00EE0D90F}" type="parTrans" cxnId="{CD33A877-914D-4D80-A328-0A1E4F64237F}">
      <dgm:prSet/>
      <dgm:spPr/>
      <dgm:t>
        <a:bodyPr/>
        <a:lstStyle/>
        <a:p>
          <a:endParaRPr lang="es-CO" sz="1600"/>
        </a:p>
      </dgm:t>
    </dgm:pt>
    <dgm:pt modelId="{EF2733D0-9022-44CD-9547-276A51A803F3}" type="sibTrans" cxnId="{CD33A877-914D-4D80-A328-0A1E4F64237F}">
      <dgm:prSet/>
      <dgm:spPr/>
      <dgm:t>
        <a:bodyPr/>
        <a:lstStyle/>
        <a:p>
          <a:endParaRPr lang="es-CO" sz="1600"/>
        </a:p>
      </dgm:t>
    </dgm:pt>
    <dgm:pt modelId="{8572AB46-571F-40F5-BC8E-6E970BBF06FA}">
      <dgm:prSet phldrT="[Texto]" custT="1"/>
      <dgm:spPr/>
      <dgm:t>
        <a:bodyPr/>
        <a:lstStyle/>
        <a:p>
          <a:r>
            <a:rPr lang="es-CO" sz="1600" dirty="0" smtClean="0"/>
            <a:t>HOMEOSTASIS</a:t>
          </a:r>
          <a:endParaRPr lang="es-CO" sz="1600" dirty="0"/>
        </a:p>
      </dgm:t>
    </dgm:pt>
    <dgm:pt modelId="{DEE4AE74-F29C-4334-B0BF-C611A32E070A}" type="parTrans" cxnId="{715CA6BD-8888-49A7-9FEA-BB3895789927}">
      <dgm:prSet/>
      <dgm:spPr/>
      <dgm:t>
        <a:bodyPr/>
        <a:lstStyle/>
        <a:p>
          <a:endParaRPr lang="es-CO" sz="1600"/>
        </a:p>
      </dgm:t>
    </dgm:pt>
    <dgm:pt modelId="{FDA39912-DEC6-480E-AF98-85599E3BA0D7}" type="sibTrans" cxnId="{715CA6BD-8888-49A7-9FEA-BB3895789927}">
      <dgm:prSet/>
      <dgm:spPr/>
      <dgm:t>
        <a:bodyPr/>
        <a:lstStyle/>
        <a:p>
          <a:endParaRPr lang="es-CO" sz="1600"/>
        </a:p>
      </dgm:t>
    </dgm:pt>
    <dgm:pt modelId="{4B98B1D1-36F2-4D30-9BFF-E2AE9E155920}">
      <dgm:prSet phldrT="[Texto]" custT="1"/>
      <dgm:spPr/>
      <dgm:t>
        <a:bodyPr/>
        <a:lstStyle/>
        <a:p>
          <a:r>
            <a:rPr lang="es-CO" sz="1600" dirty="0" smtClean="0"/>
            <a:t>ESTIMULO MEDIO AMBIENTE</a:t>
          </a:r>
          <a:endParaRPr lang="es-CO" sz="1600" dirty="0"/>
        </a:p>
      </dgm:t>
    </dgm:pt>
    <dgm:pt modelId="{DC45691F-3216-4F75-807C-3F1B2634326A}" type="parTrans" cxnId="{E6D9FC76-F807-43B5-8FA5-52FAD161DC87}">
      <dgm:prSet/>
      <dgm:spPr/>
      <dgm:t>
        <a:bodyPr/>
        <a:lstStyle/>
        <a:p>
          <a:endParaRPr lang="es-CO" sz="1600"/>
        </a:p>
      </dgm:t>
    </dgm:pt>
    <dgm:pt modelId="{6FE61EB0-F254-475A-95D6-1AB3F3E01011}" type="sibTrans" cxnId="{E6D9FC76-F807-43B5-8FA5-52FAD161DC87}">
      <dgm:prSet/>
      <dgm:spPr/>
      <dgm:t>
        <a:bodyPr/>
        <a:lstStyle/>
        <a:p>
          <a:endParaRPr lang="es-CO" sz="1600"/>
        </a:p>
      </dgm:t>
    </dgm:pt>
    <dgm:pt modelId="{7FB02326-29B6-4448-9A75-ECD88A5308A9}">
      <dgm:prSet phldrT="[Texto]" custT="1"/>
      <dgm:spPr/>
      <dgm:t>
        <a:bodyPr/>
        <a:lstStyle/>
        <a:p>
          <a:r>
            <a:rPr lang="es-CO" sz="1600" dirty="0" smtClean="0"/>
            <a:t>METABOLICO</a:t>
          </a:r>
          <a:endParaRPr lang="es-CO" sz="1600" dirty="0"/>
        </a:p>
      </dgm:t>
    </dgm:pt>
    <dgm:pt modelId="{549D5B6E-79AC-42A7-A1B8-0B907D68FE61}" type="parTrans" cxnId="{3824F0E5-DAB2-4FFC-B67A-D60DF06A9ED4}">
      <dgm:prSet/>
      <dgm:spPr/>
      <dgm:t>
        <a:bodyPr/>
        <a:lstStyle/>
        <a:p>
          <a:endParaRPr lang="es-CO" sz="1600"/>
        </a:p>
      </dgm:t>
    </dgm:pt>
    <dgm:pt modelId="{4B055034-DD5F-4975-B454-64D68C816AF6}" type="sibTrans" cxnId="{3824F0E5-DAB2-4FFC-B67A-D60DF06A9ED4}">
      <dgm:prSet/>
      <dgm:spPr/>
      <dgm:t>
        <a:bodyPr/>
        <a:lstStyle/>
        <a:p>
          <a:endParaRPr lang="es-CO" sz="1600"/>
        </a:p>
      </dgm:t>
    </dgm:pt>
    <dgm:pt modelId="{746B7161-412C-4749-9FD8-3E522DE6253D}" type="pres">
      <dgm:prSet presAssocID="{C0750CCA-1734-4465-8A90-3C63299C798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C8C752AE-2695-4CF9-949A-6BBEBC6296BE}" type="pres">
      <dgm:prSet presAssocID="{0A3D3512-6764-4337-91FE-13F6CBAE3142}" presName="centerShape" presStyleLbl="node0" presStyleIdx="0" presStyleCnt="1"/>
      <dgm:spPr/>
      <dgm:t>
        <a:bodyPr/>
        <a:lstStyle/>
        <a:p>
          <a:endParaRPr lang="es-CO"/>
        </a:p>
      </dgm:t>
    </dgm:pt>
    <dgm:pt modelId="{A175E5C5-9C83-4D11-9C15-6E4028DFEE56}" type="pres">
      <dgm:prSet presAssocID="{FBC1317C-5447-4791-89C6-A777D10D552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7141EA-88BB-44B9-A2A0-CDA9532A2F22}" type="pres">
      <dgm:prSet presAssocID="{FBC1317C-5447-4791-89C6-A777D10D552F}" presName="dummy" presStyleCnt="0"/>
      <dgm:spPr/>
    </dgm:pt>
    <dgm:pt modelId="{0F601032-CD24-404C-AA42-624A98ECEC2C}" type="pres">
      <dgm:prSet presAssocID="{FC1F13A3-B39A-4776-B00E-7492EF935C99}" presName="sibTrans" presStyleLbl="sibTrans2D1" presStyleIdx="0" presStyleCnt="5"/>
      <dgm:spPr/>
      <dgm:t>
        <a:bodyPr/>
        <a:lstStyle/>
        <a:p>
          <a:endParaRPr lang="es-CO"/>
        </a:p>
      </dgm:t>
    </dgm:pt>
    <dgm:pt modelId="{D0FF8077-152F-4E4E-BD64-AF05A773AD8A}" type="pres">
      <dgm:prSet presAssocID="{281F708D-1787-4001-8BDC-724E92B8A3E9}" presName="node" presStyleLbl="node1" presStyleIdx="1" presStyleCnt="5" custScaleX="11070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226B80D-9DBF-4BA9-9125-B75579DD4520}" type="pres">
      <dgm:prSet presAssocID="{281F708D-1787-4001-8BDC-724E92B8A3E9}" presName="dummy" presStyleCnt="0"/>
      <dgm:spPr/>
    </dgm:pt>
    <dgm:pt modelId="{98A49CB6-AFFF-43E8-82EE-091C35238986}" type="pres">
      <dgm:prSet presAssocID="{EF2733D0-9022-44CD-9547-276A51A803F3}" presName="sibTrans" presStyleLbl="sibTrans2D1" presStyleIdx="1" presStyleCnt="5"/>
      <dgm:spPr/>
      <dgm:t>
        <a:bodyPr/>
        <a:lstStyle/>
        <a:p>
          <a:endParaRPr lang="es-CO"/>
        </a:p>
      </dgm:t>
    </dgm:pt>
    <dgm:pt modelId="{61E10C64-B662-4B39-8C74-3B85EC2E1426}" type="pres">
      <dgm:prSet presAssocID="{8572AB46-571F-40F5-BC8E-6E970BBF06FA}" presName="node" presStyleLbl="node1" presStyleIdx="2" presStyleCnt="5" custScaleX="11216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84268DE-23FA-4FA6-9B33-200A6DD69FFE}" type="pres">
      <dgm:prSet presAssocID="{8572AB46-571F-40F5-BC8E-6E970BBF06FA}" presName="dummy" presStyleCnt="0"/>
      <dgm:spPr/>
    </dgm:pt>
    <dgm:pt modelId="{952C4926-E14D-4197-81F4-D35C8F3B10AD}" type="pres">
      <dgm:prSet presAssocID="{FDA39912-DEC6-480E-AF98-85599E3BA0D7}" presName="sibTrans" presStyleLbl="sibTrans2D1" presStyleIdx="2" presStyleCnt="5"/>
      <dgm:spPr/>
      <dgm:t>
        <a:bodyPr/>
        <a:lstStyle/>
        <a:p>
          <a:endParaRPr lang="es-CO"/>
        </a:p>
      </dgm:t>
    </dgm:pt>
    <dgm:pt modelId="{ADE02F4E-B292-41FB-8291-CEEB2365520B}" type="pres">
      <dgm:prSet presAssocID="{7FB02326-29B6-4448-9A75-ECD88A5308A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8C9A390-AA75-4CC3-A9D6-DE91BEF6036B}" type="pres">
      <dgm:prSet presAssocID="{7FB02326-29B6-4448-9A75-ECD88A5308A9}" presName="dummy" presStyleCnt="0"/>
      <dgm:spPr/>
    </dgm:pt>
    <dgm:pt modelId="{AFBCF972-717D-4FFF-BF3A-0909E392791D}" type="pres">
      <dgm:prSet presAssocID="{4B055034-DD5F-4975-B454-64D68C816AF6}" presName="sibTrans" presStyleLbl="sibTrans2D1" presStyleIdx="3" presStyleCnt="5"/>
      <dgm:spPr/>
      <dgm:t>
        <a:bodyPr/>
        <a:lstStyle/>
        <a:p>
          <a:endParaRPr lang="es-CO"/>
        </a:p>
      </dgm:t>
    </dgm:pt>
    <dgm:pt modelId="{A5322749-CF08-4119-9BD8-8B396DBA467E}" type="pres">
      <dgm:prSet presAssocID="{4B98B1D1-36F2-4D30-9BFF-E2AE9E15592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0F514C1-8AA3-434A-BD7C-4E2FF0A7F8C0}" type="pres">
      <dgm:prSet presAssocID="{4B98B1D1-36F2-4D30-9BFF-E2AE9E155920}" presName="dummy" presStyleCnt="0"/>
      <dgm:spPr/>
    </dgm:pt>
    <dgm:pt modelId="{9D7811B6-BB89-4877-992D-837B4087811C}" type="pres">
      <dgm:prSet presAssocID="{6FE61EB0-F254-475A-95D6-1AB3F3E01011}" presName="sibTrans" presStyleLbl="sibTrans2D1" presStyleIdx="4" presStyleCnt="5"/>
      <dgm:spPr/>
      <dgm:t>
        <a:bodyPr/>
        <a:lstStyle/>
        <a:p>
          <a:endParaRPr lang="es-CO"/>
        </a:p>
      </dgm:t>
    </dgm:pt>
  </dgm:ptLst>
  <dgm:cxnLst>
    <dgm:cxn modelId="{3824F0E5-DAB2-4FFC-B67A-D60DF06A9ED4}" srcId="{0A3D3512-6764-4337-91FE-13F6CBAE3142}" destId="{7FB02326-29B6-4448-9A75-ECD88A5308A9}" srcOrd="3" destOrd="0" parTransId="{549D5B6E-79AC-42A7-A1B8-0B907D68FE61}" sibTransId="{4B055034-DD5F-4975-B454-64D68C816AF6}"/>
    <dgm:cxn modelId="{715CA6BD-8888-49A7-9FEA-BB3895789927}" srcId="{0A3D3512-6764-4337-91FE-13F6CBAE3142}" destId="{8572AB46-571F-40F5-BC8E-6E970BBF06FA}" srcOrd="2" destOrd="0" parTransId="{DEE4AE74-F29C-4334-B0BF-C611A32E070A}" sibTransId="{FDA39912-DEC6-480E-AF98-85599E3BA0D7}"/>
    <dgm:cxn modelId="{B718708C-50F6-4DD3-A60F-A2C3E40325A8}" type="presOf" srcId="{C0750CCA-1734-4465-8A90-3C63299C798A}" destId="{746B7161-412C-4749-9FD8-3E522DE6253D}" srcOrd="0" destOrd="0" presId="urn:microsoft.com/office/officeart/2005/8/layout/radial6"/>
    <dgm:cxn modelId="{67F2A94E-8EA8-4BC8-95DE-BECCD31B80EA}" type="presOf" srcId="{4B055034-DD5F-4975-B454-64D68C816AF6}" destId="{AFBCF972-717D-4FFF-BF3A-0909E392791D}" srcOrd="0" destOrd="0" presId="urn:microsoft.com/office/officeart/2005/8/layout/radial6"/>
    <dgm:cxn modelId="{14037BEE-1972-47D1-BE58-4821955A04FF}" type="presOf" srcId="{8572AB46-571F-40F5-BC8E-6E970BBF06FA}" destId="{61E10C64-B662-4B39-8C74-3B85EC2E1426}" srcOrd="0" destOrd="0" presId="urn:microsoft.com/office/officeart/2005/8/layout/radial6"/>
    <dgm:cxn modelId="{5B16CE24-7680-4016-8486-46668440ACCF}" type="presOf" srcId="{0A3D3512-6764-4337-91FE-13F6CBAE3142}" destId="{C8C752AE-2695-4CF9-949A-6BBEBC6296BE}" srcOrd="0" destOrd="0" presId="urn:microsoft.com/office/officeart/2005/8/layout/radial6"/>
    <dgm:cxn modelId="{265F35DB-29FE-4918-8041-D03F34F3AC11}" type="presOf" srcId="{FBC1317C-5447-4791-89C6-A777D10D552F}" destId="{A175E5C5-9C83-4D11-9C15-6E4028DFEE56}" srcOrd="0" destOrd="0" presId="urn:microsoft.com/office/officeart/2005/8/layout/radial6"/>
    <dgm:cxn modelId="{E6D9FC76-F807-43B5-8FA5-52FAD161DC87}" srcId="{0A3D3512-6764-4337-91FE-13F6CBAE3142}" destId="{4B98B1D1-36F2-4D30-9BFF-E2AE9E155920}" srcOrd="4" destOrd="0" parTransId="{DC45691F-3216-4F75-807C-3F1B2634326A}" sibTransId="{6FE61EB0-F254-475A-95D6-1AB3F3E01011}"/>
    <dgm:cxn modelId="{9A1EE1A6-BD20-49E3-B737-071390D65148}" srcId="{C0750CCA-1734-4465-8A90-3C63299C798A}" destId="{0A3D3512-6764-4337-91FE-13F6CBAE3142}" srcOrd="0" destOrd="0" parTransId="{D0EC8611-EF74-4921-AB4C-04174A54E76F}" sibTransId="{BA75EE00-93EE-4689-A7F2-B45216F30839}"/>
    <dgm:cxn modelId="{51A5D201-9D96-42A5-BF31-98DC55D12EE7}" type="presOf" srcId="{281F708D-1787-4001-8BDC-724E92B8A3E9}" destId="{D0FF8077-152F-4E4E-BD64-AF05A773AD8A}" srcOrd="0" destOrd="0" presId="urn:microsoft.com/office/officeart/2005/8/layout/radial6"/>
    <dgm:cxn modelId="{CD33A877-914D-4D80-A328-0A1E4F64237F}" srcId="{0A3D3512-6764-4337-91FE-13F6CBAE3142}" destId="{281F708D-1787-4001-8BDC-724E92B8A3E9}" srcOrd="1" destOrd="0" parTransId="{9BB91E2D-2A8F-41FC-88FF-7FC00EE0D90F}" sibTransId="{EF2733D0-9022-44CD-9547-276A51A803F3}"/>
    <dgm:cxn modelId="{72BD37A1-3B17-435F-ADA0-86E608941CF5}" type="presOf" srcId="{7FB02326-29B6-4448-9A75-ECD88A5308A9}" destId="{ADE02F4E-B292-41FB-8291-CEEB2365520B}" srcOrd="0" destOrd="0" presId="urn:microsoft.com/office/officeart/2005/8/layout/radial6"/>
    <dgm:cxn modelId="{6F90E7F2-EEC5-4CBC-B07E-54EF64EB03DC}" type="presOf" srcId="{EF2733D0-9022-44CD-9547-276A51A803F3}" destId="{98A49CB6-AFFF-43E8-82EE-091C35238986}" srcOrd="0" destOrd="0" presId="urn:microsoft.com/office/officeart/2005/8/layout/radial6"/>
    <dgm:cxn modelId="{6474EA3B-DB6D-4E27-B13D-7BD39E1AB83E}" type="presOf" srcId="{FDA39912-DEC6-480E-AF98-85599E3BA0D7}" destId="{952C4926-E14D-4197-81F4-D35C8F3B10AD}" srcOrd="0" destOrd="0" presId="urn:microsoft.com/office/officeart/2005/8/layout/radial6"/>
    <dgm:cxn modelId="{E18C1193-EA2D-4A49-8AFC-B6FF1AA4A42D}" type="presOf" srcId="{4B98B1D1-36F2-4D30-9BFF-E2AE9E155920}" destId="{A5322749-CF08-4119-9BD8-8B396DBA467E}" srcOrd="0" destOrd="0" presId="urn:microsoft.com/office/officeart/2005/8/layout/radial6"/>
    <dgm:cxn modelId="{7C1866BC-63DA-4B89-9ACD-958D68F56D84}" srcId="{0A3D3512-6764-4337-91FE-13F6CBAE3142}" destId="{FBC1317C-5447-4791-89C6-A777D10D552F}" srcOrd="0" destOrd="0" parTransId="{430A3EEF-A152-49FD-9B34-EA2E9441D892}" sibTransId="{FC1F13A3-B39A-4776-B00E-7492EF935C99}"/>
    <dgm:cxn modelId="{AB0578CE-5E7B-4779-B1B9-7D69D70215F6}" type="presOf" srcId="{FC1F13A3-B39A-4776-B00E-7492EF935C99}" destId="{0F601032-CD24-404C-AA42-624A98ECEC2C}" srcOrd="0" destOrd="0" presId="urn:microsoft.com/office/officeart/2005/8/layout/radial6"/>
    <dgm:cxn modelId="{7330AAA2-8228-45D7-9A6E-7BC623DBEE3C}" type="presOf" srcId="{6FE61EB0-F254-475A-95D6-1AB3F3E01011}" destId="{9D7811B6-BB89-4877-992D-837B4087811C}" srcOrd="0" destOrd="0" presId="urn:microsoft.com/office/officeart/2005/8/layout/radial6"/>
    <dgm:cxn modelId="{0A19FC32-D755-4236-A90C-D2E995EE8B4E}" type="presParOf" srcId="{746B7161-412C-4749-9FD8-3E522DE6253D}" destId="{C8C752AE-2695-4CF9-949A-6BBEBC6296BE}" srcOrd="0" destOrd="0" presId="urn:microsoft.com/office/officeart/2005/8/layout/radial6"/>
    <dgm:cxn modelId="{BF0645AB-85A6-4F9F-82B4-A2363A8D5DC8}" type="presParOf" srcId="{746B7161-412C-4749-9FD8-3E522DE6253D}" destId="{A175E5C5-9C83-4D11-9C15-6E4028DFEE56}" srcOrd="1" destOrd="0" presId="urn:microsoft.com/office/officeart/2005/8/layout/radial6"/>
    <dgm:cxn modelId="{FDC8EE95-5EDF-43B7-9FFB-A792D377784B}" type="presParOf" srcId="{746B7161-412C-4749-9FD8-3E522DE6253D}" destId="{947141EA-88BB-44B9-A2A0-CDA9532A2F22}" srcOrd="2" destOrd="0" presId="urn:microsoft.com/office/officeart/2005/8/layout/radial6"/>
    <dgm:cxn modelId="{E3172853-4412-40C3-A492-F2373E2FECE8}" type="presParOf" srcId="{746B7161-412C-4749-9FD8-3E522DE6253D}" destId="{0F601032-CD24-404C-AA42-624A98ECEC2C}" srcOrd="3" destOrd="0" presId="urn:microsoft.com/office/officeart/2005/8/layout/radial6"/>
    <dgm:cxn modelId="{D6F89652-03D7-4A87-9769-D55D712F4718}" type="presParOf" srcId="{746B7161-412C-4749-9FD8-3E522DE6253D}" destId="{D0FF8077-152F-4E4E-BD64-AF05A773AD8A}" srcOrd="4" destOrd="0" presId="urn:microsoft.com/office/officeart/2005/8/layout/radial6"/>
    <dgm:cxn modelId="{684515DE-86B6-41C1-A026-EC5ADF6E7CBC}" type="presParOf" srcId="{746B7161-412C-4749-9FD8-3E522DE6253D}" destId="{C226B80D-9DBF-4BA9-9125-B75579DD4520}" srcOrd="5" destOrd="0" presId="urn:microsoft.com/office/officeart/2005/8/layout/radial6"/>
    <dgm:cxn modelId="{9B24BBAB-36B8-470F-905F-17D467EE6F5D}" type="presParOf" srcId="{746B7161-412C-4749-9FD8-3E522DE6253D}" destId="{98A49CB6-AFFF-43E8-82EE-091C35238986}" srcOrd="6" destOrd="0" presId="urn:microsoft.com/office/officeart/2005/8/layout/radial6"/>
    <dgm:cxn modelId="{1152E5F9-B001-4321-A47D-863231182635}" type="presParOf" srcId="{746B7161-412C-4749-9FD8-3E522DE6253D}" destId="{61E10C64-B662-4B39-8C74-3B85EC2E1426}" srcOrd="7" destOrd="0" presId="urn:microsoft.com/office/officeart/2005/8/layout/radial6"/>
    <dgm:cxn modelId="{27757B22-F823-4C37-B92B-0B6E5D0CBD6E}" type="presParOf" srcId="{746B7161-412C-4749-9FD8-3E522DE6253D}" destId="{584268DE-23FA-4FA6-9B33-200A6DD69FFE}" srcOrd="8" destOrd="0" presId="urn:microsoft.com/office/officeart/2005/8/layout/radial6"/>
    <dgm:cxn modelId="{BAC46A49-6D89-4EC5-A3B4-C205A11868F0}" type="presParOf" srcId="{746B7161-412C-4749-9FD8-3E522DE6253D}" destId="{952C4926-E14D-4197-81F4-D35C8F3B10AD}" srcOrd="9" destOrd="0" presId="urn:microsoft.com/office/officeart/2005/8/layout/radial6"/>
    <dgm:cxn modelId="{E261D831-1940-4389-907A-AB46A36F3597}" type="presParOf" srcId="{746B7161-412C-4749-9FD8-3E522DE6253D}" destId="{ADE02F4E-B292-41FB-8291-CEEB2365520B}" srcOrd="10" destOrd="0" presId="urn:microsoft.com/office/officeart/2005/8/layout/radial6"/>
    <dgm:cxn modelId="{51503BBD-A897-43B3-AC6D-A528CEFC6544}" type="presParOf" srcId="{746B7161-412C-4749-9FD8-3E522DE6253D}" destId="{08C9A390-AA75-4CC3-A9D6-DE91BEF6036B}" srcOrd="11" destOrd="0" presId="urn:microsoft.com/office/officeart/2005/8/layout/radial6"/>
    <dgm:cxn modelId="{4ED96196-348B-451D-9004-4BA94AFEE0DA}" type="presParOf" srcId="{746B7161-412C-4749-9FD8-3E522DE6253D}" destId="{AFBCF972-717D-4FFF-BF3A-0909E392791D}" srcOrd="12" destOrd="0" presId="urn:microsoft.com/office/officeart/2005/8/layout/radial6"/>
    <dgm:cxn modelId="{2E46570F-C592-4F5F-AD1D-505EF245AD7D}" type="presParOf" srcId="{746B7161-412C-4749-9FD8-3E522DE6253D}" destId="{A5322749-CF08-4119-9BD8-8B396DBA467E}" srcOrd="13" destOrd="0" presId="urn:microsoft.com/office/officeart/2005/8/layout/radial6"/>
    <dgm:cxn modelId="{82332CCE-0F78-4D3F-90CE-727C861FD088}" type="presParOf" srcId="{746B7161-412C-4749-9FD8-3E522DE6253D}" destId="{D0F514C1-8AA3-434A-BD7C-4E2FF0A7F8C0}" srcOrd="14" destOrd="0" presId="urn:microsoft.com/office/officeart/2005/8/layout/radial6"/>
    <dgm:cxn modelId="{67383FBB-03B7-4857-BD5D-59C8804E6CE8}" type="presParOf" srcId="{746B7161-412C-4749-9FD8-3E522DE6253D}" destId="{9D7811B6-BB89-4877-992D-837B4087811C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39B8B0-6F50-4A0D-9BEB-CC61ED8D7B1A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CO"/>
        </a:p>
      </dgm:t>
    </dgm:pt>
    <dgm:pt modelId="{A153E6D7-EF5C-4D54-A177-10324C9C2A54}">
      <dgm:prSet phldrT="[Texto]" custT="1"/>
      <dgm:spPr/>
      <dgm:t>
        <a:bodyPr/>
        <a:lstStyle/>
        <a:p>
          <a:pPr algn="ctr"/>
          <a:r>
            <a:rPr lang="es-CO" sz="2400" b="1" dirty="0" smtClean="0"/>
            <a:t>SISTEMA NERVIOSO CENTRAL</a:t>
          </a:r>
        </a:p>
        <a:p>
          <a:pPr algn="l"/>
          <a:r>
            <a:rPr lang="es-CO" sz="2400" dirty="0" smtClean="0"/>
            <a:t>- Construirse a través de toda la vida</a:t>
          </a:r>
        </a:p>
        <a:p>
          <a:pPr algn="l"/>
          <a:r>
            <a:rPr lang="es-CO" sz="2400" dirty="0" smtClean="0"/>
            <a:t>- Énfasis mayor en los primeros años</a:t>
          </a:r>
          <a:endParaRPr lang="es-CO" sz="2400" dirty="0"/>
        </a:p>
      </dgm:t>
    </dgm:pt>
    <dgm:pt modelId="{348C2BC0-085B-48AB-A0D4-2685D081A180}" type="parTrans" cxnId="{DDAE69F3-C25F-4B8E-B081-980F3B929D5B}">
      <dgm:prSet/>
      <dgm:spPr/>
      <dgm:t>
        <a:bodyPr/>
        <a:lstStyle/>
        <a:p>
          <a:endParaRPr lang="es-CO" sz="2400"/>
        </a:p>
      </dgm:t>
    </dgm:pt>
    <dgm:pt modelId="{F22879E1-C6B8-488D-B640-5CA76A277491}" type="sibTrans" cxnId="{DDAE69F3-C25F-4B8E-B081-980F3B929D5B}">
      <dgm:prSet/>
      <dgm:spPr/>
      <dgm:t>
        <a:bodyPr/>
        <a:lstStyle/>
        <a:p>
          <a:endParaRPr lang="es-CO" sz="2400"/>
        </a:p>
      </dgm:t>
    </dgm:pt>
    <dgm:pt modelId="{C412CE60-5B61-4001-B0A6-BFAC84843C78}">
      <dgm:prSet phldrT="[Texto]" custT="1"/>
      <dgm:spPr/>
      <dgm:t>
        <a:bodyPr/>
        <a:lstStyle/>
        <a:p>
          <a:r>
            <a:rPr lang="es-CO" sz="2400" dirty="0" smtClean="0"/>
            <a:t>- Coordinación de todas las funciones primordiales</a:t>
          </a:r>
        </a:p>
        <a:p>
          <a:r>
            <a:rPr lang="es-CO" sz="2400" dirty="0" smtClean="0"/>
            <a:t>- Aprendizajes superiores, supervivencia, procesos primitivos (reflejos)</a:t>
          </a:r>
          <a:endParaRPr lang="es-CO" sz="2400" dirty="0"/>
        </a:p>
      </dgm:t>
    </dgm:pt>
    <dgm:pt modelId="{498D69CC-9212-4835-9FD5-96FA66387C13}" type="parTrans" cxnId="{E1B1E040-406E-4D24-9EDF-3D280E4C78CB}">
      <dgm:prSet/>
      <dgm:spPr/>
      <dgm:t>
        <a:bodyPr/>
        <a:lstStyle/>
        <a:p>
          <a:endParaRPr lang="es-CO" sz="2400"/>
        </a:p>
      </dgm:t>
    </dgm:pt>
    <dgm:pt modelId="{5047B557-3CAC-4471-AB92-BD74BC400817}" type="sibTrans" cxnId="{E1B1E040-406E-4D24-9EDF-3D280E4C78CB}">
      <dgm:prSet/>
      <dgm:spPr/>
      <dgm:t>
        <a:bodyPr/>
        <a:lstStyle/>
        <a:p>
          <a:endParaRPr lang="es-CO" sz="2400"/>
        </a:p>
      </dgm:t>
    </dgm:pt>
    <dgm:pt modelId="{B5595F8E-361C-4A1E-9D6B-3161EB6D7AF3}">
      <dgm:prSet phldrT="[Texto]" custT="1"/>
      <dgm:spPr/>
      <dgm:t>
        <a:bodyPr/>
        <a:lstStyle/>
        <a:p>
          <a:r>
            <a:rPr lang="es-CO" sz="2400" b="1" dirty="0" smtClean="0"/>
            <a:t>Neurodesarrollo </a:t>
          </a:r>
        </a:p>
        <a:p>
          <a:r>
            <a:rPr lang="es-CO" sz="2400" dirty="0" smtClean="0"/>
            <a:t>- Participación del Sistema Nervioso en el desarrollo infantil</a:t>
          </a:r>
        </a:p>
        <a:p>
          <a:r>
            <a:rPr lang="es-CO" sz="2400" dirty="0" smtClean="0"/>
            <a:t>- Desarrollo cognitivo, desarrollo de la inteligencia, aprendizaje, desarrollo emocional, psicomotricidad</a:t>
          </a:r>
          <a:endParaRPr lang="es-CO" sz="2400" dirty="0"/>
        </a:p>
      </dgm:t>
    </dgm:pt>
    <dgm:pt modelId="{F4DB3336-4EB0-4971-8646-92F206C4FC02}" type="parTrans" cxnId="{3CD8034A-2687-4B9F-B01D-4C2452312D01}">
      <dgm:prSet/>
      <dgm:spPr/>
      <dgm:t>
        <a:bodyPr/>
        <a:lstStyle/>
        <a:p>
          <a:endParaRPr lang="es-CO" sz="2400"/>
        </a:p>
      </dgm:t>
    </dgm:pt>
    <dgm:pt modelId="{590F46B0-41A1-46D8-8E78-98A3D515B158}" type="sibTrans" cxnId="{3CD8034A-2687-4B9F-B01D-4C2452312D01}">
      <dgm:prSet/>
      <dgm:spPr/>
      <dgm:t>
        <a:bodyPr/>
        <a:lstStyle/>
        <a:p>
          <a:endParaRPr lang="es-CO" sz="2400"/>
        </a:p>
      </dgm:t>
    </dgm:pt>
    <dgm:pt modelId="{97F90A46-20DC-4C5C-B4B1-35C17F5588F1}" type="pres">
      <dgm:prSet presAssocID="{4A39B8B0-6F50-4A0D-9BEB-CC61ED8D7B1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5055701-A035-453D-9C48-DF396664FBC3}" type="pres">
      <dgm:prSet presAssocID="{A153E6D7-EF5C-4D54-A177-10324C9C2A54}" presName="parentLin" presStyleCnt="0"/>
      <dgm:spPr/>
    </dgm:pt>
    <dgm:pt modelId="{7CC69403-D372-41CD-B5BC-B8C300EECF53}" type="pres">
      <dgm:prSet presAssocID="{A153E6D7-EF5C-4D54-A177-10324C9C2A54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36DF1780-6B8F-443F-AEF3-CC93FEBEEC62}" type="pres">
      <dgm:prSet presAssocID="{A153E6D7-EF5C-4D54-A177-10324C9C2A54}" presName="parentText" presStyleLbl="node1" presStyleIdx="0" presStyleCnt="3" custScaleX="137898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FAEBD91-52DE-4405-95C9-6D3C1EF162D4}" type="pres">
      <dgm:prSet presAssocID="{A153E6D7-EF5C-4D54-A177-10324C9C2A54}" presName="negativeSpace" presStyleCnt="0"/>
      <dgm:spPr/>
    </dgm:pt>
    <dgm:pt modelId="{E81EB1B3-99E9-4D71-A6A7-5DD8734ADA3B}" type="pres">
      <dgm:prSet presAssocID="{A153E6D7-EF5C-4D54-A177-10324C9C2A54}" presName="childText" presStyleLbl="conFgAcc1" presStyleIdx="0" presStyleCnt="3">
        <dgm:presLayoutVars>
          <dgm:bulletEnabled val="1"/>
        </dgm:presLayoutVars>
      </dgm:prSet>
      <dgm:spPr/>
    </dgm:pt>
    <dgm:pt modelId="{B0201B6D-2614-445F-9FA5-66A551A34082}" type="pres">
      <dgm:prSet presAssocID="{F22879E1-C6B8-488D-B640-5CA76A277491}" presName="spaceBetweenRectangles" presStyleCnt="0"/>
      <dgm:spPr/>
    </dgm:pt>
    <dgm:pt modelId="{E7FDBA7C-5472-4676-9E8F-377742255196}" type="pres">
      <dgm:prSet presAssocID="{C412CE60-5B61-4001-B0A6-BFAC84843C78}" presName="parentLin" presStyleCnt="0"/>
      <dgm:spPr/>
    </dgm:pt>
    <dgm:pt modelId="{0239D3F0-78AA-4E2A-9077-F58458755A67}" type="pres">
      <dgm:prSet presAssocID="{C412CE60-5B61-4001-B0A6-BFAC84843C78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F1932E98-0A5F-4F39-B579-4741175B3E0C}" type="pres">
      <dgm:prSet presAssocID="{C412CE60-5B61-4001-B0A6-BFAC84843C78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2C7E1BE-9509-4AFC-AF70-4C7E2A675E24}" type="pres">
      <dgm:prSet presAssocID="{C412CE60-5B61-4001-B0A6-BFAC84843C78}" presName="negativeSpace" presStyleCnt="0"/>
      <dgm:spPr/>
    </dgm:pt>
    <dgm:pt modelId="{01CB4DCA-7B24-4DE7-B724-DB3D11B030E5}" type="pres">
      <dgm:prSet presAssocID="{C412CE60-5B61-4001-B0A6-BFAC84843C78}" presName="childText" presStyleLbl="conFgAcc1" presStyleIdx="1" presStyleCnt="3">
        <dgm:presLayoutVars>
          <dgm:bulletEnabled val="1"/>
        </dgm:presLayoutVars>
      </dgm:prSet>
      <dgm:spPr/>
    </dgm:pt>
    <dgm:pt modelId="{95C101B1-5BB6-4843-8CFA-C6AA8995B3A2}" type="pres">
      <dgm:prSet presAssocID="{5047B557-3CAC-4471-AB92-BD74BC400817}" presName="spaceBetweenRectangles" presStyleCnt="0"/>
      <dgm:spPr/>
    </dgm:pt>
    <dgm:pt modelId="{92A8B30C-2535-4164-9E16-1931E3CAA32F}" type="pres">
      <dgm:prSet presAssocID="{B5595F8E-361C-4A1E-9D6B-3161EB6D7AF3}" presName="parentLin" presStyleCnt="0"/>
      <dgm:spPr/>
    </dgm:pt>
    <dgm:pt modelId="{268B0685-CAF8-4AFB-9DD8-FD7A6FF92916}" type="pres">
      <dgm:prSet presAssocID="{B5595F8E-361C-4A1E-9D6B-3161EB6D7AF3}" presName="parentLeftMargin" presStyleLbl="node1" presStyleIdx="1" presStyleCnt="3"/>
      <dgm:spPr/>
      <dgm:t>
        <a:bodyPr/>
        <a:lstStyle/>
        <a:p>
          <a:endParaRPr lang="es-CO"/>
        </a:p>
      </dgm:t>
    </dgm:pt>
    <dgm:pt modelId="{CB683F0E-FA92-43AC-B8B1-F2D7C4F3F59C}" type="pres">
      <dgm:prSet presAssocID="{B5595F8E-361C-4A1E-9D6B-3161EB6D7AF3}" presName="parentText" presStyleLbl="node1" presStyleIdx="2" presStyleCnt="3" custScaleX="142857" custScaleY="12443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C459D6-D906-43C4-9A6D-D48C92CB8FDE}" type="pres">
      <dgm:prSet presAssocID="{B5595F8E-361C-4A1E-9D6B-3161EB6D7AF3}" presName="negativeSpace" presStyleCnt="0"/>
      <dgm:spPr/>
    </dgm:pt>
    <dgm:pt modelId="{6E61D49B-2574-4E45-8037-9435B3259C78}" type="pres">
      <dgm:prSet presAssocID="{B5595F8E-361C-4A1E-9D6B-3161EB6D7AF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9A3C576-0A7C-4E16-A395-002F22666DDF}" type="presOf" srcId="{C412CE60-5B61-4001-B0A6-BFAC84843C78}" destId="{F1932E98-0A5F-4F39-B579-4741175B3E0C}" srcOrd="1" destOrd="0" presId="urn:microsoft.com/office/officeart/2005/8/layout/list1"/>
    <dgm:cxn modelId="{639D700A-F095-41A5-8668-50D85EBCBABF}" type="presOf" srcId="{A153E6D7-EF5C-4D54-A177-10324C9C2A54}" destId="{36DF1780-6B8F-443F-AEF3-CC93FEBEEC62}" srcOrd="1" destOrd="0" presId="urn:microsoft.com/office/officeart/2005/8/layout/list1"/>
    <dgm:cxn modelId="{D017B589-E5AF-4E27-8A04-C0EC19104020}" type="presOf" srcId="{C412CE60-5B61-4001-B0A6-BFAC84843C78}" destId="{0239D3F0-78AA-4E2A-9077-F58458755A67}" srcOrd="0" destOrd="0" presId="urn:microsoft.com/office/officeart/2005/8/layout/list1"/>
    <dgm:cxn modelId="{1A155E18-3E93-4EB6-BD8C-FAFE4B6B4C9A}" type="presOf" srcId="{B5595F8E-361C-4A1E-9D6B-3161EB6D7AF3}" destId="{CB683F0E-FA92-43AC-B8B1-F2D7C4F3F59C}" srcOrd="1" destOrd="0" presId="urn:microsoft.com/office/officeart/2005/8/layout/list1"/>
    <dgm:cxn modelId="{F23BD67F-E029-4D8F-A3D8-93AA3FDE8F48}" type="presOf" srcId="{4A39B8B0-6F50-4A0D-9BEB-CC61ED8D7B1A}" destId="{97F90A46-20DC-4C5C-B4B1-35C17F5588F1}" srcOrd="0" destOrd="0" presId="urn:microsoft.com/office/officeart/2005/8/layout/list1"/>
    <dgm:cxn modelId="{3CD8034A-2687-4B9F-B01D-4C2452312D01}" srcId="{4A39B8B0-6F50-4A0D-9BEB-CC61ED8D7B1A}" destId="{B5595F8E-361C-4A1E-9D6B-3161EB6D7AF3}" srcOrd="2" destOrd="0" parTransId="{F4DB3336-4EB0-4971-8646-92F206C4FC02}" sibTransId="{590F46B0-41A1-46D8-8E78-98A3D515B158}"/>
    <dgm:cxn modelId="{E1B1E040-406E-4D24-9EDF-3D280E4C78CB}" srcId="{4A39B8B0-6F50-4A0D-9BEB-CC61ED8D7B1A}" destId="{C412CE60-5B61-4001-B0A6-BFAC84843C78}" srcOrd="1" destOrd="0" parTransId="{498D69CC-9212-4835-9FD5-96FA66387C13}" sibTransId="{5047B557-3CAC-4471-AB92-BD74BC400817}"/>
    <dgm:cxn modelId="{ABFACD4D-CE88-43BE-AE92-F989669F2A07}" type="presOf" srcId="{A153E6D7-EF5C-4D54-A177-10324C9C2A54}" destId="{7CC69403-D372-41CD-B5BC-B8C300EECF53}" srcOrd="0" destOrd="0" presId="urn:microsoft.com/office/officeart/2005/8/layout/list1"/>
    <dgm:cxn modelId="{DDAE69F3-C25F-4B8E-B081-980F3B929D5B}" srcId="{4A39B8B0-6F50-4A0D-9BEB-CC61ED8D7B1A}" destId="{A153E6D7-EF5C-4D54-A177-10324C9C2A54}" srcOrd="0" destOrd="0" parTransId="{348C2BC0-085B-48AB-A0D4-2685D081A180}" sibTransId="{F22879E1-C6B8-488D-B640-5CA76A277491}"/>
    <dgm:cxn modelId="{F5296A45-12B2-44C3-B872-00DDD5B23EEC}" type="presOf" srcId="{B5595F8E-361C-4A1E-9D6B-3161EB6D7AF3}" destId="{268B0685-CAF8-4AFB-9DD8-FD7A6FF92916}" srcOrd="0" destOrd="0" presId="urn:microsoft.com/office/officeart/2005/8/layout/list1"/>
    <dgm:cxn modelId="{4355B701-BB68-49ED-B409-8A0ED17AA325}" type="presParOf" srcId="{97F90A46-20DC-4C5C-B4B1-35C17F5588F1}" destId="{25055701-A035-453D-9C48-DF396664FBC3}" srcOrd="0" destOrd="0" presId="urn:microsoft.com/office/officeart/2005/8/layout/list1"/>
    <dgm:cxn modelId="{47600D76-A7D0-4FD7-B5A8-1DC68CF5E35D}" type="presParOf" srcId="{25055701-A035-453D-9C48-DF396664FBC3}" destId="{7CC69403-D372-41CD-B5BC-B8C300EECF53}" srcOrd="0" destOrd="0" presId="urn:microsoft.com/office/officeart/2005/8/layout/list1"/>
    <dgm:cxn modelId="{48197715-0D82-4E1E-9B30-16655AB7BD6D}" type="presParOf" srcId="{25055701-A035-453D-9C48-DF396664FBC3}" destId="{36DF1780-6B8F-443F-AEF3-CC93FEBEEC62}" srcOrd="1" destOrd="0" presId="urn:microsoft.com/office/officeart/2005/8/layout/list1"/>
    <dgm:cxn modelId="{BE7357D1-3DD7-4510-B0A7-6AAB439038AD}" type="presParOf" srcId="{97F90A46-20DC-4C5C-B4B1-35C17F5588F1}" destId="{DFAEBD91-52DE-4405-95C9-6D3C1EF162D4}" srcOrd="1" destOrd="0" presId="urn:microsoft.com/office/officeart/2005/8/layout/list1"/>
    <dgm:cxn modelId="{9827DA6B-842A-4197-9B6C-EA9ED10249F4}" type="presParOf" srcId="{97F90A46-20DC-4C5C-B4B1-35C17F5588F1}" destId="{E81EB1B3-99E9-4D71-A6A7-5DD8734ADA3B}" srcOrd="2" destOrd="0" presId="urn:microsoft.com/office/officeart/2005/8/layout/list1"/>
    <dgm:cxn modelId="{10EF8845-3902-42DD-A0B6-5A2D64592C94}" type="presParOf" srcId="{97F90A46-20DC-4C5C-B4B1-35C17F5588F1}" destId="{B0201B6D-2614-445F-9FA5-66A551A34082}" srcOrd="3" destOrd="0" presId="urn:microsoft.com/office/officeart/2005/8/layout/list1"/>
    <dgm:cxn modelId="{43A5C1B6-F073-4D91-9FA2-AD74FE5DB175}" type="presParOf" srcId="{97F90A46-20DC-4C5C-B4B1-35C17F5588F1}" destId="{E7FDBA7C-5472-4676-9E8F-377742255196}" srcOrd="4" destOrd="0" presId="urn:microsoft.com/office/officeart/2005/8/layout/list1"/>
    <dgm:cxn modelId="{EF4AB704-6A31-4414-A939-3F2ED2678A83}" type="presParOf" srcId="{E7FDBA7C-5472-4676-9E8F-377742255196}" destId="{0239D3F0-78AA-4E2A-9077-F58458755A67}" srcOrd="0" destOrd="0" presId="urn:microsoft.com/office/officeart/2005/8/layout/list1"/>
    <dgm:cxn modelId="{1E5DD005-4A58-476F-99D9-3EDBDFA8F057}" type="presParOf" srcId="{E7FDBA7C-5472-4676-9E8F-377742255196}" destId="{F1932E98-0A5F-4F39-B579-4741175B3E0C}" srcOrd="1" destOrd="0" presId="urn:microsoft.com/office/officeart/2005/8/layout/list1"/>
    <dgm:cxn modelId="{335EE872-1BB1-4856-B556-1AF3D454C0A7}" type="presParOf" srcId="{97F90A46-20DC-4C5C-B4B1-35C17F5588F1}" destId="{F2C7E1BE-9509-4AFC-AF70-4C7E2A675E24}" srcOrd="5" destOrd="0" presId="urn:microsoft.com/office/officeart/2005/8/layout/list1"/>
    <dgm:cxn modelId="{216EBEF5-C45B-4F9A-A14D-A45613E5BF43}" type="presParOf" srcId="{97F90A46-20DC-4C5C-B4B1-35C17F5588F1}" destId="{01CB4DCA-7B24-4DE7-B724-DB3D11B030E5}" srcOrd="6" destOrd="0" presId="urn:microsoft.com/office/officeart/2005/8/layout/list1"/>
    <dgm:cxn modelId="{AC533182-8679-4D4F-A32E-B39E6E3042A4}" type="presParOf" srcId="{97F90A46-20DC-4C5C-B4B1-35C17F5588F1}" destId="{95C101B1-5BB6-4843-8CFA-C6AA8995B3A2}" srcOrd="7" destOrd="0" presId="urn:microsoft.com/office/officeart/2005/8/layout/list1"/>
    <dgm:cxn modelId="{5713725F-3B5A-4AEA-AB32-5410BCC9F392}" type="presParOf" srcId="{97F90A46-20DC-4C5C-B4B1-35C17F5588F1}" destId="{92A8B30C-2535-4164-9E16-1931E3CAA32F}" srcOrd="8" destOrd="0" presId="urn:microsoft.com/office/officeart/2005/8/layout/list1"/>
    <dgm:cxn modelId="{6C22927C-9ECC-46B5-BE58-54E71E496ADF}" type="presParOf" srcId="{92A8B30C-2535-4164-9E16-1931E3CAA32F}" destId="{268B0685-CAF8-4AFB-9DD8-FD7A6FF92916}" srcOrd="0" destOrd="0" presId="urn:microsoft.com/office/officeart/2005/8/layout/list1"/>
    <dgm:cxn modelId="{8907F2CD-7668-4FC9-849B-88E6F80B9B88}" type="presParOf" srcId="{92A8B30C-2535-4164-9E16-1931E3CAA32F}" destId="{CB683F0E-FA92-43AC-B8B1-F2D7C4F3F59C}" srcOrd="1" destOrd="0" presId="urn:microsoft.com/office/officeart/2005/8/layout/list1"/>
    <dgm:cxn modelId="{0DC56A96-199B-4F2F-A2AC-747690D57D33}" type="presParOf" srcId="{97F90A46-20DC-4C5C-B4B1-35C17F5588F1}" destId="{86C459D6-D906-43C4-9A6D-D48C92CB8FDE}" srcOrd="9" destOrd="0" presId="urn:microsoft.com/office/officeart/2005/8/layout/list1"/>
    <dgm:cxn modelId="{ADCD9D0C-F082-4DF7-9ACB-A4D80A9AF3E1}" type="presParOf" srcId="{97F90A46-20DC-4C5C-B4B1-35C17F5588F1}" destId="{6E61D49B-2574-4E45-8037-9435B3259C7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ED12C8-28CE-44D9-891D-D72C4D5A2FA7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70EAA081-5E34-46F6-94FE-96142AE31047}">
      <dgm:prSet phldrT="[Texto]" custT="1"/>
      <dgm:spPr/>
      <dgm:t>
        <a:bodyPr/>
        <a:lstStyle/>
        <a:p>
          <a:r>
            <a:rPr lang="es-CO" sz="2800" dirty="0" smtClean="0"/>
            <a:t>Interacción SNC + AMBIENTE (contexto)</a:t>
          </a:r>
        </a:p>
        <a:p>
          <a:r>
            <a:rPr lang="es-CO" sz="2800" dirty="0" smtClean="0"/>
            <a:t>- </a:t>
          </a:r>
          <a:r>
            <a:rPr lang="es-CO" sz="2800" b="1" dirty="0" smtClean="0"/>
            <a:t>Perfeccionamiento </a:t>
          </a:r>
          <a:r>
            <a:rPr lang="es-CO" sz="2800" b="0" dirty="0" smtClean="0"/>
            <a:t> de la estructura neurológica</a:t>
          </a:r>
        </a:p>
        <a:p>
          <a:r>
            <a:rPr lang="es-CO" sz="2800" b="0" dirty="0" smtClean="0"/>
            <a:t>- Formación de estructuras básicas </a:t>
          </a:r>
        </a:p>
        <a:p>
          <a:r>
            <a:rPr lang="es-CO" sz="2800" b="0" dirty="0" smtClean="0"/>
            <a:t>- Formación de  interconexiones neuronales</a:t>
          </a:r>
          <a:endParaRPr lang="es-CO" sz="2800" dirty="0"/>
        </a:p>
      </dgm:t>
    </dgm:pt>
    <dgm:pt modelId="{5A88B6C6-2A87-42FB-A2B3-02CA3D6A55B8}" type="parTrans" cxnId="{B3030B32-E505-4B0E-B3BC-A1AC72CB718B}">
      <dgm:prSet/>
      <dgm:spPr/>
      <dgm:t>
        <a:bodyPr/>
        <a:lstStyle/>
        <a:p>
          <a:endParaRPr lang="es-CO" sz="2400"/>
        </a:p>
      </dgm:t>
    </dgm:pt>
    <dgm:pt modelId="{1ED2AD35-CB1A-45B7-8610-A3E391C33EA6}" type="sibTrans" cxnId="{B3030B32-E505-4B0E-B3BC-A1AC72CB718B}">
      <dgm:prSet/>
      <dgm:spPr/>
      <dgm:t>
        <a:bodyPr/>
        <a:lstStyle/>
        <a:p>
          <a:endParaRPr lang="es-CO" sz="2400"/>
        </a:p>
      </dgm:t>
    </dgm:pt>
    <dgm:pt modelId="{D6A4E1AD-4E24-4C1D-9DFA-3EDB601E38A4}" type="pres">
      <dgm:prSet presAssocID="{E8ED12C8-28CE-44D9-891D-D72C4D5A2FA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565AFDD-BE4C-489A-8B61-2FA48F9FE31C}" type="pres">
      <dgm:prSet presAssocID="{70EAA081-5E34-46F6-94FE-96142AE31047}" presName="parentLin" presStyleCnt="0"/>
      <dgm:spPr/>
    </dgm:pt>
    <dgm:pt modelId="{9004B1E2-AFDF-44E0-ADA9-DC58C41D0F6C}" type="pres">
      <dgm:prSet presAssocID="{70EAA081-5E34-46F6-94FE-96142AE31047}" presName="parentLeftMargin" presStyleLbl="node1" presStyleIdx="0" presStyleCnt="1"/>
      <dgm:spPr/>
      <dgm:t>
        <a:bodyPr/>
        <a:lstStyle/>
        <a:p>
          <a:endParaRPr lang="es-CO"/>
        </a:p>
      </dgm:t>
    </dgm:pt>
    <dgm:pt modelId="{76D494E9-290B-4E88-8DB2-F8B0518D12F0}" type="pres">
      <dgm:prSet presAssocID="{70EAA081-5E34-46F6-94FE-96142AE31047}" presName="parentText" presStyleLbl="node1" presStyleIdx="0" presStyleCnt="1" custScaleX="142857" custScaleY="134462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7A93604-4308-4567-8950-482D2166EC30}" type="pres">
      <dgm:prSet presAssocID="{70EAA081-5E34-46F6-94FE-96142AE31047}" presName="negativeSpace" presStyleCnt="0"/>
      <dgm:spPr/>
    </dgm:pt>
    <dgm:pt modelId="{67EA4C1E-DA83-40E0-8FB5-53A482F80BFC}" type="pres">
      <dgm:prSet presAssocID="{70EAA081-5E34-46F6-94FE-96142AE31047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B649F134-DB2B-45F1-8EBF-9809F501BA7B}" type="presOf" srcId="{70EAA081-5E34-46F6-94FE-96142AE31047}" destId="{9004B1E2-AFDF-44E0-ADA9-DC58C41D0F6C}" srcOrd="0" destOrd="0" presId="urn:microsoft.com/office/officeart/2005/8/layout/list1"/>
    <dgm:cxn modelId="{9CF5B203-362A-43F9-991F-A6C17696C021}" type="presOf" srcId="{E8ED12C8-28CE-44D9-891D-D72C4D5A2FA7}" destId="{D6A4E1AD-4E24-4C1D-9DFA-3EDB601E38A4}" srcOrd="0" destOrd="0" presId="urn:microsoft.com/office/officeart/2005/8/layout/list1"/>
    <dgm:cxn modelId="{789D9011-1B33-4F37-99E9-65525349A50A}" type="presOf" srcId="{70EAA081-5E34-46F6-94FE-96142AE31047}" destId="{76D494E9-290B-4E88-8DB2-F8B0518D12F0}" srcOrd="1" destOrd="0" presId="urn:microsoft.com/office/officeart/2005/8/layout/list1"/>
    <dgm:cxn modelId="{B3030B32-E505-4B0E-B3BC-A1AC72CB718B}" srcId="{E8ED12C8-28CE-44D9-891D-D72C4D5A2FA7}" destId="{70EAA081-5E34-46F6-94FE-96142AE31047}" srcOrd="0" destOrd="0" parTransId="{5A88B6C6-2A87-42FB-A2B3-02CA3D6A55B8}" sibTransId="{1ED2AD35-CB1A-45B7-8610-A3E391C33EA6}"/>
    <dgm:cxn modelId="{009D4E9A-88D9-4399-808B-B70047697578}" type="presParOf" srcId="{D6A4E1AD-4E24-4C1D-9DFA-3EDB601E38A4}" destId="{A565AFDD-BE4C-489A-8B61-2FA48F9FE31C}" srcOrd="0" destOrd="0" presId="urn:microsoft.com/office/officeart/2005/8/layout/list1"/>
    <dgm:cxn modelId="{E2679CBC-F0CA-4B5F-9111-C2345E6DC384}" type="presParOf" srcId="{A565AFDD-BE4C-489A-8B61-2FA48F9FE31C}" destId="{9004B1E2-AFDF-44E0-ADA9-DC58C41D0F6C}" srcOrd="0" destOrd="0" presId="urn:microsoft.com/office/officeart/2005/8/layout/list1"/>
    <dgm:cxn modelId="{423E2158-3147-4649-872B-032026272725}" type="presParOf" srcId="{A565AFDD-BE4C-489A-8B61-2FA48F9FE31C}" destId="{76D494E9-290B-4E88-8DB2-F8B0518D12F0}" srcOrd="1" destOrd="0" presId="urn:microsoft.com/office/officeart/2005/8/layout/list1"/>
    <dgm:cxn modelId="{0898E4AD-DB81-44E6-BA33-3B0D45485B5A}" type="presParOf" srcId="{D6A4E1AD-4E24-4C1D-9DFA-3EDB601E38A4}" destId="{07A93604-4308-4567-8950-482D2166EC30}" srcOrd="1" destOrd="0" presId="urn:microsoft.com/office/officeart/2005/8/layout/list1"/>
    <dgm:cxn modelId="{1CB79917-4975-49DB-B63E-8CA3760D3D4E}" type="presParOf" srcId="{D6A4E1AD-4E24-4C1D-9DFA-3EDB601E38A4}" destId="{67EA4C1E-DA83-40E0-8FB5-53A482F80BF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9631ED-088A-42F2-A897-35E9DBA0B5C7}" type="doc">
      <dgm:prSet loTypeId="urn:microsoft.com/office/officeart/2005/8/layout/vList5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53F124F0-5BDB-48AE-AF7A-2E283C2B77B5}">
      <dgm:prSet phldrT="[Texto]"/>
      <dgm:spPr/>
      <dgm:t>
        <a:bodyPr/>
        <a:lstStyle/>
        <a:p>
          <a:r>
            <a:rPr lang="es-CO" b="1" dirty="0" smtClean="0"/>
            <a:t>PROLIFERACION NEURONAL</a:t>
          </a:r>
          <a:endParaRPr lang="es-CO" b="1" dirty="0"/>
        </a:p>
      </dgm:t>
    </dgm:pt>
    <dgm:pt modelId="{D931C882-2424-4268-943B-674FCB083B53}" type="parTrans" cxnId="{1FF018A0-C46E-4A69-BA49-87D411B583AF}">
      <dgm:prSet/>
      <dgm:spPr/>
      <dgm:t>
        <a:bodyPr/>
        <a:lstStyle/>
        <a:p>
          <a:endParaRPr lang="es-CO"/>
        </a:p>
      </dgm:t>
    </dgm:pt>
    <dgm:pt modelId="{59AD2A14-6AE2-4B23-A5A3-F1F75E2272E3}" type="sibTrans" cxnId="{1FF018A0-C46E-4A69-BA49-87D411B583AF}">
      <dgm:prSet/>
      <dgm:spPr/>
      <dgm:t>
        <a:bodyPr/>
        <a:lstStyle/>
        <a:p>
          <a:endParaRPr lang="es-CO"/>
        </a:p>
      </dgm:t>
    </dgm:pt>
    <dgm:pt modelId="{6A48E1A8-EFCD-4AC3-9146-A4DF3F5C2A7D}">
      <dgm:prSet phldrT="[Texto]"/>
      <dgm:spPr/>
      <dgm:t>
        <a:bodyPr/>
        <a:lstStyle/>
        <a:p>
          <a:pPr algn="just"/>
          <a:r>
            <a:rPr lang="es-CO" dirty="0" smtClean="0"/>
            <a:t> </a:t>
          </a:r>
          <a:r>
            <a:rPr lang="es-CO" b="1" dirty="0" smtClean="0"/>
            <a:t>“neuronas verdaderamente funcionantes”</a:t>
          </a:r>
          <a:r>
            <a:rPr lang="es-CO" dirty="0" smtClean="0"/>
            <a:t> (10-25 semanas gestación)</a:t>
          </a:r>
          <a:endParaRPr lang="es-CO" dirty="0"/>
        </a:p>
      </dgm:t>
    </dgm:pt>
    <dgm:pt modelId="{197567AE-650C-4303-AF70-0120BE6099BD}" type="parTrans" cxnId="{91558B22-64B1-4A8E-8E90-AF05E1EB5721}">
      <dgm:prSet/>
      <dgm:spPr/>
      <dgm:t>
        <a:bodyPr/>
        <a:lstStyle/>
        <a:p>
          <a:endParaRPr lang="es-CO"/>
        </a:p>
      </dgm:t>
    </dgm:pt>
    <dgm:pt modelId="{D052D8F0-EE13-4A05-BAE2-72790F19D7E2}" type="sibTrans" cxnId="{91558B22-64B1-4A8E-8E90-AF05E1EB5721}">
      <dgm:prSet/>
      <dgm:spPr/>
      <dgm:t>
        <a:bodyPr/>
        <a:lstStyle/>
        <a:p>
          <a:endParaRPr lang="es-CO"/>
        </a:p>
      </dgm:t>
    </dgm:pt>
    <dgm:pt modelId="{AEE275EE-F189-40C6-8EC6-F70EEB725E7F}">
      <dgm:prSet phldrT="[Texto]"/>
      <dgm:spPr/>
      <dgm:t>
        <a:bodyPr/>
        <a:lstStyle/>
        <a:p>
          <a:pPr algn="just"/>
          <a:r>
            <a:rPr lang="es-CO" b="1" dirty="0" smtClean="0"/>
            <a:t>“neuronas de sostén”</a:t>
          </a:r>
          <a:r>
            <a:rPr lang="es-CO" dirty="0" smtClean="0"/>
            <a:t> (25 semanas a 12 meses de nacimiento)</a:t>
          </a:r>
          <a:endParaRPr lang="es-CO" dirty="0"/>
        </a:p>
      </dgm:t>
    </dgm:pt>
    <dgm:pt modelId="{4B5E6E0D-7DE5-4918-BEA0-C4807A194B56}" type="parTrans" cxnId="{EC0A8C11-83E9-4E2C-BAFC-6DDD1BB09DC9}">
      <dgm:prSet/>
      <dgm:spPr/>
      <dgm:t>
        <a:bodyPr/>
        <a:lstStyle/>
        <a:p>
          <a:endParaRPr lang="es-CO"/>
        </a:p>
      </dgm:t>
    </dgm:pt>
    <dgm:pt modelId="{7C9C252D-518A-4AC9-87DA-6AE358A0B8B7}" type="sibTrans" cxnId="{EC0A8C11-83E9-4E2C-BAFC-6DDD1BB09DC9}">
      <dgm:prSet/>
      <dgm:spPr/>
      <dgm:t>
        <a:bodyPr/>
        <a:lstStyle/>
        <a:p>
          <a:endParaRPr lang="es-CO"/>
        </a:p>
      </dgm:t>
    </dgm:pt>
    <dgm:pt modelId="{5654E87C-CD2A-488D-AD62-65CAFBB666B4}">
      <dgm:prSet phldrT="[Texto]"/>
      <dgm:spPr/>
      <dgm:t>
        <a:bodyPr/>
        <a:lstStyle/>
        <a:p>
          <a:r>
            <a:rPr lang="es-CO" b="1" dirty="0" smtClean="0"/>
            <a:t>INTERCONEXIONES NEURONALES</a:t>
          </a:r>
          <a:endParaRPr lang="es-CO" b="1" dirty="0"/>
        </a:p>
      </dgm:t>
    </dgm:pt>
    <dgm:pt modelId="{1FEFEA18-E02F-40A2-86BA-EA161C3ABAF8}" type="parTrans" cxnId="{D174FF07-993B-4DD4-AE84-B747DC69A24B}">
      <dgm:prSet/>
      <dgm:spPr/>
      <dgm:t>
        <a:bodyPr/>
        <a:lstStyle/>
        <a:p>
          <a:endParaRPr lang="es-CO"/>
        </a:p>
      </dgm:t>
    </dgm:pt>
    <dgm:pt modelId="{F1C4CDF5-B9F3-4FAD-8E1D-5DABB4BD6C93}" type="sibTrans" cxnId="{D174FF07-993B-4DD4-AE84-B747DC69A24B}">
      <dgm:prSet/>
      <dgm:spPr/>
      <dgm:t>
        <a:bodyPr/>
        <a:lstStyle/>
        <a:p>
          <a:endParaRPr lang="es-CO"/>
        </a:p>
      </dgm:t>
    </dgm:pt>
    <dgm:pt modelId="{54A76217-ACEE-4C5C-9CDA-1E65875436E5}">
      <dgm:prSet phldrT="[Texto]" custT="1"/>
      <dgm:spPr/>
      <dgm:t>
        <a:bodyPr/>
        <a:lstStyle/>
        <a:p>
          <a:pPr algn="just"/>
          <a:r>
            <a:rPr lang="es-CO" sz="1800" dirty="0" smtClean="0"/>
            <a:t>25 semanas gestacion hasta los 3 años</a:t>
          </a:r>
          <a:endParaRPr lang="es-CO" sz="1800" dirty="0"/>
        </a:p>
      </dgm:t>
    </dgm:pt>
    <dgm:pt modelId="{A6CE2613-E498-40A5-95CB-3262F3B4EB28}" type="parTrans" cxnId="{59C38B65-469A-402D-9FC6-85D5B3775C4E}">
      <dgm:prSet/>
      <dgm:spPr/>
      <dgm:t>
        <a:bodyPr/>
        <a:lstStyle/>
        <a:p>
          <a:endParaRPr lang="es-CO"/>
        </a:p>
      </dgm:t>
    </dgm:pt>
    <dgm:pt modelId="{B1FC09BA-A95D-4CE4-AFCD-0D3B60E52591}" type="sibTrans" cxnId="{59C38B65-469A-402D-9FC6-85D5B3775C4E}">
      <dgm:prSet/>
      <dgm:spPr/>
      <dgm:t>
        <a:bodyPr/>
        <a:lstStyle/>
        <a:p>
          <a:endParaRPr lang="es-CO"/>
        </a:p>
      </dgm:t>
    </dgm:pt>
    <dgm:pt modelId="{1BCA7D1E-B09E-410D-89F2-CE0CC85E0C4C}">
      <dgm:prSet phldrT="[Texto]" custT="1"/>
      <dgm:spPr/>
      <dgm:t>
        <a:bodyPr/>
        <a:lstStyle/>
        <a:p>
          <a:pPr algn="just"/>
          <a:r>
            <a:rPr lang="es-CO" sz="1800" dirty="0" smtClean="0"/>
            <a:t>Maduración de reflejos, motricidad, adaptación, lenguaje oral</a:t>
          </a:r>
          <a:endParaRPr lang="es-CO" sz="1800" dirty="0"/>
        </a:p>
      </dgm:t>
    </dgm:pt>
    <dgm:pt modelId="{13E547F2-4555-40B9-83BE-144C24B34B29}" type="parTrans" cxnId="{2A4393CE-759A-4BE3-BA89-637C8E7DD43C}">
      <dgm:prSet/>
      <dgm:spPr/>
      <dgm:t>
        <a:bodyPr/>
        <a:lstStyle/>
        <a:p>
          <a:endParaRPr lang="es-CO"/>
        </a:p>
      </dgm:t>
    </dgm:pt>
    <dgm:pt modelId="{D2634A8D-D6F5-448C-AE2A-1C22A8CCEB54}" type="sibTrans" cxnId="{2A4393CE-759A-4BE3-BA89-637C8E7DD43C}">
      <dgm:prSet/>
      <dgm:spPr/>
      <dgm:t>
        <a:bodyPr/>
        <a:lstStyle/>
        <a:p>
          <a:endParaRPr lang="es-CO"/>
        </a:p>
      </dgm:t>
    </dgm:pt>
    <dgm:pt modelId="{9DDA8BDC-8E7B-4A81-90E0-BDCDB5E33BC2}">
      <dgm:prSet phldrT="[Texto]"/>
      <dgm:spPr/>
      <dgm:t>
        <a:bodyPr/>
        <a:lstStyle/>
        <a:p>
          <a:r>
            <a:rPr lang="es-CO" b="1" dirty="0" smtClean="0"/>
            <a:t>MIELINIZACION</a:t>
          </a:r>
          <a:endParaRPr lang="es-CO" b="1" dirty="0"/>
        </a:p>
      </dgm:t>
    </dgm:pt>
    <dgm:pt modelId="{EB6E3A76-D28B-41A8-9395-DB3B15FCB95B}" type="parTrans" cxnId="{C19EC5E7-41E6-4973-82EA-A8B92E00362D}">
      <dgm:prSet/>
      <dgm:spPr/>
      <dgm:t>
        <a:bodyPr/>
        <a:lstStyle/>
        <a:p>
          <a:endParaRPr lang="es-CO"/>
        </a:p>
      </dgm:t>
    </dgm:pt>
    <dgm:pt modelId="{17D340C4-259F-4A38-8EB8-86374CEBF5E2}" type="sibTrans" cxnId="{C19EC5E7-41E6-4973-82EA-A8B92E00362D}">
      <dgm:prSet/>
      <dgm:spPr/>
      <dgm:t>
        <a:bodyPr/>
        <a:lstStyle/>
        <a:p>
          <a:endParaRPr lang="es-CO"/>
        </a:p>
      </dgm:t>
    </dgm:pt>
    <dgm:pt modelId="{9E89466A-A677-4B90-A90B-22BA9CB1A6AB}">
      <dgm:prSet phldrT="[Texto]"/>
      <dgm:spPr/>
      <dgm:t>
        <a:bodyPr/>
        <a:lstStyle/>
        <a:p>
          <a:pPr algn="just"/>
          <a:r>
            <a:rPr lang="es-CO" dirty="0" smtClean="0"/>
            <a:t>Recubrimiento “mielina”: TRANSMISION ELECTRICA</a:t>
          </a:r>
          <a:endParaRPr lang="es-CO" dirty="0"/>
        </a:p>
      </dgm:t>
    </dgm:pt>
    <dgm:pt modelId="{8E166DF4-1963-46F2-9787-24EB7518A46F}" type="parTrans" cxnId="{D3A5B5EF-4D9D-4855-988F-2E411449916A}">
      <dgm:prSet/>
      <dgm:spPr/>
      <dgm:t>
        <a:bodyPr/>
        <a:lstStyle/>
        <a:p>
          <a:endParaRPr lang="es-CO"/>
        </a:p>
      </dgm:t>
    </dgm:pt>
    <dgm:pt modelId="{F74FE500-06E1-4F17-9F0F-ACE33C5FC163}" type="sibTrans" cxnId="{D3A5B5EF-4D9D-4855-988F-2E411449916A}">
      <dgm:prSet/>
      <dgm:spPr/>
      <dgm:t>
        <a:bodyPr/>
        <a:lstStyle/>
        <a:p>
          <a:endParaRPr lang="es-CO"/>
        </a:p>
      </dgm:t>
    </dgm:pt>
    <dgm:pt modelId="{B4813DBA-94C8-46BC-BE9E-CBFDAAB3AA3F}">
      <dgm:prSet phldrT="[Texto]"/>
      <dgm:spPr/>
      <dgm:t>
        <a:bodyPr/>
        <a:lstStyle/>
        <a:p>
          <a:pPr algn="just"/>
          <a:r>
            <a:rPr lang="es-CO" dirty="0" smtClean="0"/>
            <a:t>25 sem gestación hasta 3 años: aprendizajes básicos</a:t>
          </a:r>
          <a:endParaRPr lang="es-CO" dirty="0"/>
        </a:p>
      </dgm:t>
    </dgm:pt>
    <dgm:pt modelId="{75F4CAC2-C3EF-460E-A9EE-055BEA75C614}" type="parTrans" cxnId="{71668717-A796-41DB-9CBB-D10D3EBACAAC}">
      <dgm:prSet/>
      <dgm:spPr/>
      <dgm:t>
        <a:bodyPr/>
        <a:lstStyle/>
        <a:p>
          <a:endParaRPr lang="es-CO"/>
        </a:p>
      </dgm:t>
    </dgm:pt>
    <dgm:pt modelId="{65F9C132-90A4-4B71-970D-F12481BC4C35}" type="sibTrans" cxnId="{71668717-A796-41DB-9CBB-D10D3EBACAAC}">
      <dgm:prSet/>
      <dgm:spPr/>
      <dgm:t>
        <a:bodyPr/>
        <a:lstStyle/>
        <a:p>
          <a:endParaRPr lang="es-CO"/>
        </a:p>
      </dgm:t>
    </dgm:pt>
    <dgm:pt modelId="{36C473AA-86F1-4FC5-AD37-C695D44D0977}">
      <dgm:prSet phldrT="[Texto]" custT="1"/>
      <dgm:spPr/>
      <dgm:t>
        <a:bodyPr/>
        <a:lstStyle/>
        <a:p>
          <a:pPr algn="just"/>
          <a:r>
            <a:rPr lang="es-CO" sz="1800" dirty="0" smtClean="0"/>
            <a:t>Actividades básicas cotidianas: INDEPENDENCIA</a:t>
          </a:r>
          <a:endParaRPr lang="es-CO" sz="1800" dirty="0"/>
        </a:p>
      </dgm:t>
    </dgm:pt>
    <dgm:pt modelId="{BFE1F5C7-F5BC-4ADE-9A69-D83314924FC9}" type="parTrans" cxnId="{6AA47EA7-0CD6-4857-A18D-5F0DB2778BEF}">
      <dgm:prSet/>
      <dgm:spPr/>
      <dgm:t>
        <a:bodyPr/>
        <a:lstStyle/>
        <a:p>
          <a:endParaRPr lang="es-CO"/>
        </a:p>
      </dgm:t>
    </dgm:pt>
    <dgm:pt modelId="{454073B9-0F0E-4C7B-AAC0-98C64B66EEC9}" type="sibTrans" cxnId="{6AA47EA7-0CD6-4857-A18D-5F0DB2778BEF}">
      <dgm:prSet/>
      <dgm:spPr/>
      <dgm:t>
        <a:bodyPr/>
        <a:lstStyle/>
        <a:p>
          <a:endParaRPr lang="es-CO"/>
        </a:p>
      </dgm:t>
    </dgm:pt>
    <dgm:pt modelId="{76A65B37-2555-4BCD-A6CC-3395BFD78E35}">
      <dgm:prSet phldrT="[Texto]" custT="1"/>
      <dgm:spPr/>
      <dgm:t>
        <a:bodyPr/>
        <a:lstStyle/>
        <a:p>
          <a:pPr algn="just"/>
          <a:r>
            <a:rPr lang="es-CO" sz="1800" b="1" i="1" dirty="0" smtClean="0"/>
            <a:t>DURANTE TODA LA VIDA = MEDIO AMBIENTE</a:t>
          </a:r>
          <a:endParaRPr lang="es-CO" sz="1800" b="1" i="1" dirty="0"/>
        </a:p>
      </dgm:t>
    </dgm:pt>
    <dgm:pt modelId="{8055F334-6D31-496B-870E-CA6CCDD6F601}" type="parTrans" cxnId="{922E06DC-C6F2-46B5-BB88-7A1B8A657263}">
      <dgm:prSet/>
      <dgm:spPr/>
      <dgm:t>
        <a:bodyPr/>
        <a:lstStyle/>
        <a:p>
          <a:endParaRPr lang="es-CO"/>
        </a:p>
      </dgm:t>
    </dgm:pt>
    <dgm:pt modelId="{1208C353-1015-48C2-A2C2-6E663EB09CC1}" type="sibTrans" cxnId="{922E06DC-C6F2-46B5-BB88-7A1B8A657263}">
      <dgm:prSet/>
      <dgm:spPr/>
      <dgm:t>
        <a:bodyPr/>
        <a:lstStyle/>
        <a:p>
          <a:endParaRPr lang="es-CO"/>
        </a:p>
      </dgm:t>
    </dgm:pt>
    <dgm:pt modelId="{239734F7-05BA-484C-BA15-3840C94039DA}">
      <dgm:prSet phldrT="[Texto]"/>
      <dgm:spPr/>
      <dgm:t>
        <a:bodyPr/>
        <a:lstStyle/>
        <a:p>
          <a:pPr algn="just"/>
          <a:r>
            <a:rPr lang="es-CO" b="1" i="1" dirty="0" smtClean="0"/>
            <a:t>DURANTE TODA LA VIDA</a:t>
          </a:r>
          <a:endParaRPr lang="es-CO" b="1" i="1" dirty="0"/>
        </a:p>
      </dgm:t>
    </dgm:pt>
    <dgm:pt modelId="{A7D9ECBC-2B9A-4152-B3ED-329732D49388}" type="parTrans" cxnId="{75545E4F-4937-420A-8C5B-CBE908AF2F6C}">
      <dgm:prSet/>
      <dgm:spPr/>
      <dgm:t>
        <a:bodyPr/>
        <a:lstStyle/>
        <a:p>
          <a:endParaRPr lang="es-CO"/>
        </a:p>
      </dgm:t>
    </dgm:pt>
    <dgm:pt modelId="{C0F63F29-B0CD-4D50-93DE-031BF7D82D83}" type="sibTrans" cxnId="{75545E4F-4937-420A-8C5B-CBE908AF2F6C}">
      <dgm:prSet/>
      <dgm:spPr/>
      <dgm:t>
        <a:bodyPr/>
        <a:lstStyle/>
        <a:p>
          <a:endParaRPr lang="es-CO"/>
        </a:p>
      </dgm:t>
    </dgm:pt>
    <dgm:pt modelId="{ACE913CD-1C5F-40B3-9409-8CD39F702CE3}" type="pres">
      <dgm:prSet presAssocID="{E99631ED-088A-42F2-A897-35E9DBA0B5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C7B68B48-EF1B-43F4-9DA3-418B3C0559B7}" type="pres">
      <dgm:prSet presAssocID="{53F124F0-5BDB-48AE-AF7A-2E283C2B77B5}" presName="linNode" presStyleCnt="0"/>
      <dgm:spPr/>
    </dgm:pt>
    <dgm:pt modelId="{7268B28B-2139-4EF3-A2C4-CA05F1EE66EA}" type="pres">
      <dgm:prSet presAssocID="{53F124F0-5BDB-48AE-AF7A-2E283C2B77B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7F2068C-3606-4746-A88F-F3C74191ED5C}" type="pres">
      <dgm:prSet presAssocID="{53F124F0-5BDB-48AE-AF7A-2E283C2B77B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81476B0-AEA4-4736-8F78-8073725FBA17}" type="pres">
      <dgm:prSet presAssocID="{59AD2A14-6AE2-4B23-A5A3-F1F75E2272E3}" presName="sp" presStyleCnt="0"/>
      <dgm:spPr/>
    </dgm:pt>
    <dgm:pt modelId="{59D35EC8-88CE-4777-9578-091DF70365E1}" type="pres">
      <dgm:prSet presAssocID="{5654E87C-CD2A-488D-AD62-65CAFBB666B4}" presName="linNode" presStyleCnt="0"/>
      <dgm:spPr/>
    </dgm:pt>
    <dgm:pt modelId="{FB0C3506-D321-4074-881B-DFC0B038EA6A}" type="pres">
      <dgm:prSet presAssocID="{5654E87C-CD2A-488D-AD62-65CAFBB666B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26D7E3E-951C-4135-959D-3A2E5E455FA3}" type="pres">
      <dgm:prSet presAssocID="{5654E87C-CD2A-488D-AD62-65CAFBB666B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0D2F086-A720-4CFA-BE98-04ABCF92E010}" type="pres">
      <dgm:prSet presAssocID="{F1C4CDF5-B9F3-4FAD-8E1D-5DABB4BD6C93}" presName="sp" presStyleCnt="0"/>
      <dgm:spPr/>
    </dgm:pt>
    <dgm:pt modelId="{D82357A9-953F-4ECD-A458-2747C56339DA}" type="pres">
      <dgm:prSet presAssocID="{9DDA8BDC-8E7B-4A81-90E0-BDCDB5E33BC2}" presName="linNode" presStyleCnt="0"/>
      <dgm:spPr/>
    </dgm:pt>
    <dgm:pt modelId="{9C6F3DBC-3C0F-4332-AB44-4EADE8256128}" type="pres">
      <dgm:prSet presAssocID="{9DDA8BDC-8E7B-4A81-90E0-BDCDB5E33BC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69968A-3A66-4AA4-A169-0904D91D9E1A}" type="pres">
      <dgm:prSet presAssocID="{9DDA8BDC-8E7B-4A81-90E0-BDCDB5E33BC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19EC5E7-41E6-4973-82EA-A8B92E00362D}" srcId="{E99631ED-088A-42F2-A897-35E9DBA0B5C7}" destId="{9DDA8BDC-8E7B-4A81-90E0-BDCDB5E33BC2}" srcOrd="2" destOrd="0" parTransId="{EB6E3A76-D28B-41A8-9395-DB3B15FCB95B}" sibTransId="{17D340C4-259F-4A38-8EB8-86374CEBF5E2}"/>
    <dgm:cxn modelId="{1FF018A0-C46E-4A69-BA49-87D411B583AF}" srcId="{E99631ED-088A-42F2-A897-35E9DBA0B5C7}" destId="{53F124F0-5BDB-48AE-AF7A-2E283C2B77B5}" srcOrd="0" destOrd="0" parTransId="{D931C882-2424-4268-943B-674FCB083B53}" sibTransId="{59AD2A14-6AE2-4B23-A5A3-F1F75E2272E3}"/>
    <dgm:cxn modelId="{A5FF8897-8124-43F7-A325-19FCE29238ED}" type="presOf" srcId="{54A76217-ACEE-4C5C-9CDA-1E65875436E5}" destId="{A26D7E3E-951C-4135-959D-3A2E5E455FA3}" srcOrd="0" destOrd="0" presId="urn:microsoft.com/office/officeart/2005/8/layout/vList5"/>
    <dgm:cxn modelId="{D174FF07-993B-4DD4-AE84-B747DC69A24B}" srcId="{E99631ED-088A-42F2-A897-35E9DBA0B5C7}" destId="{5654E87C-CD2A-488D-AD62-65CAFBB666B4}" srcOrd="1" destOrd="0" parTransId="{1FEFEA18-E02F-40A2-86BA-EA161C3ABAF8}" sibTransId="{F1C4CDF5-B9F3-4FAD-8E1D-5DABB4BD6C93}"/>
    <dgm:cxn modelId="{D3A5B5EF-4D9D-4855-988F-2E411449916A}" srcId="{9DDA8BDC-8E7B-4A81-90E0-BDCDB5E33BC2}" destId="{9E89466A-A677-4B90-A90B-22BA9CB1A6AB}" srcOrd="0" destOrd="0" parTransId="{8E166DF4-1963-46F2-9787-24EB7518A46F}" sibTransId="{F74FE500-06E1-4F17-9F0F-ACE33C5FC163}"/>
    <dgm:cxn modelId="{91558B22-64B1-4A8E-8E90-AF05E1EB5721}" srcId="{53F124F0-5BDB-48AE-AF7A-2E283C2B77B5}" destId="{6A48E1A8-EFCD-4AC3-9146-A4DF3F5C2A7D}" srcOrd="0" destOrd="0" parTransId="{197567AE-650C-4303-AF70-0120BE6099BD}" sibTransId="{D052D8F0-EE13-4A05-BAE2-72790F19D7E2}"/>
    <dgm:cxn modelId="{76C37C54-F6BB-4DB6-BDA9-61E0121D9AE0}" type="presOf" srcId="{9E89466A-A677-4B90-A90B-22BA9CB1A6AB}" destId="{9469968A-3A66-4AA4-A169-0904D91D9E1A}" srcOrd="0" destOrd="0" presId="urn:microsoft.com/office/officeart/2005/8/layout/vList5"/>
    <dgm:cxn modelId="{2A4393CE-759A-4BE3-BA89-637C8E7DD43C}" srcId="{5654E87C-CD2A-488D-AD62-65CAFBB666B4}" destId="{1BCA7D1E-B09E-410D-89F2-CE0CC85E0C4C}" srcOrd="2" destOrd="0" parTransId="{13E547F2-4555-40B9-83BE-144C24B34B29}" sibTransId="{D2634A8D-D6F5-448C-AE2A-1C22A8CCEB54}"/>
    <dgm:cxn modelId="{59C38B65-469A-402D-9FC6-85D5B3775C4E}" srcId="{5654E87C-CD2A-488D-AD62-65CAFBB666B4}" destId="{54A76217-ACEE-4C5C-9CDA-1E65875436E5}" srcOrd="0" destOrd="0" parTransId="{A6CE2613-E498-40A5-95CB-3262F3B4EB28}" sibTransId="{B1FC09BA-A95D-4CE4-AFCD-0D3B60E52591}"/>
    <dgm:cxn modelId="{75545E4F-4937-420A-8C5B-CBE908AF2F6C}" srcId="{9DDA8BDC-8E7B-4A81-90E0-BDCDB5E33BC2}" destId="{239734F7-05BA-484C-BA15-3840C94039DA}" srcOrd="2" destOrd="0" parTransId="{A7D9ECBC-2B9A-4152-B3ED-329732D49388}" sibTransId="{C0F63F29-B0CD-4D50-93DE-031BF7D82D83}"/>
    <dgm:cxn modelId="{99A41FDF-D8E2-4928-AD38-3116D2415234}" type="presOf" srcId="{5654E87C-CD2A-488D-AD62-65CAFBB666B4}" destId="{FB0C3506-D321-4074-881B-DFC0B038EA6A}" srcOrd="0" destOrd="0" presId="urn:microsoft.com/office/officeart/2005/8/layout/vList5"/>
    <dgm:cxn modelId="{AEA63E3A-7CD8-496C-9FE0-4480CE349930}" type="presOf" srcId="{53F124F0-5BDB-48AE-AF7A-2E283C2B77B5}" destId="{7268B28B-2139-4EF3-A2C4-CA05F1EE66EA}" srcOrd="0" destOrd="0" presId="urn:microsoft.com/office/officeart/2005/8/layout/vList5"/>
    <dgm:cxn modelId="{6AA47EA7-0CD6-4857-A18D-5F0DB2778BEF}" srcId="{5654E87C-CD2A-488D-AD62-65CAFBB666B4}" destId="{36C473AA-86F1-4FC5-AD37-C695D44D0977}" srcOrd="1" destOrd="0" parTransId="{BFE1F5C7-F5BC-4ADE-9A69-D83314924FC9}" sibTransId="{454073B9-0F0E-4C7B-AAC0-98C64B66EEC9}"/>
    <dgm:cxn modelId="{ED15F402-2E1C-46CA-A48E-53849C4C483B}" type="presOf" srcId="{1BCA7D1E-B09E-410D-89F2-CE0CC85E0C4C}" destId="{A26D7E3E-951C-4135-959D-3A2E5E455FA3}" srcOrd="0" destOrd="2" presId="urn:microsoft.com/office/officeart/2005/8/layout/vList5"/>
    <dgm:cxn modelId="{D528E432-5C30-4573-89A8-099DDB51FADC}" type="presOf" srcId="{239734F7-05BA-484C-BA15-3840C94039DA}" destId="{9469968A-3A66-4AA4-A169-0904D91D9E1A}" srcOrd="0" destOrd="2" presId="urn:microsoft.com/office/officeart/2005/8/layout/vList5"/>
    <dgm:cxn modelId="{332853BA-AE27-496F-9E3E-A1E997AEAE33}" type="presOf" srcId="{AEE275EE-F189-40C6-8EC6-F70EEB725E7F}" destId="{A7F2068C-3606-4746-A88F-F3C74191ED5C}" srcOrd="0" destOrd="1" presId="urn:microsoft.com/office/officeart/2005/8/layout/vList5"/>
    <dgm:cxn modelId="{71668717-A796-41DB-9CBB-D10D3EBACAAC}" srcId="{9DDA8BDC-8E7B-4A81-90E0-BDCDB5E33BC2}" destId="{B4813DBA-94C8-46BC-BE9E-CBFDAAB3AA3F}" srcOrd="1" destOrd="0" parTransId="{75F4CAC2-C3EF-460E-A9EE-055BEA75C614}" sibTransId="{65F9C132-90A4-4B71-970D-F12481BC4C35}"/>
    <dgm:cxn modelId="{614E7931-466C-4C4B-8850-8C75A685BA3F}" type="presOf" srcId="{9DDA8BDC-8E7B-4A81-90E0-BDCDB5E33BC2}" destId="{9C6F3DBC-3C0F-4332-AB44-4EADE8256128}" srcOrd="0" destOrd="0" presId="urn:microsoft.com/office/officeart/2005/8/layout/vList5"/>
    <dgm:cxn modelId="{479911F3-480D-48EF-A05D-5661E98AD5FF}" type="presOf" srcId="{76A65B37-2555-4BCD-A6CC-3395BFD78E35}" destId="{A26D7E3E-951C-4135-959D-3A2E5E455FA3}" srcOrd="0" destOrd="3" presId="urn:microsoft.com/office/officeart/2005/8/layout/vList5"/>
    <dgm:cxn modelId="{EC0A8C11-83E9-4E2C-BAFC-6DDD1BB09DC9}" srcId="{53F124F0-5BDB-48AE-AF7A-2E283C2B77B5}" destId="{AEE275EE-F189-40C6-8EC6-F70EEB725E7F}" srcOrd="1" destOrd="0" parTransId="{4B5E6E0D-7DE5-4918-BEA0-C4807A194B56}" sibTransId="{7C9C252D-518A-4AC9-87DA-6AE358A0B8B7}"/>
    <dgm:cxn modelId="{7FD6F2FE-C0A0-488E-9DC2-7B992D7F55A0}" type="presOf" srcId="{36C473AA-86F1-4FC5-AD37-C695D44D0977}" destId="{A26D7E3E-951C-4135-959D-3A2E5E455FA3}" srcOrd="0" destOrd="1" presId="urn:microsoft.com/office/officeart/2005/8/layout/vList5"/>
    <dgm:cxn modelId="{05C3D821-0147-41CF-ADC8-6D65C626F7FA}" type="presOf" srcId="{B4813DBA-94C8-46BC-BE9E-CBFDAAB3AA3F}" destId="{9469968A-3A66-4AA4-A169-0904D91D9E1A}" srcOrd="0" destOrd="1" presId="urn:microsoft.com/office/officeart/2005/8/layout/vList5"/>
    <dgm:cxn modelId="{A16E47AB-45A3-467A-9154-3FC4B0F80D60}" type="presOf" srcId="{6A48E1A8-EFCD-4AC3-9146-A4DF3F5C2A7D}" destId="{A7F2068C-3606-4746-A88F-F3C74191ED5C}" srcOrd="0" destOrd="0" presId="urn:microsoft.com/office/officeart/2005/8/layout/vList5"/>
    <dgm:cxn modelId="{662F4B58-E7E7-4986-B8B4-DBA9F5529997}" type="presOf" srcId="{E99631ED-088A-42F2-A897-35E9DBA0B5C7}" destId="{ACE913CD-1C5F-40B3-9409-8CD39F702CE3}" srcOrd="0" destOrd="0" presId="urn:microsoft.com/office/officeart/2005/8/layout/vList5"/>
    <dgm:cxn modelId="{922E06DC-C6F2-46B5-BB88-7A1B8A657263}" srcId="{5654E87C-CD2A-488D-AD62-65CAFBB666B4}" destId="{76A65B37-2555-4BCD-A6CC-3395BFD78E35}" srcOrd="3" destOrd="0" parTransId="{8055F334-6D31-496B-870E-CA6CCDD6F601}" sibTransId="{1208C353-1015-48C2-A2C2-6E663EB09CC1}"/>
    <dgm:cxn modelId="{61DF0AFF-1C35-4723-8FE3-BFB24E1AA380}" type="presParOf" srcId="{ACE913CD-1C5F-40B3-9409-8CD39F702CE3}" destId="{C7B68B48-EF1B-43F4-9DA3-418B3C0559B7}" srcOrd="0" destOrd="0" presId="urn:microsoft.com/office/officeart/2005/8/layout/vList5"/>
    <dgm:cxn modelId="{B4B8CFF9-A200-40B8-B122-BFFFE65FB103}" type="presParOf" srcId="{C7B68B48-EF1B-43F4-9DA3-418B3C0559B7}" destId="{7268B28B-2139-4EF3-A2C4-CA05F1EE66EA}" srcOrd="0" destOrd="0" presId="urn:microsoft.com/office/officeart/2005/8/layout/vList5"/>
    <dgm:cxn modelId="{A177E9C8-B8FC-45EF-B7DF-68AB58DFFDEE}" type="presParOf" srcId="{C7B68B48-EF1B-43F4-9DA3-418B3C0559B7}" destId="{A7F2068C-3606-4746-A88F-F3C74191ED5C}" srcOrd="1" destOrd="0" presId="urn:microsoft.com/office/officeart/2005/8/layout/vList5"/>
    <dgm:cxn modelId="{2C934A00-E970-4B98-9814-81AC931F03A3}" type="presParOf" srcId="{ACE913CD-1C5F-40B3-9409-8CD39F702CE3}" destId="{081476B0-AEA4-4736-8F78-8073725FBA17}" srcOrd="1" destOrd="0" presId="urn:microsoft.com/office/officeart/2005/8/layout/vList5"/>
    <dgm:cxn modelId="{D450EE7A-DF52-4B06-9D12-5B5C26BD78B2}" type="presParOf" srcId="{ACE913CD-1C5F-40B3-9409-8CD39F702CE3}" destId="{59D35EC8-88CE-4777-9578-091DF70365E1}" srcOrd="2" destOrd="0" presId="urn:microsoft.com/office/officeart/2005/8/layout/vList5"/>
    <dgm:cxn modelId="{F4DCF2E0-D20C-4CC4-B33C-7DFFEB004291}" type="presParOf" srcId="{59D35EC8-88CE-4777-9578-091DF70365E1}" destId="{FB0C3506-D321-4074-881B-DFC0B038EA6A}" srcOrd="0" destOrd="0" presId="urn:microsoft.com/office/officeart/2005/8/layout/vList5"/>
    <dgm:cxn modelId="{105CF079-E67A-43D2-9663-0FC64F91EA8C}" type="presParOf" srcId="{59D35EC8-88CE-4777-9578-091DF70365E1}" destId="{A26D7E3E-951C-4135-959D-3A2E5E455FA3}" srcOrd="1" destOrd="0" presId="urn:microsoft.com/office/officeart/2005/8/layout/vList5"/>
    <dgm:cxn modelId="{DD5FFEB0-D4CE-4CA8-AF66-E8DEC892F740}" type="presParOf" srcId="{ACE913CD-1C5F-40B3-9409-8CD39F702CE3}" destId="{E0D2F086-A720-4CFA-BE98-04ABCF92E010}" srcOrd="3" destOrd="0" presId="urn:microsoft.com/office/officeart/2005/8/layout/vList5"/>
    <dgm:cxn modelId="{2B188034-B72B-4E38-89D2-6CA252D2E7E7}" type="presParOf" srcId="{ACE913CD-1C5F-40B3-9409-8CD39F702CE3}" destId="{D82357A9-953F-4ECD-A458-2747C56339DA}" srcOrd="4" destOrd="0" presId="urn:microsoft.com/office/officeart/2005/8/layout/vList5"/>
    <dgm:cxn modelId="{F0B2DD26-5431-4A7D-841C-4042D1EC83D4}" type="presParOf" srcId="{D82357A9-953F-4ECD-A458-2747C56339DA}" destId="{9C6F3DBC-3C0F-4332-AB44-4EADE8256128}" srcOrd="0" destOrd="0" presId="urn:microsoft.com/office/officeart/2005/8/layout/vList5"/>
    <dgm:cxn modelId="{A362DADB-48BF-4736-8F07-F4F25CD6AECC}" type="presParOf" srcId="{D82357A9-953F-4ECD-A458-2747C56339DA}" destId="{9469968A-3A66-4AA4-A169-0904D91D9E1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0FD872-1E1F-4FE7-A874-D06C32D80353}">
      <dsp:nvSpPr>
        <dsp:cNvPr id="0" name=""/>
        <dsp:cNvSpPr/>
      </dsp:nvSpPr>
      <dsp:spPr>
        <a:xfrm>
          <a:off x="377370" y="0"/>
          <a:ext cx="6192688" cy="6192688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9CC425-7D0D-4EE2-A99B-1B81DAE28CCB}">
      <dsp:nvSpPr>
        <dsp:cNvPr id="0" name=""/>
        <dsp:cNvSpPr/>
      </dsp:nvSpPr>
      <dsp:spPr>
        <a:xfrm>
          <a:off x="3198286" y="619903"/>
          <a:ext cx="4576102" cy="113814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smtClean="0">
              <a:latin typeface="Calibri" pitchFamily="34" charset="0"/>
            </a:rPr>
            <a:t>Población para el 2005:</a:t>
          </a:r>
          <a:endParaRPr lang="es-AR" sz="2000" b="1" kern="1200" dirty="0" smtClean="0">
            <a:latin typeface="Calibri" pitchFamily="34" charset="0"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000" b="1" kern="1200" smtClean="0">
              <a:latin typeface="Calibri" pitchFamily="34" charset="0"/>
            </a:rPr>
            <a:t>46.039.144  	habitantes </a:t>
          </a:r>
          <a:endParaRPr lang="es-AR" sz="2000" b="1" kern="1200" dirty="0" smtClean="0">
            <a:latin typeface="Calibri" pitchFamily="34" charset="0"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000" b="1" kern="1200" dirty="0" smtClean="0">
              <a:latin typeface="Calibri" pitchFamily="34" charset="0"/>
            </a:rPr>
            <a:t>20,72%  menores de 9 años.</a:t>
          </a:r>
        </a:p>
      </dsp:txBody>
      <dsp:txXfrm>
        <a:off x="3253846" y="675463"/>
        <a:ext cx="4464982" cy="1027028"/>
      </dsp:txXfrm>
    </dsp:sp>
    <dsp:sp modelId="{F7F701FC-7A72-4698-B808-5FDE3E06C31D}">
      <dsp:nvSpPr>
        <dsp:cNvPr id="0" name=""/>
        <dsp:cNvSpPr/>
      </dsp:nvSpPr>
      <dsp:spPr>
        <a:xfrm>
          <a:off x="2887758" y="1900320"/>
          <a:ext cx="5197157" cy="17741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>
              <a:latin typeface="Calibri" pitchFamily="34" charset="0"/>
            </a:rPr>
            <a:t>En el 2004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>
              <a:latin typeface="Calibri" pitchFamily="34" charset="0"/>
            </a:rPr>
            <a:t>Mortalidad infantil fue de 22,7%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>
              <a:latin typeface="Calibri" pitchFamily="34" charset="0"/>
            </a:rPr>
            <a:t>Desnutrición infantil: prevalencia anual: 6,7%.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>
              <a:latin typeface="Calibri" pitchFamily="34" charset="0"/>
            </a:rPr>
            <a:t>El 26% lactantes menores de 6 meses: lactancia materna exclusiva.</a:t>
          </a:r>
          <a:endParaRPr lang="es-ES" sz="2000" kern="1200" dirty="0"/>
        </a:p>
      </dsp:txBody>
      <dsp:txXfrm>
        <a:off x="2974367" y="1986929"/>
        <a:ext cx="5023939" cy="1600973"/>
      </dsp:txXfrm>
    </dsp:sp>
    <dsp:sp modelId="{1CB6EA10-AC35-41DA-AF43-3B35619574B6}">
      <dsp:nvSpPr>
        <dsp:cNvPr id="0" name=""/>
        <dsp:cNvSpPr/>
      </dsp:nvSpPr>
      <dsp:spPr>
        <a:xfrm>
          <a:off x="2853101" y="3858874"/>
          <a:ext cx="5266472" cy="16137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>
              <a:latin typeface="Calibri" pitchFamily="34" charset="0"/>
            </a:rPr>
            <a:t>Discapacidad definitiva en niños es del 8%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>
              <a:latin typeface="Calibri" pitchFamily="34" charset="0"/>
            </a:rPr>
            <a:t>Déficit sensorial,  físico y cognitivo.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>
              <a:latin typeface="Calibri" pitchFamily="34" charset="0"/>
            </a:rPr>
            <a:t>El 12,5% de los discapacitados son menores de 5 años</a:t>
          </a:r>
          <a:endParaRPr lang="es-ES" sz="2000" kern="1200" dirty="0"/>
        </a:p>
      </dsp:txBody>
      <dsp:txXfrm>
        <a:off x="2931877" y="3937650"/>
        <a:ext cx="5108920" cy="14561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C19BE-5B35-46ED-AD2E-2F1D106903B4}">
      <dsp:nvSpPr>
        <dsp:cNvPr id="0" name=""/>
        <dsp:cNvSpPr/>
      </dsp:nvSpPr>
      <dsp:spPr>
        <a:xfrm>
          <a:off x="3398777" y="0"/>
          <a:ext cx="5098166" cy="6264695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285750" lvl="1" indent="-285750" algn="ctr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3400" kern="1200" dirty="0" smtClean="0"/>
            <a:t>“modificaciones estructurales por estímulos ambientales”</a:t>
          </a:r>
          <a:endParaRPr lang="es-CO" sz="3400" kern="1200" dirty="0"/>
        </a:p>
        <a:p>
          <a:pPr marL="285750" lvl="1" indent="-285750" algn="ctr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3400" kern="1200" dirty="0" smtClean="0"/>
            <a:t>“aprendizaje de actividades de vida cotidiana y conceptos abstractos”</a:t>
          </a:r>
          <a:endParaRPr lang="es-CO" sz="3400" kern="1200" dirty="0"/>
        </a:p>
      </dsp:txBody>
      <dsp:txXfrm>
        <a:off x="3398777" y="783087"/>
        <a:ext cx="3186354" cy="4698521"/>
      </dsp:txXfrm>
    </dsp:sp>
    <dsp:sp modelId="{C5C7C1E9-9CF7-418F-BAA8-5528ED8F93C3}">
      <dsp:nvSpPr>
        <dsp:cNvPr id="0" name=""/>
        <dsp:cNvSpPr/>
      </dsp:nvSpPr>
      <dsp:spPr>
        <a:xfrm>
          <a:off x="0" y="0"/>
          <a:ext cx="3398777" cy="62646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100" kern="1200" dirty="0" smtClean="0"/>
            <a:t>PLASTICIDAD CEREBRAL</a:t>
          </a:r>
          <a:endParaRPr lang="es-CO" sz="4100" kern="1200" dirty="0"/>
        </a:p>
      </dsp:txBody>
      <dsp:txXfrm>
        <a:off x="165915" y="165915"/>
        <a:ext cx="3066947" cy="593286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B1B72-D8BD-40B0-925C-3174081FC35E}">
      <dsp:nvSpPr>
        <dsp:cNvPr id="0" name=""/>
        <dsp:cNvSpPr/>
      </dsp:nvSpPr>
      <dsp:spPr>
        <a:xfrm rot="5400000">
          <a:off x="-226885" y="231305"/>
          <a:ext cx="2804795" cy="234314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/>
            <a:t>APRENDIZAJE</a:t>
          </a:r>
          <a:endParaRPr lang="es-CO" sz="2000" b="1" kern="1200" dirty="0"/>
        </a:p>
      </dsp:txBody>
      <dsp:txXfrm rot="-5400000">
        <a:off x="3939" y="1172057"/>
        <a:ext cx="2343149" cy="461646"/>
      </dsp:txXfrm>
    </dsp:sp>
    <dsp:sp modelId="{19EEF720-38B8-4F7C-96A2-ED1D50CE47A6}">
      <dsp:nvSpPr>
        <dsp:cNvPr id="0" name=""/>
        <dsp:cNvSpPr/>
      </dsp:nvSpPr>
      <dsp:spPr>
        <a:xfrm rot="5400000">
          <a:off x="4512425" y="-2156980"/>
          <a:ext cx="1823117" cy="613804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kern="1200" dirty="0" smtClean="0"/>
            <a:t>Número de interconexiones</a:t>
          </a:r>
          <a:endParaRPr lang="es-CO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kern="1200" dirty="0" smtClean="0"/>
            <a:t>Mielinización</a:t>
          </a:r>
          <a:endParaRPr lang="es-CO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kern="1200" dirty="0" smtClean="0"/>
            <a:t>NO depende del  N° de neuronas</a:t>
          </a:r>
          <a:endParaRPr lang="es-CO" sz="2400" kern="1200" dirty="0"/>
        </a:p>
      </dsp:txBody>
      <dsp:txXfrm rot="-5400000">
        <a:off x="2354963" y="89479"/>
        <a:ext cx="6049046" cy="1645123"/>
      </dsp:txXfrm>
    </dsp:sp>
    <dsp:sp modelId="{D722C7B1-D721-47CB-9FAA-8D10FBD36E39}">
      <dsp:nvSpPr>
        <dsp:cNvPr id="0" name=""/>
        <dsp:cNvSpPr/>
      </dsp:nvSpPr>
      <dsp:spPr>
        <a:xfrm rot="5400000">
          <a:off x="-146672" y="2673924"/>
          <a:ext cx="2804795" cy="250357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b="1" kern="1200" dirty="0" smtClean="0"/>
            <a:t>INTERCONEXIONES</a:t>
          </a:r>
          <a:endParaRPr lang="es-CO" sz="1900" b="1" kern="1200" dirty="0"/>
        </a:p>
      </dsp:txBody>
      <dsp:txXfrm rot="-5400000">
        <a:off x="3939" y="3775100"/>
        <a:ext cx="2503574" cy="301221"/>
      </dsp:txXfrm>
    </dsp:sp>
    <dsp:sp modelId="{2817943C-738C-4FCC-8261-58823548A4A0}">
      <dsp:nvSpPr>
        <dsp:cNvPr id="0" name=""/>
        <dsp:cNvSpPr/>
      </dsp:nvSpPr>
      <dsp:spPr>
        <a:xfrm rot="5400000">
          <a:off x="4508290" y="460292"/>
          <a:ext cx="1823117" cy="57990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kern="1200" dirty="0" smtClean="0"/>
            <a:t>NO se mantienen ni cualifican solas</a:t>
          </a:r>
          <a:endParaRPr lang="es-CO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kern="1200" dirty="0" smtClean="0"/>
            <a:t>ESTIMULO DEL MEDIO AMBIENTE</a:t>
          </a:r>
          <a:endParaRPr lang="es-CO" sz="2400" kern="1200" dirty="0"/>
        </a:p>
      </dsp:txBody>
      <dsp:txXfrm rot="-5400000">
        <a:off x="2520309" y="2537271"/>
        <a:ext cx="5710083" cy="164512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D2EAD-B43D-44F9-9422-B9FE53853071}">
      <dsp:nvSpPr>
        <dsp:cNvPr id="0" name=""/>
        <dsp:cNvSpPr/>
      </dsp:nvSpPr>
      <dsp:spPr>
        <a:xfrm>
          <a:off x="0" y="338133"/>
          <a:ext cx="8568952" cy="19700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/>
            <a:t>LA ACTIVIDAD REFLEJA DE LA VIDA FETAL Y EXTRAUTERINA RESPONDE A LA PROGRAMACION GENETICA</a:t>
          </a:r>
          <a:endParaRPr lang="es-CO" sz="2800" kern="1200" dirty="0"/>
        </a:p>
      </dsp:txBody>
      <dsp:txXfrm>
        <a:off x="96172" y="434305"/>
        <a:ext cx="8376608" cy="1777752"/>
      </dsp:txXfrm>
    </dsp:sp>
    <dsp:sp modelId="{E2DE03EB-04C9-47A4-BF43-752EBB353BEF}">
      <dsp:nvSpPr>
        <dsp:cNvPr id="0" name=""/>
        <dsp:cNvSpPr/>
      </dsp:nvSpPr>
      <dsp:spPr>
        <a:xfrm>
          <a:off x="0" y="2308229"/>
          <a:ext cx="8568952" cy="1648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64" tIns="35560" rIns="199136" bIns="3556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O" sz="2800" kern="1200" dirty="0" smtClean="0"/>
            <a:t>CONDUCTAS MOTORAS, DESTREZAS, GRAFISMO, DESARROLLO PERCEPTUAL SON PROCESOS MEDIADOS POR LA INTERRELACION CON EL ENTORNO</a:t>
          </a:r>
          <a:endParaRPr lang="es-CO" sz="2800" kern="1200" dirty="0"/>
        </a:p>
      </dsp:txBody>
      <dsp:txXfrm>
        <a:off x="0" y="2308229"/>
        <a:ext cx="8568952" cy="1648237"/>
      </dsp:txXfrm>
    </dsp:sp>
    <dsp:sp modelId="{459DF16D-ABB4-4F4A-BBE1-DC8637AE668F}">
      <dsp:nvSpPr>
        <dsp:cNvPr id="0" name=""/>
        <dsp:cNvSpPr/>
      </dsp:nvSpPr>
      <dsp:spPr>
        <a:xfrm>
          <a:off x="0" y="3956466"/>
          <a:ext cx="8568952" cy="19700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/>
            <a:t>SER HUMANO PRESENTA PREDISPOSICION GENETICA AL LENGUAJE PERO EL DESARROLLO DE LA COMPRENSION Y LA EXPRESION SON RETROALIMENTADOS POR EL MEDIO AMBIENTE</a:t>
          </a:r>
          <a:endParaRPr lang="es-CO" sz="2800" kern="1200" dirty="0"/>
        </a:p>
      </dsp:txBody>
      <dsp:txXfrm>
        <a:off x="96172" y="4052638"/>
        <a:ext cx="8376608" cy="177775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A3BE30-37CA-4993-A32D-FE3F9BF2977D}">
      <dsp:nvSpPr>
        <dsp:cNvPr id="0" name=""/>
        <dsp:cNvSpPr/>
      </dsp:nvSpPr>
      <dsp:spPr>
        <a:xfrm>
          <a:off x="1054" y="62374"/>
          <a:ext cx="4113738" cy="24682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/>
            <a:t>VIA PIRAMIDAL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REFLEJO BABINSKY (Nacimiento hasta los 2 años) </a:t>
          </a:r>
          <a:r>
            <a:rPr lang="es-CO" sz="24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“aparece”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0" kern="1200" dirty="0" smtClean="0"/>
            <a:t>REFLEJO DORSIFLEXION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(18 m- 2 años) : </a:t>
          </a:r>
          <a:r>
            <a:rPr lang="es-CO" sz="24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“se pierde”</a:t>
          </a:r>
          <a:endParaRPr lang="es-CO" sz="24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54" y="62374"/>
        <a:ext cx="4113738" cy="2468242"/>
      </dsp:txXfrm>
    </dsp:sp>
    <dsp:sp modelId="{AE612C24-29CB-444B-BAA5-35B11ABBE8FC}">
      <dsp:nvSpPr>
        <dsp:cNvPr id="0" name=""/>
        <dsp:cNvSpPr/>
      </dsp:nvSpPr>
      <dsp:spPr>
        <a:xfrm>
          <a:off x="4526166" y="62374"/>
          <a:ext cx="4113738" cy="24682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/>
            <a:t>CONTROL DE ESFINTERES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0" kern="1200" dirty="0" smtClean="0"/>
            <a:t>“mielinización de raíces y nervios periféricos motores y sensitivos (vejiga- recto)”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0" kern="1200" dirty="0" smtClean="0"/>
            <a:t>Dominio voluntario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0" kern="1200" dirty="0" smtClean="0"/>
            <a:t>2-3 años</a:t>
          </a:r>
          <a:endParaRPr lang="es-CO" sz="2400" b="0" kern="1200" dirty="0"/>
        </a:p>
      </dsp:txBody>
      <dsp:txXfrm>
        <a:off x="4526166" y="62374"/>
        <a:ext cx="4113738" cy="2468242"/>
      </dsp:txXfrm>
    </dsp:sp>
    <dsp:sp modelId="{79845706-1FD1-403F-847B-18CD7A73FA25}">
      <dsp:nvSpPr>
        <dsp:cNvPr id="0" name=""/>
        <dsp:cNvSpPr/>
      </dsp:nvSpPr>
      <dsp:spPr>
        <a:xfrm>
          <a:off x="1054" y="2941990"/>
          <a:ext cx="4113738" cy="24682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/>
            <a:t>ROMBERG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0" kern="1200" dirty="0" smtClean="0"/>
            <a:t>Sistema cerebeloso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0" kern="1200" dirty="0" smtClean="0"/>
            <a:t>4 años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0" kern="1200" dirty="0" smtClean="0"/>
            <a:t>Asume coordinación motora y equilibrio</a:t>
          </a:r>
          <a:endParaRPr lang="es-CO" sz="2400" b="0" kern="1200" dirty="0"/>
        </a:p>
      </dsp:txBody>
      <dsp:txXfrm>
        <a:off x="1054" y="2941990"/>
        <a:ext cx="4113738" cy="2468242"/>
      </dsp:txXfrm>
    </dsp:sp>
    <dsp:sp modelId="{1101DDA0-1FAF-49F3-9BD2-6E4C6F8F07CA}">
      <dsp:nvSpPr>
        <dsp:cNvPr id="0" name=""/>
        <dsp:cNvSpPr/>
      </dsp:nvSpPr>
      <dsp:spPr>
        <a:xfrm>
          <a:off x="4526166" y="2941990"/>
          <a:ext cx="4113738" cy="24682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/>
            <a:t>IMAGEN EN ESPEJO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0" kern="1200" dirty="0" smtClean="0"/>
            <a:t>Aparece a los 6 meses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0" kern="1200" dirty="0" smtClean="0"/>
            <a:t>Integración a los 5 años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0" kern="1200" dirty="0" smtClean="0"/>
            <a:t>Independencia de extremidades entre sí</a:t>
          </a:r>
          <a:endParaRPr lang="es-CO" sz="2400" b="0" kern="1200" dirty="0"/>
        </a:p>
      </dsp:txBody>
      <dsp:txXfrm>
        <a:off x="4526166" y="2941990"/>
        <a:ext cx="4113738" cy="246824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01D24-447F-4A8D-A8B4-F66BC02ED1DF}">
      <dsp:nvSpPr>
        <dsp:cNvPr id="0" name=""/>
        <dsp:cNvSpPr/>
      </dsp:nvSpPr>
      <dsp:spPr>
        <a:xfrm>
          <a:off x="0" y="0"/>
          <a:ext cx="7161195" cy="1555372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smtClean="0">
              <a:solidFill>
                <a:schemeClr val="tx1"/>
              </a:solidFill>
            </a:rPr>
            <a:t>PROCESO EVOLUTIVO</a:t>
          </a:r>
          <a:endParaRPr lang="es-CO" sz="2600" kern="1200" dirty="0">
            <a:solidFill>
              <a:schemeClr val="tx1"/>
            </a:solidFill>
          </a:endParaRPr>
        </a:p>
      </dsp:txBody>
      <dsp:txXfrm>
        <a:off x="45555" y="45555"/>
        <a:ext cx="5482827" cy="1464262"/>
      </dsp:txXfrm>
    </dsp:sp>
    <dsp:sp modelId="{E7AD5A0F-1727-4E2C-8C85-5E9DB605DCC7}">
      <dsp:nvSpPr>
        <dsp:cNvPr id="0" name=""/>
        <dsp:cNvSpPr/>
      </dsp:nvSpPr>
      <dsp:spPr>
        <a:xfrm>
          <a:off x="631870" y="1814601"/>
          <a:ext cx="7161195" cy="15553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smtClean="0">
              <a:solidFill>
                <a:schemeClr val="tx1"/>
              </a:solidFill>
            </a:rPr>
            <a:t>Refleja el desarrollo estructural, anatómico y fisiológico del SNC</a:t>
          </a:r>
          <a:endParaRPr lang="es-CO" sz="2600" kern="1200" dirty="0">
            <a:solidFill>
              <a:schemeClr val="tx1"/>
            </a:solidFill>
          </a:endParaRPr>
        </a:p>
      </dsp:txBody>
      <dsp:txXfrm>
        <a:off x="677425" y="1860156"/>
        <a:ext cx="5427223" cy="1464262"/>
      </dsp:txXfrm>
    </dsp:sp>
    <dsp:sp modelId="{2D728FE2-5F89-4315-8759-6E6A91C94AC2}">
      <dsp:nvSpPr>
        <dsp:cNvPr id="0" name=""/>
        <dsp:cNvSpPr/>
      </dsp:nvSpPr>
      <dsp:spPr>
        <a:xfrm>
          <a:off x="1263740" y="3629203"/>
          <a:ext cx="7161195" cy="1555372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smtClean="0">
              <a:solidFill>
                <a:schemeClr val="tx1"/>
              </a:solidFill>
            </a:rPr>
            <a:t>DETERMINADO GENETICAMENTE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smtClean="0">
              <a:solidFill>
                <a:schemeClr val="tx1"/>
              </a:solidFill>
            </a:rPr>
            <a:t>INFLUIDO POR FACTORES BIOLOGICOS Y AMBIENTALES</a:t>
          </a:r>
          <a:endParaRPr lang="es-CO" sz="2600" kern="1200" dirty="0">
            <a:solidFill>
              <a:schemeClr val="tx1"/>
            </a:solidFill>
          </a:endParaRPr>
        </a:p>
      </dsp:txBody>
      <dsp:txXfrm>
        <a:off x="1309295" y="3674758"/>
        <a:ext cx="5427223" cy="1464262"/>
      </dsp:txXfrm>
    </dsp:sp>
    <dsp:sp modelId="{7B5B62DB-D917-40D3-91CE-C5EB78D10412}">
      <dsp:nvSpPr>
        <dsp:cNvPr id="0" name=""/>
        <dsp:cNvSpPr/>
      </dsp:nvSpPr>
      <dsp:spPr>
        <a:xfrm>
          <a:off x="6150203" y="1179491"/>
          <a:ext cx="1010992" cy="101099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3600" kern="1200">
            <a:solidFill>
              <a:schemeClr val="tx1"/>
            </a:solidFill>
          </a:endParaRPr>
        </a:p>
      </dsp:txBody>
      <dsp:txXfrm>
        <a:off x="6377676" y="1179491"/>
        <a:ext cx="556046" cy="760771"/>
      </dsp:txXfrm>
    </dsp:sp>
    <dsp:sp modelId="{6FE225FB-E805-4B30-A924-3100E1ACF619}">
      <dsp:nvSpPr>
        <dsp:cNvPr id="0" name=""/>
        <dsp:cNvSpPr/>
      </dsp:nvSpPr>
      <dsp:spPr>
        <a:xfrm>
          <a:off x="6782073" y="2983723"/>
          <a:ext cx="1010992" cy="101099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3600" kern="1200">
            <a:solidFill>
              <a:schemeClr val="tx1"/>
            </a:solidFill>
          </a:endParaRPr>
        </a:p>
      </dsp:txBody>
      <dsp:txXfrm>
        <a:off x="7009546" y="2983723"/>
        <a:ext cx="556046" cy="76077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29E82-CD53-4802-81B6-FD27114CD25D}">
      <dsp:nvSpPr>
        <dsp:cNvPr id="0" name=""/>
        <dsp:cNvSpPr/>
      </dsp:nvSpPr>
      <dsp:spPr>
        <a:xfrm rot="5400000">
          <a:off x="5139998" y="-1880851"/>
          <a:ext cx="1373777" cy="548412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200" kern="1200" dirty="0" smtClean="0"/>
            <a:t>“Evolución ordenada”</a:t>
          </a:r>
          <a:endParaRPr lang="es-CO" sz="2200" kern="1200" dirty="0"/>
        </a:p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200" kern="1200" dirty="0" smtClean="0"/>
            <a:t>Etapa precede y es  prerrequisito de la siguiente</a:t>
          </a:r>
          <a:endParaRPr lang="es-CO" sz="2200" kern="1200" dirty="0"/>
        </a:p>
      </dsp:txBody>
      <dsp:txXfrm rot="-5400000">
        <a:off x="3084822" y="241387"/>
        <a:ext cx="5417067" cy="1239653"/>
      </dsp:txXfrm>
    </dsp:sp>
    <dsp:sp modelId="{4E9FEDC0-7757-4CCB-9452-C7AC11BD9486}">
      <dsp:nvSpPr>
        <dsp:cNvPr id="0" name=""/>
        <dsp:cNvSpPr/>
      </dsp:nvSpPr>
      <dsp:spPr>
        <a:xfrm>
          <a:off x="0" y="2601"/>
          <a:ext cx="3084822" cy="171722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200" kern="1200" dirty="0" smtClean="0"/>
            <a:t>EPIGENETICO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200" kern="1200" dirty="0" smtClean="0"/>
            <a:t>(EVOLUTIVA)</a:t>
          </a:r>
          <a:endParaRPr lang="es-CO" sz="3200" kern="1200" dirty="0"/>
        </a:p>
      </dsp:txBody>
      <dsp:txXfrm>
        <a:off x="83828" y="86429"/>
        <a:ext cx="2917166" cy="1549566"/>
      </dsp:txXfrm>
    </dsp:sp>
    <dsp:sp modelId="{C4CA71DE-010B-4F42-BFDE-EB5689C848E9}">
      <dsp:nvSpPr>
        <dsp:cNvPr id="0" name=""/>
        <dsp:cNvSpPr/>
      </dsp:nvSpPr>
      <dsp:spPr>
        <a:xfrm rot="5400000">
          <a:off x="5139998" y="-77768"/>
          <a:ext cx="1373777" cy="548412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200" kern="1200" dirty="0" smtClean="0"/>
            <a:t>Ocurre en período cronológico establecido</a:t>
          </a:r>
          <a:endParaRPr lang="es-CO" sz="2200" kern="1200" dirty="0"/>
        </a:p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200" kern="1200" dirty="0" smtClean="0"/>
            <a:t>Varía individualmente (Qué edad)</a:t>
          </a:r>
          <a:endParaRPr lang="es-CO" sz="2200" kern="1200" dirty="0"/>
        </a:p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200" kern="1200" dirty="0" smtClean="0"/>
            <a:t>“Dentro de límites de </a:t>
          </a:r>
          <a:r>
            <a:rPr lang="es-CO" sz="2200" b="1" kern="1200" dirty="0" smtClean="0"/>
            <a:t>NORMALIDAD”</a:t>
          </a:r>
          <a:endParaRPr lang="es-CO" sz="2200" b="1" kern="1200" dirty="0"/>
        </a:p>
      </dsp:txBody>
      <dsp:txXfrm rot="-5400000">
        <a:off x="3084822" y="2044470"/>
        <a:ext cx="5417067" cy="1239653"/>
      </dsp:txXfrm>
    </dsp:sp>
    <dsp:sp modelId="{B5913460-3E2A-404D-A2AB-58AE0BA975DE}">
      <dsp:nvSpPr>
        <dsp:cNvPr id="0" name=""/>
        <dsp:cNvSpPr/>
      </dsp:nvSpPr>
      <dsp:spPr>
        <a:xfrm>
          <a:off x="0" y="1805684"/>
          <a:ext cx="3084822" cy="171722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200" kern="1200" dirty="0" smtClean="0"/>
            <a:t>CRONOLOGICA</a:t>
          </a:r>
          <a:endParaRPr lang="es-CO" sz="3200" kern="1200" dirty="0"/>
        </a:p>
      </dsp:txBody>
      <dsp:txXfrm>
        <a:off x="83828" y="1889512"/>
        <a:ext cx="2917166" cy="1549566"/>
      </dsp:txXfrm>
    </dsp:sp>
    <dsp:sp modelId="{AE032DED-BD5A-4CE1-8CA6-FA986D2DC9BC}">
      <dsp:nvSpPr>
        <dsp:cNvPr id="0" name=""/>
        <dsp:cNvSpPr/>
      </dsp:nvSpPr>
      <dsp:spPr>
        <a:xfrm rot="5400000">
          <a:off x="5139998" y="1725314"/>
          <a:ext cx="1373777" cy="548412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200" kern="1200" dirty="0" smtClean="0"/>
            <a:t>“</a:t>
          </a:r>
          <a:r>
            <a:rPr lang="es-CO" sz="2200" b="1" kern="1200" dirty="0" smtClean="0"/>
            <a:t>MOSTRAR</a:t>
          </a:r>
          <a:r>
            <a:rPr lang="es-CO" sz="2200" kern="1200" dirty="0" smtClean="0"/>
            <a:t> correcta manifestación funcional” (cómo lo hizo?)</a:t>
          </a:r>
          <a:endParaRPr lang="es-CO" sz="2200" kern="1200" dirty="0"/>
        </a:p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200" kern="1200" dirty="0" smtClean="0"/>
            <a:t>Cada evento : </a:t>
          </a:r>
          <a:r>
            <a:rPr lang="es-CO" sz="2200" i="1" kern="1200" dirty="0" smtClean="0"/>
            <a:t>INTEGRACION EVOLUTIVA</a:t>
          </a:r>
          <a:endParaRPr lang="es-CO" sz="2200" kern="1200" dirty="0"/>
        </a:p>
      </dsp:txBody>
      <dsp:txXfrm rot="-5400000">
        <a:off x="3084822" y="3847552"/>
        <a:ext cx="5417067" cy="1239653"/>
      </dsp:txXfrm>
    </dsp:sp>
    <dsp:sp modelId="{C08B9CC2-EB46-4C4C-B76F-B0657637A7CA}">
      <dsp:nvSpPr>
        <dsp:cNvPr id="0" name=""/>
        <dsp:cNvSpPr/>
      </dsp:nvSpPr>
      <dsp:spPr>
        <a:xfrm>
          <a:off x="0" y="3608768"/>
          <a:ext cx="3084822" cy="171722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200" kern="1200" dirty="0" smtClean="0"/>
            <a:t>FUNCIONAL</a:t>
          </a:r>
          <a:endParaRPr lang="es-CO" sz="3200" kern="1200" dirty="0"/>
        </a:p>
      </dsp:txBody>
      <dsp:txXfrm>
        <a:off x="83828" y="3692596"/>
        <a:ext cx="2917166" cy="154956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E3EDD-E1CE-49AF-B5E2-465685866D01}">
      <dsp:nvSpPr>
        <dsp:cNvPr id="0" name=""/>
        <dsp:cNvSpPr/>
      </dsp:nvSpPr>
      <dsp:spPr>
        <a:xfrm>
          <a:off x="2880319" y="2340"/>
          <a:ext cx="2664297" cy="20054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/>
            <a:t>REFLEJO A VOLUNTARIO</a:t>
          </a:r>
          <a:endParaRPr lang="es-CO" sz="2400" b="1" kern="1200" dirty="0"/>
        </a:p>
      </dsp:txBody>
      <dsp:txXfrm>
        <a:off x="3270496" y="296031"/>
        <a:ext cx="1883943" cy="1418065"/>
      </dsp:txXfrm>
    </dsp:sp>
    <dsp:sp modelId="{71E04014-7761-4CDE-B845-78EBED0C9D61}">
      <dsp:nvSpPr>
        <dsp:cNvPr id="0" name=""/>
        <dsp:cNvSpPr/>
      </dsp:nvSpPr>
      <dsp:spPr>
        <a:xfrm rot="2700000">
          <a:off x="5081629" y="1767081"/>
          <a:ext cx="462548" cy="676838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400" b="1" kern="1200"/>
        </a:p>
      </dsp:txBody>
      <dsp:txXfrm>
        <a:off x="5101951" y="1853389"/>
        <a:ext cx="323784" cy="406102"/>
      </dsp:txXfrm>
    </dsp:sp>
    <dsp:sp modelId="{63BCA557-4EA0-4732-97C7-B512E10C5443}">
      <dsp:nvSpPr>
        <dsp:cNvPr id="0" name=""/>
        <dsp:cNvSpPr/>
      </dsp:nvSpPr>
      <dsp:spPr>
        <a:xfrm>
          <a:off x="5337027" y="2129624"/>
          <a:ext cx="2005447" cy="20054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/>
            <a:t>CEFALO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/>
            <a:t>CAUDAL</a:t>
          </a:r>
          <a:endParaRPr lang="es-CO" sz="2400" b="1" kern="1200" dirty="0"/>
        </a:p>
      </dsp:txBody>
      <dsp:txXfrm>
        <a:off x="5630718" y="2423315"/>
        <a:ext cx="1418065" cy="1418065"/>
      </dsp:txXfrm>
    </dsp:sp>
    <dsp:sp modelId="{06DAD960-3EBA-4850-AD11-408B1DC4C4EF}">
      <dsp:nvSpPr>
        <dsp:cNvPr id="0" name=""/>
        <dsp:cNvSpPr/>
      </dsp:nvSpPr>
      <dsp:spPr>
        <a:xfrm rot="8100000">
          <a:off x="5020956" y="3846932"/>
          <a:ext cx="531582" cy="676838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400" b="1" kern="1200"/>
        </a:p>
      </dsp:txBody>
      <dsp:txXfrm rot="10800000">
        <a:off x="5157076" y="3925917"/>
        <a:ext cx="372107" cy="406102"/>
      </dsp:txXfrm>
    </dsp:sp>
    <dsp:sp modelId="{43DA6116-3200-40D4-B049-9D67DB380578}">
      <dsp:nvSpPr>
        <dsp:cNvPr id="0" name=""/>
        <dsp:cNvSpPr/>
      </dsp:nvSpPr>
      <dsp:spPr>
        <a:xfrm>
          <a:off x="3209744" y="4256907"/>
          <a:ext cx="2005447" cy="20054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/>
            <a:t>PROXIMAL A DISTAL</a:t>
          </a:r>
          <a:endParaRPr lang="es-CO" sz="2400" b="1" kern="1200" dirty="0"/>
        </a:p>
      </dsp:txBody>
      <dsp:txXfrm>
        <a:off x="3503435" y="4550598"/>
        <a:ext cx="1418065" cy="1418065"/>
      </dsp:txXfrm>
    </dsp:sp>
    <dsp:sp modelId="{8E69EB19-032F-4CFF-B50D-E8FE712D14E5}">
      <dsp:nvSpPr>
        <dsp:cNvPr id="0" name=""/>
        <dsp:cNvSpPr/>
      </dsp:nvSpPr>
      <dsp:spPr>
        <a:xfrm rot="13500000">
          <a:off x="2893673" y="3868208"/>
          <a:ext cx="531582" cy="676838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400" b="1" kern="1200"/>
        </a:p>
      </dsp:txBody>
      <dsp:txXfrm rot="10800000">
        <a:off x="3029793" y="4059959"/>
        <a:ext cx="372107" cy="406102"/>
      </dsp:txXfrm>
    </dsp:sp>
    <dsp:sp modelId="{AC7D78BB-2516-40D7-A587-BD5DDBB0488F}">
      <dsp:nvSpPr>
        <dsp:cNvPr id="0" name=""/>
        <dsp:cNvSpPr/>
      </dsp:nvSpPr>
      <dsp:spPr>
        <a:xfrm>
          <a:off x="1082460" y="2129624"/>
          <a:ext cx="2005447" cy="20054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/>
            <a:t>GRUESO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/>
            <a:t>A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/>
            <a:t>FINO</a:t>
          </a:r>
          <a:endParaRPr lang="es-CO" sz="2400" b="1" kern="1200" dirty="0"/>
        </a:p>
      </dsp:txBody>
      <dsp:txXfrm>
        <a:off x="1376151" y="2423315"/>
        <a:ext cx="1418065" cy="1418065"/>
      </dsp:txXfrm>
    </dsp:sp>
    <dsp:sp modelId="{52246ABF-2979-46C8-8321-3882B526BD8F}">
      <dsp:nvSpPr>
        <dsp:cNvPr id="0" name=""/>
        <dsp:cNvSpPr/>
      </dsp:nvSpPr>
      <dsp:spPr>
        <a:xfrm rot="18900000">
          <a:off x="2862243" y="1785594"/>
          <a:ext cx="462548" cy="676838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400" b="1" kern="1200"/>
        </a:p>
      </dsp:txBody>
      <dsp:txXfrm>
        <a:off x="2882565" y="1970022"/>
        <a:ext cx="323784" cy="40610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05639-E975-4DD6-A429-DC3AB8B00ADF}">
      <dsp:nvSpPr>
        <dsp:cNvPr id="0" name=""/>
        <dsp:cNvSpPr/>
      </dsp:nvSpPr>
      <dsp:spPr>
        <a:xfrm rot="16200000">
          <a:off x="576064" y="-576064"/>
          <a:ext cx="3096344" cy="4248472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/>
            <a:t>MOTRICIDAD GRUESA</a:t>
          </a:r>
          <a:endParaRPr lang="es-CO" sz="2000" b="1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Tono/postura</a:t>
          </a:r>
          <a:endParaRPr lang="es-CO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Coordinación de movimientos de cabeza, tronco y extremidades</a:t>
          </a:r>
          <a:endParaRPr lang="es-CO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Desplazamiento</a:t>
          </a:r>
          <a:endParaRPr lang="es-CO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800" kern="1200" dirty="0"/>
        </a:p>
      </dsp:txBody>
      <dsp:txXfrm rot="5400000">
        <a:off x="-1" y="1"/>
        <a:ext cx="4248472" cy="2322258"/>
      </dsp:txXfrm>
    </dsp:sp>
    <dsp:sp modelId="{88F8D93B-8CF2-4E32-A20C-2A0A3D7F1E34}">
      <dsp:nvSpPr>
        <dsp:cNvPr id="0" name=""/>
        <dsp:cNvSpPr/>
      </dsp:nvSpPr>
      <dsp:spPr>
        <a:xfrm>
          <a:off x="4248472" y="0"/>
          <a:ext cx="4248472" cy="3096344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/>
            <a:t>MOTRICIDAD FINA ADAPTATIVA</a:t>
          </a:r>
          <a:endParaRPr lang="es-CO" sz="2000" b="1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Seguimiento visual</a:t>
          </a:r>
          <a:endParaRPr lang="es-CO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Coordinación mano –ojo</a:t>
          </a:r>
          <a:endParaRPr lang="es-CO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Cálculo de distancias</a:t>
          </a:r>
          <a:endParaRPr lang="es-CO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Movimientos de precisión </a:t>
          </a:r>
          <a:endParaRPr lang="es-CO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Pinza digital, manipulación</a:t>
          </a:r>
          <a:endParaRPr lang="es-CO" sz="1800" kern="1200" dirty="0"/>
        </a:p>
      </dsp:txBody>
      <dsp:txXfrm>
        <a:off x="4248472" y="0"/>
        <a:ext cx="4248472" cy="2322258"/>
      </dsp:txXfrm>
    </dsp:sp>
    <dsp:sp modelId="{4A06D436-619B-44D5-93C5-6FCF56943EAC}">
      <dsp:nvSpPr>
        <dsp:cNvPr id="0" name=""/>
        <dsp:cNvSpPr/>
      </dsp:nvSpPr>
      <dsp:spPr>
        <a:xfrm rot="10800000">
          <a:off x="0" y="3096344"/>
          <a:ext cx="4248472" cy="3096344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/>
            <a:t>LENGUAJE</a:t>
          </a:r>
          <a:endParaRPr lang="es-CO" sz="2000" b="1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Intencionalidad comunicativa</a:t>
          </a:r>
          <a:endParaRPr lang="es-CO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Habla</a:t>
          </a:r>
          <a:endParaRPr lang="es-CO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Lenguaje NO verbal</a:t>
          </a:r>
          <a:endParaRPr lang="es-CO" sz="1800" kern="1200" dirty="0"/>
        </a:p>
      </dsp:txBody>
      <dsp:txXfrm rot="10800000">
        <a:off x="0" y="3870429"/>
        <a:ext cx="4248472" cy="2322258"/>
      </dsp:txXfrm>
    </dsp:sp>
    <dsp:sp modelId="{4AE01D68-15C7-49FF-8B0B-DA193471F41D}">
      <dsp:nvSpPr>
        <dsp:cNvPr id="0" name=""/>
        <dsp:cNvSpPr/>
      </dsp:nvSpPr>
      <dsp:spPr>
        <a:xfrm rot="5400000">
          <a:off x="4824536" y="2520279"/>
          <a:ext cx="3096344" cy="4248472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/>
            <a:t>PERSONAL SOCIAL</a:t>
          </a:r>
          <a:endParaRPr lang="es-CO" sz="2000" b="1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Interacción social</a:t>
          </a:r>
          <a:endParaRPr lang="es-CO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Expresión de sentimientos y emociones</a:t>
          </a:r>
          <a:endParaRPr lang="es-CO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Autocuidado</a:t>
          </a:r>
          <a:endParaRPr lang="es-CO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Dependencia/independencia</a:t>
          </a:r>
          <a:endParaRPr lang="es-CO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Comportamiento/ adaptación entorno</a:t>
          </a:r>
          <a:endParaRPr lang="es-CO" sz="1800" kern="1200" dirty="0"/>
        </a:p>
      </dsp:txBody>
      <dsp:txXfrm rot="-5400000">
        <a:off x="4248472" y="3870429"/>
        <a:ext cx="4248472" cy="2322258"/>
      </dsp:txXfrm>
    </dsp:sp>
    <dsp:sp modelId="{D4B63A9F-D93F-4F63-A2FB-DA77803B6142}">
      <dsp:nvSpPr>
        <dsp:cNvPr id="0" name=""/>
        <dsp:cNvSpPr/>
      </dsp:nvSpPr>
      <dsp:spPr>
        <a:xfrm>
          <a:off x="2973930" y="2322258"/>
          <a:ext cx="2549083" cy="1548172"/>
        </a:xfrm>
        <a:prstGeom prst="round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/>
            <a:t>EVALUACION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/>
            <a:t>DESARROLLO</a:t>
          </a:r>
          <a:endParaRPr lang="es-CO" sz="2400" b="1" kern="1200" dirty="0"/>
        </a:p>
      </dsp:txBody>
      <dsp:txXfrm>
        <a:off x="3049506" y="2397834"/>
        <a:ext cx="2397931" cy="139702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FC6E7-51DD-41BE-9130-002E4C1EE7B9}">
      <dsp:nvSpPr>
        <dsp:cNvPr id="0" name=""/>
        <dsp:cNvSpPr/>
      </dsp:nvSpPr>
      <dsp:spPr>
        <a:xfrm>
          <a:off x="0" y="0"/>
          <a:ext cx="8568952" cy="1857806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5200" kern="1200" dirty="0" smtClean="0"/>
            <a:t>FACTORES DE RIESGO BIOLOGICO</a:t>
          </a:r>
          <a:endParaRPr lang="es-CO" sz="5200" kern="1200" dirty="0"/>
        </a:p>
      </dsp:txBody>
      <dsp:txXfrm>
        <a:off x="0" y="0"/>
        <a:ext cx="8568952" cy="1857806"/>
      </dsp:txXfrm>
    </dsp:sp>
    <dsp:sp modelId="{BAB9CA7C-A204-4963-A45B-AA9A82F1AC76}">
      <dsp:nvSpPr>
        <dsp:cNvPr id="0" name=""/>
        <dsp:cNvSpPr/>
      </dsp:nvSpPr>
      <dsp:spPr>
        <a:xfrm>
          <a:off x="4184" y="1857806"/>
          <a:ext cx="2853527" cy="39013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/>
            <a:t>1. Prematuridad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/>
            <a:t>2. Hemorragia intracraneal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/>
            <a:t>3. Retardo crecimiento intrauterino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/>
            <a:t>4. Encefalopatia hipóxico isquémica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200" kern="1200" dirty="0"/>
        </a:p>
      </dsp:txBody>
      <dsp:txXfrm>
        <a:off x="4184" y="1857806"/>
        <a:ext cx="2853527" cy="3901393"/>
      </dsp:txXfrm>
    </dsp:sp>
    <dsp:sp modelId="{ECC21549-F4C7-4331-B282-35BCDAFAF7C5}">
      <dsp:nvSpPr>
        <dsp:cNvPr id="0" name=""/>
        <dsp:cNvSpPr/>
      </dsp:nvSpPr>
      <dsp:spPr>
        <a:xfrm>
          <a:off x="2857712" y="1857806"/>
          <a:ext cx="2853527" cy="39013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/>
            <a:t>5. Trastornos metabólicos (hipoglucemia, hipocalcemia..)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/>
            <a:t>6. Trastornos hematológicos (ictericia…)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/>
            <a:t>7. Malformaciones congénitas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/>
            <a:t>8. Microcefalia</a:t>
          </a:r>
          <a:endParaRPr lang="es-CO" sz="2200" kern="1200" dirty="0"/>
        </a:p>
      </dsp:txBody>
      <dsp:txXfrm>
        <a:off x="2857712" y="1857806"/>
        <a:ext cx="2853527" cy="3901393"/>
      </dsp:txXfrm>
    </dsp:sp>
    <dsp:sp modelId="{475403BB-4A45-4186-AA95-ACA80B5B52EA}">
      <dsp:nvSpPr>
        <dsp:cNvPr id="0" name=""/>
        <dsp:cNvSpPr/>
      </dsp:nvSpPr>
      <dsp:spPr>
        <a:xfrm>
          <a:off x="5711239" y="1857806"/>
          <a:ext cx="2853527" cy="39013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/>
            <a:t>9. Infecciones intrauterinas (TORSCHs)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/>
            <a:t>10. Infecciones posnatales (sepsis- meningitis)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/>
            <a:t>11. Convulsiones neonatales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/>
            <a:t>12. Drogodependencia materna</a:t>
          </a:r>
          <a:endParaRPr lang="es-CO" sz="2200" kern="1200" dirty="0"/>
        </a:p>
      </dsp:txBody>
      <dsp:txXfrm>
        <a:off x="5711239" y="1857806"/>
        <a:ext cx="2853527" cy="3901393"/>
      </dsp:txXfrm>
    </dsp:sp>
    <dsp:sp modelId="{BCE25167-DF37-4B98-9E4D-80DD7BD5E323}">
      <dsp:nvSpPr>
        <dsp:cNvPr id="0" name=""/>
        <dsp:cNvSpPr/>
      </dsp:nvSpPr>
      <dsp:spPr>
        <a:xfrm>
          <a:off x="0" y="5759199"/>
          <a:ext cx="8568952" cy="433488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FEFDD-69D6-4255-822A-D12F6F5E668B}">
      <dsp:nvSpPr>
        <dsp:cNvPr id="0" name=""/>
        <dsp:cNvSpPr/>
      </dsp:nvSpPr>
      <dsp:spPr>
        <a:xfrm>
          <a:off x="0" y="607727"/>
          <a:ext cx="8424936" cy="187200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600" kern="1200" dirty="0" smtClean="0"/>
            <a:t>VARIACIONES NORMALES SIN CARÁCTER PATOLOGICO</a:t>
          </a:r>
          <a:endParaRPr lang="es-CO" sz="3600" kern="1200" dirty="0"/>
        </a:p>
      </dsp:txBody>
      <dsp:txXfrm>
        <a:off x="0" y="607727"/>
        <a:ext cx="8424936" cy="1872000"/>
      </dsp:txXfrm>
    </dsp:sp>
    <dsp:sp modelId="{545015C4-2066-4F7F-8C3D-B8ADC41E88FF}">
      <dsp:nvSpPr>
        <dsp:cNvPr id="0" name=""/>
        <dsp:cNvSpPr/>
      </dsp:nvSpPr>
      <dsp:spPr>
        <a:xfrm>
          <a:off x="0" y="2479727"/>
          <a:ext cx="8424936" cy="303322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3200" kern="1200" dirty="0" smtClean="0"/>
            <a:t>Pinza manual entre dedo pulgar y dedo medio</a:t>
          </a:r>
          <a:endParaRPr lang="es-CO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3200" kern="1200" dirty="0" smtClean="0"/>
            <a:t>Desplazamiento sentado (“gateo sentado”)</a:t>
          </a:r>
          <a:endParaRPr lang="es-CO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3200" kern="1200" dirty="0" smtClean="0"/>
            <a:t>Ausencia de gateo</a:t>
          </a:r>
          <a:endParaRPr lang="es-CO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3200" kern="1200" dirty="0" smtClean="0"/>
            <a:t>Rotación persistente de la cabeza</a:t>
          </a:r>
          <a:endParaRPr lang="es-CO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3200" kern="1200" dirty="0" smtClean="0"/>
            <a:t>Marcha en punta de piés</a:t>
          </a:r>
          <a:endParaRPr lang="es-CO" sz="3200" kern="1200" dirty="0"/>
        </a:p>
      </dsp:txBody>
      <dsp:txXfrm>
        <a:off x="0" y="2479727"/>
        <a:ext cx="8424936" cy="3033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538BF-4EFB-43E4-95DB-9C8B38085C4C}">
      <dsp:nvSpPr>
        <dsp:cNvPr id="0" name=""/>
        <dsp:cNvSpPr/>
      </dsp:nvSpPr>
      <dsp:spPr>
        <a:xfrm>
          <a:off x="0" y="3129"/>
          <a:ext cx="849694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3F952-12A0-4457-BE7C-BE956D1B5723}">
      <dsp:nvSpPr>
        <dsp:cNvPr id="0" name=""/>
        <dsp:cNvSpPr/>
      </dsp:nvSpPr>
      <dsp:spPr>
        <a:xfrm>
          <a:off x="0" y="6258"/>
          <a:ext cx="1699388" cy="6402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M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A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R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C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O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E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V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O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L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U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T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I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V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O</a:t>
          </a:r>
          <a:endParaRPr lang="es-ES" sz="2200" b="1" kern="1200" dirty="0"/>
        </a:p>
      </dsp:txBody>
      <dsp:txXfrm>
        <a:off x="0" y="6258"/>
        <a:ext cx="1699388" cy="6402453"/>
      </dsp:txXfrm>
    </dsp:sp>
    <dsp:sp modelId="{4856F7FE-8F8B-4302-9436-D3E509859E26}">
      <dsp:nvSpPr>
        <dsp:cNvPr id="0" name=""/>
        <dsp:cNvSpPr/>
      </dsp:nvSpPr>
      <dsp:spPr>
        <a:xfrm>
          <a:off x="1826842" y="223838"/>
          <a:ext cx="6670101" cy="1485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1. Desarrollo se refiere al cambio que se produce a lo largo del ciclo vital (FUNCIONES, características)</a:t>
          </a:r>
          <a:endParaRPr lang="es-ES" sz="2400" kern="1200" dirty="0"/>
        </a:p>
      </dsp:txBody>
      <dsp:txXfrm>
        <a:off x="1826842" y="223838"/>
        <a:ext cx="6670101" cy="1485287"/>
      </dsp:txXfrm>
    </dsp:sp>
    <dsp:sp modelId="{96A75C54-9F9B-4C8A-8945-FC890FE2BA60}">
      <dsp:nvSpPr>
        <dsp:cNvPr id="0" name=""/>
        <dsp:cNvSpPr/>
      </dsp:nvSpPr>
      <dsp:spPr>
        <a:xfrm>
          <a:off x="1699388" y="1709126"/>
          <a:ext cx="679755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4D439-FF24-4DFF-803E-E64984101EA9}">
      <dsp:nvSpPr>
        <dsp:cNvPr id="0" name=""/>
        <dsp:cNvSpPr/>
      </dsp:nvSpPr>
      <dsp:spPr>
        <a:xfrm>
          <a:off x="1826842" y="2135051"/>
          <a:ext cx="6670101" cy="2338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2. Hay un curso básico general y común a todos los individuos normales en las primeras etapas del desarrollo (físico, cognitivo, socioemocional)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- Diferenciación, refinación e integración</a:t>
          </a:r>
          <a:endParaRPr lang="es-ES" sz="2400" kern="1200" dirty="0"/>
        </a:p>
      </dsp:txBody>
      <dsp:txXfrm>
        <a:off x="1826842" y="2135051"/>
        <a:ext cx="6670101" cy="2338153"/>
      </dsp:txXfrm>
    </dsp:sp>
    <dsp:sp modelId="{A44BC435-8710-44B6-8B00-583A30105454}">
      <dsp:nvSpPr>
        <dsp:cNvPr id="0" name=""/>
        <dsp:cNvSpPr/>
      </dsp:nvSpPr>
      <dsp:spPr>
        <a:xfrm>
          <a:off x="1699388" y="4267988"/>
          <a:ext cx="679755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320162-F035-496C-88C3-AFED6B004F86}">
      <dsp:nvSpPr>
        <dsp:cNvPr id="0" name=""/>
        <dsp:cNvSpPr/>
      </dsp:nvSpPr>
      <dsp:spPr>
        <a:xfrm>
          <a:off x="1826842" y="4488698"/>
          <a:ext cx="6670101" cy="1688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3. No existe acuerdo en cuanto a los estadios de desarrollo a lo largo de la vida.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- Estadios o fases vs cambio gradual sin orden fijo </a:t>
          </a:r>
          <a:endParaRPr lang="es-ES" sz="2400" kern="1200" dirty="0"/>
        </a:p>
      </dsp:txBody>
      <dsp:txXfrm>
        <a:off x="1826842" y="4488698"/>
        <a:ext cx="6670101" cy="1688869"/>
      </dsp:txXfrm>
    </dsp:sp>
    <dsp:sp modelId="{C0B2D80C-2370-41A3-9CDB-D8E122DA6E49}">
      <dsp:nvSpPr>
        <dsp:cNvPr id="0" name=""/>
        <dsp:cNvSpPr/>
      </dsp:nvSpPr>
      <dsp:spPr>
        <a:xfrm>
          <a:off x="1699388" y="6177567"/>
          <a:ext cx="679755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538BF-4EFB-43E4-95DB-9C8B38085C4C}">
      <dsp:nvSpPr>
        <dsp:cNvPr id="0" name=""/>
        <dsp:cNvSpPr/>
      </dsp:nvSpPr>
      <dsp:spPr>
        <a:xfrm>
          <a:off x="0" y="3129"/>
          <a:ext cx="849694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3F952-12A0-4457-BE7C-BE956D1B5723}">
      <dsp:nvSpPr>
        <dsp:cNvPr id="0" name=""/>
        <dsp:cNvSpPr/>
      </dsp:nvSpPr>
      <dsp:spPr>
        <a:xfrm>
          <a:off x="0" y="6258"/>
          <a:ext cx="1699388" cy="6402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M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A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R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C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O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E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V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O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L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U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T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I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V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O</a:t>
          </a:r>
          <a:endParaRPr lang="es-ES" sz="2200" b="1" kern="1200" dirty="0"/>
        </a:p>
      </dsp:txBody>
      <dsp:txXfrm>
        <a:off x="0" y="6258"/>
        <a:ext cx="1699388" cy="6402453"/>
      </dsp:txXfrm>
    </dsp:sp>
    <dsp:sp modelId="{4856F7FE-8F8B-4302-9436-D3E509859E26}">
      <dsp:nvSpPr>
        <dsp:cNvPr id="0" name=""/>
        <dsp:cNvSpPr/>
      </dsp:nvSpPr>
      <dsp:spPr>
        <a:xfrm>
          <a:off x="1826842" y="128646"/>
          <a:ext cx="6670101" cy="2031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4. El desarrollo avanza de acuerdo a un esquema coherente, es decir, el desarrollo previo está ligado al desarrollo posterior de un modo lógico y sistemático.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- Vinculación pasado – futuro/ diferentes - iguales</a:t>
          </a:r>
          <a:endParaRPr lang="es-ES" sz="2400" kern="1200" dirty="0"/>
        </a:p>
      </dsp:txBody>
      <dsp:txXfrm>
        <a:off x="1826842" y="128646"/>
        <a:ext cx="6670101" cy="2031088"/>
      </dsp:txXfrm>
    </dsp:sp>
    <dsp:sp modelId="{96A75C54-9F9B-4C8A-8945-FC890FE2BA60}">
      <dsp:nvSpPr>
        <dsp:cNvPr id="0" name=""/>
        <dsp:cNvSpPr/>
      </dsp:nvSpPr>
      <dsp:spPr>
        <a:xfrm>
          <a:off x="1699388" y="2159734"/>
          <a:ext cx="679755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4D439-FF24-4DFF-803E-E64984101EA9}">
      <dsp:nvSpPr>
        <dsp:cNvPr id="0" name=""/>
        <dsp:cNvSpPr/>
      </dsp:nvSpPr>
      <dsp:spPr>
        <a:xfrm>
          <a:off x="1826842" y="2285251"/>
          <a:ext cx="6670101" cy="1355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5. A lo largo del ciclo vital los cambios producidos por el desarrollo pueden adoptar formas diversas.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«puede que no sea siempre positivo»</a:t>
          </a:r>
          <a:endParaRPr lang="es-ES" sz="2400" kern="1200" dirty="0"/>
        </a:p>
      </dsp:txBody>
      <dsp:txXfrm>
        <a:off x="1826842" y="2285251"/>
        <a:ext cx="6670101" cy="1355205"/>
      </dsp:txXfrm>
    </dsp:sp>
    <dsp:sp modelId="{A44BC435-8710-44B6-8B00-583A30105454}">
      <dsp:nvSpPr>
        <dsp:cNvPr id="0" name=""/>
        <dsp:cNvSpPr/>
      </dsp:nvSpPr>
      <dsp:spPr>
        <a:xfrm>
          <a:off x="1699388" y="3640456"/>
          <a:ext cx="679755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320162-F035-496C-88C3-AFED6B004F86}">
      <dsp:nvSpPr>
        <dsp:cNvPr id="0" name=""/>
        <dsp:cNvSpPr/>
      </dsp:nvSpPr>
      <dsp:spPr>
        <a:xfrm>
          <a:off x="1826842" y="3765973"/>
          <a:ext cx="6670101" cy="2510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6. Aunque los seres humanos son maleables, existen limitaciones al cambio </a:t>
          </a:r>
          <a:r>
            <a:rPr lang="es-ES" sz="2400" i="1" kern="1200" dirty="0" smtClean="0"/>
            <a:t>(PLASTICIDAD CEREBRAL)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 dirty="0" smtClean="0"/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7. El desarrollo es el resultado de interacciones o transacciones entre variables biológicas, psicológicas y socioculturales.</a:t>
          </a:r>
          <a:endParaRPr lang="es-ES" sz="2400" kern="1200" dirty="0"/>
        </a:p>
      </dsp:txBody>
      <dsp:txXfrm>
        <a:off x="1826842" y="3765973"/>
        <a:ext cx="6670101" cy="2510336"/>
      </dsp:txXfrm>
    </dsp:sp>
    <dsp:sp modelId="{C0B2D80C-2370-41A3-9CDB-D8E122DA6E49}">
      <dsp:nvSpPr>
        <dsp:cNvPr id="0" name=""/>
        <dsp:cNvSpPr/>
      </dsp:nvSpPr>
      <dsp:spPr>
        <a:xfrm>
          <a:off x="1699388" y="6276310"/>
          <a:ext cx="679755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522FF-75C3-42E8-8AFD-FF6BF3649C38}">
      <dsp:nvSpPr>
        <dsp:cNvPr id="0" name=""/>
        <dsp:cNvSpPr/>
      </dsp:nvSpPr>
      <dsp:spPr>
        <a:xfrm>
          <a:off x="2058262" y="3582731"/>
          <a:ext cx="2407875" cy="207600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GENETICO</a:t>
          </a:r>
          <a:endParaRPr lang="es-ES" sz="2400" kern="1200" dirty="0"/>
        </a:p>
      </dsp:txBody>
      <dsp:txXfrm>
        <a:off x="2431919" y="3904888"/>
        <a:ext cx="1660561" cy="1431694"/>
      </dsp:txXfrm>
    </dsp:sp>
    <dsp:sp modelId="{AEC498D5-5C7F-4A49-BC4D-7F140173F7BE}">
      <dsp:nvSpPr>
        <dsp:cNvPr id="0" name=""/>
        <dsp:cNvSpPr/>
      </dsp:nvSpPr>
      <dsp:spPr>
        <a:xfrm>
          <a:off x="2120815" y="4499246"/>
          <a:ext cx="281918" cy="2429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E4F5615-0135-41F6-9D89-DE8BBE1BDFF8}">
      <dsp:nvSpPr>
        <dsp:cNvPr id="0" name=""/>
        <dsp:cNvSpPr/>
      </dsp:nvSpPr>
      <dsp:spPr>
        <a:xfrm>
          <a:off x="0" y="2467664"/>
          <a:ext cx="2407875" cy="207600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928213-8EA9-423C-831D-292C11136F7E}">
      <dsp:nvSpPr>
        <dsp:cNvPr id="0" name=""/>
        <dsp:cNvSpPr/>
      </dsp:nvSpPr>
      <dsp:spPr>
        <a:xfrm>
          <a:off x="1639240" y="4269431"/>
          <a:ext cx="281918" cy="2429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7D27E1D-9060-427A-A74C-F149CB514584}">
      <dsp:nvSpPr>
        <dsp:cNvPr id="0" name=""/>
        <dsp:cNvSpPr/>
      </dsp:nvSpPr>
      <dsp:spPr>
        <a:xfrm>
          <a:off x="4109669" y="2442983"/>
          <a:ext cx="2407875" cy="207600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SER FISICO</a:t>
          </a:r>
          <a:endParaRPr lang="es-ES" sz="2400" kern="1200" dirty="0"/>
        </a:p>
      </dsp:txBody>
      <dsp:txXfrm>
        <a:off x="4483326" y="2765140"/>
        <a:ext cx="1660561" cy="1431694"/>
      </dsp:txXfrm>
    </dsp:sp>
    <dsp:sp modelId="{CD7BBA7A-2290-456B-A78E-C6DCB54B2A7B}">
      <dsp:nvSpPr>
        <dsp:cNvPr id="0" name=""/>
        <dsp:cNvSpPr/>
      </dsp:nvSpPr>
      <dsp:spPr>
        <a:xfrm>
          <a:off x="5755765" y="4242556"/>
          <a:ext cx="281918" cy="2429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709AE04-7C74-47F3-825C-419BA2F0CD83}">
      <dsp:nvSpPr>
        <dsp:cNvPr id="0" name=""/>
        <dsp:cNvSpPr/>
      </dsp:nvSpPr>
      <dsp:spPr>
        <a:xfrm>
          <a:off x="6161076" y="3582731"/>
          <a:ext cx="2407875" cy="207600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467DAC-55BF-4618-AFB1-F75C023ECE5B}">
      <dsp:nvSpPr>
        <dsp:cNvPr id="0" name=""/>
        <dsp:cNvSpPr/>
      </dsp:nvSpPr>
      <dsp:spPr>
        <a:xfrm>
          <a:off x="6223629" y="4499246"/>
          <a:ext cx="281918" cy="2429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F98E659-4E9C-439A-8EC1-1CDD1C5951C4}">
      <dsp:nvSpPr>
        <dsp:cNvPr id="0" name=""/>
        <dsp:cNvSpPr/>
      </dsp:nvSpPr>
      <dsp:spPr>
        <a:xfrm>
          <a:off x="2058262" y="1308171"/>
          <a:ext cx="2407875" cy="207600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SER INTELECTUAL</a:t>
          </a:r>
          <a:endParaRPr lang="es-ES" sz="2400" kern="1200" dirty="0"/>
        </a:p>
      </dsp:txBody>
      <dsp:txXfrm>
        <a:off x="2431919" y="1630328"/>
        <a:ext cx="1660561" cy="1431694"/>
      </dsp:txXfrm>
    </dsp:sp>
    <dsp:sp modelId="{465DFCA9-7E2A-404A-B975-ECA524E11F36}">
      <dsp:nvSpPr>
        <dsp:cNvPr id="0" name=""/>
        <dsp:cNvSpPr/>
      </dsp:nvSpPr>
      <dsp:spPr>
        <a:xfrm>
          <a:off x="3690647" y="1353147"/>
          <a:ext cx="281918" cy="2429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A05EC0E-894C-4F3F-B73E-DFB5F7CD6191}">
      <dsp:nvSpPr>
        <dsp:cNvPr id="0" name=""/>
        <dsp:cNvSpPr/>
      </dsp:nvSpPr>
      <dsp:spPr>
        <a:xfrm>
          <a:off x="4109669" y="173908"/>
          <a:ext cx="2407875" cy="207600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91E5F6-C1B5-412B-A58D-9EE6009C481D}">
      <dsp:nvSpPr>
        <dsp:cNvPr id="0" name=""/>
        <dsp:cNvSpPr/>
      </dsp:nvSpPr>
      <dsp:spPr>
        <a:xfrm>
          <a:off x="4180791" y="1085487"/>
          <a:ext cx="281918" cy="2429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522FF-75C3-42E8-8AFD-FF6BF3649C38}">
      <dsp:nvSpPr>
        <dsp:cNvPr id="0" name=""/>
        <dsp:cNvSpPr/>
      </dsp:nvSpPr>
      <dsp:spPr>
        <a:xfrm>
          <a:off x="2058262" y="3582731"/>
          <a:ext cx="2407875" cy="207600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1750" rIns="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SER SOCIAL Y EMOCIONAL</a:t>
          </a:r>
          <a:endParaRPr lang="es-ES" sz="2500" kern="1200" dirty="0"/>
        </a:p>
      </dsp:txBody>
      <dsp:txXfrm>
        <a:off x="2431919" y="3904888"/>
        <a:ext cx="1660561" cy="1431694"/>
      </dsp:txXfrm>
    </dsp:sp>
    <dsp:sp modelId="{AEC498D5-5C7F-4A49-BC4D-7F140173F7BE}">
      <dsp:nvSpPr>
        <dsp:cNvPr id="0" name=""/>
        <dsp:cNvSpPr/>
      </dsp:nvSpPr>
      <dsp:spPr>
        <a:xfrm>
          <a:off x="2120815" y="4499246"/>
          <a:ext cx="281918" cy="2429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E4F5615-0135-41F6-9D89-DE8BBE1BDFF8}">
      <dsp:nvSpPr>
        <dsp:cNvPr id="0" name=""/>
        <dsp:cNvSpPr/>
      </dsp:nvSpPr>
      <dsp:spPr>
        <a:xfrm>
          <a:off x="0" y="2467664"/>
          <a:ext cx="2407875" cy="207600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928213-8EA9-423C-831D-292C11136F7E}">
      <dsp:nvSpPr>
        <dsp:cNvPr id="0" name=""/>
        <dsp:cNvSpPr/>
      </dsp:nvSpPr>
      <dsp:spPr>
        <a:xfrm>
          <a:off x="1639240" y="4269431"/>
          <a:ext cx="281918" cy="2429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7D27E1D-9060-427A-A74C-F149CB514584}">
      <dsp:nvSpPr>
        <dsp:cNvPr id="0" name=""/>
        <dsp:cNvSpPr/>
      </dsp:nvSpPr>
      <dsp:spPr>
        <a:xfrm>
          <a:off x="4109669" y="2442983"/>
          <a:ext cx="2407875" cy="207600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1750" rIns="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CONTEXTO CULTURAL</a:t>
          </a:r>
          <a:endParaRPr lang="es-ES" sz="2500" kern="1200" dirty="0"/>
        </a:p>
      </dsp:txBody>
      <dsp:txXfrm>
        <a:off x="4483326" y="2765140"/>
        <a:ext cx="1660561" cy="1431694"/>
      </dsp:txXfrm>
    </dsp:sp>
    <dsp:sp modelId="{CD7BBA7A-2290-456B-A78E-C6DCB54B2A7B}">
      <dsp:nvSpPr>
        <dsp:cNvPr id="0" name=""/>
        <dsp:cNvSpPr/>
      </dsp:nvSpPr>
      <dsp:spPr>
        <a:xfrm>
          <a:off x="5755765" y="4242556"/>
          <a:ext cx="281918" cy="2429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709AE04-7C74-47F3-825C-419BA2F0CD83}">
      <dsp:nvSpPr>
        <dsp:cNvPr id="0" name=""/>
        <dsp:cNvSpPr/>
      </dsp:nvSpPr>
      <dsp:spPr>
        <a:xfrm>
          <a:off x="6161076" y="3582731"/>
          <a:ext cx="2407875" cy="207600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467DAC-55BF-4618-AFB1-F75C023ECE5B}">
      <dsp:nvSpPr>
        <dsp:cNvPr id="0" name=""/>
        <dsp:cNvSpPr/>
      </dsp:nvSpPr>
      <dsp:spPr>
        <a:xfrm>
          <a:off x="6223629" y="4499246"/>
          <a:ext cx="281918" cy="2429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F98E659-4E9C-439A-8EC1-1CDD1C5951C4}">
      <dsp:nvSpPr>
        <dsp:cNvPr id="0" name=""/>
        <dsp:cNvSpPr/>
      </dsp:nvSpPr>
      <dsp:spPr>
        <a:xfrm>
          <a:off x="2058262" y="1308171"/>
          <a:ext cx="2407875" cy="207600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1750" rIns="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CONTEXTO SOCIAL</a:t>
          </a:r>
        </a:p>
      </dsp:txBody>
      <dsp:txXfrm>
        <a:off x="2431919" y="1630328"/>
        <a:ext cx="1660561" cy="1431694"/>
      </dsp:txXfrm>
    </dsp:sp>
    <dsp:sp modelId="{465DFCA9-7E2A-404A-B975-ECA524E11F36}">
      <dsp:nvSpPr>
        <dsp:cNvPr id="0" name=""/>
        <dsp:cNvSpPr/>
      </dsp:nvSpPr>
      <dsp:spPr>
        <a:xfrm>
          <a:off x="3690647" y="1353147"/>
          <a:ext cx="281918" cy="2429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A05EC0E-894C-4F3F-B73E-DFB5F7CD6191}">
      <dsp:nvSpPr>
        <dsp:cNvPr id="0" name=""/>
        <dsp:cNvSpPr/>
      </dsp:nvSpPr>
      <dsp:spPr>
        <a:xfrm>
          <a:off x="4109669" y="173908"/>
          <a:ext cx="2407875" cy="207600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91E5F6-C1B5-412B-A58D-9EE6009C481D}">
      <dsp:nvSpPr>
        <dsp:cNvPr id="0" name=""/>
        <dsp:cNvSpPr/>
      </dsp:nvSpPr>
      <dsp:spPr>
        <a:xfrm>
          <a:off x="4180791" y="1085487"/>
          <a:ext cx="281918" cy="2429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811B6-BB89-4877-992D-837B4087811C}">
      <dsp:nvSpPr>
        <dsp:cNvPr id="0" name=""/>
        <dsp:cNvSpPr/>
      </dsp:nvSpPr>
      <dsp:spPr>
        <a:xfrm>
          <a:off x="1692688" y="764611"/>
          <a:ext cx="5095596" cy="5095596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CF972-717D-4FFF-BF3A-0909E392791D}">
      <dsp:nvSpPr>
        <dsp:cNvPr id="0" name=""/>
        <dsp:cNvSpPr/>
      </dsp:nvSpPr>
      <dsp:spPr>
        <a:xfrm>
          <a:off x="1692688" y="764611"/>
          <a:ext cx="5095596" cy="5095596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C4926-E14D-4197-81F4-D35C8F3B10AD}">
      <dsp:nvSpPr>
        <dsp:cNvPr id="0" name=""/>
        <dsp:cNvSpPr/>
      </dsp:nvSpPr>
      <dsp:spPr>
        <a:xfrm>
          <a:off x="1692688" y="764611"/>
          <a:ext cx="5095596" cy="5095596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49CB6-AFFF-43E8-82EE-091C35238986}">
      <dsp:nvSpPr>
        <dsp:cNvPr id="0" name=""/>
        <dsp:cNvSpPr/>
      </dsp:nvSpPr>
      <dsp:spPr>
        <a:xfrm>
          <a:off x="1692688" y="764611"/>
          <a:ext cx="5095596" cy="5095596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01032-CD24-404C-AA42-624A98ECEC2C}">
      <dsp:nvSpPr>
        <dsp:cNvPr id="0" name=""/>
        <dsp:cNvSpPr/>
      </dsp:nvSpPr>
      <dsp:spPr>
        <a:xfrm>
          <a:off x="1692688" y="764611"/>
          <a:ext cx="5095596" cy="5095596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C752AE-2695-4CF9-949A-6BBEBC6296BE}">
      <dsp:nvSpPr>
        <dsp:cNvPr id="0" name=""/>
        <dsp:cNvSpPr/>
      </dsp:nvSpPr>
      <dsp:spPr>
        <a:xfrm>
          <a:off x="3066858" y="2138781"/>
          <a:ext cx="2347256" cy="23472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1" kern="1200" dirty="0" smtClean="0"/>
            <a:t>S.N.C</a:t>
          </a:r>
          <a:endParaRPr lang="es-CO" sz="2800" b="1" kern="1200" dirty="0"/>
        </a:p>
      </dsp:txBody>
      <dsp:txXfrm>
        <a:off x="3410606" y="2482529"/>
        <a:ext cx="1659760" cy="1659760"/>
      </dsp:txXfrm>
    </dsp:sp>
    <dsp:sp modelId="{A175E5C5-9C83-4D11-9C15-6E4028DFEE56}">
      <dsp:nvSpPr>
        <dsp:cNvPr id="0" name=""/>
        <dsp:cNvSpPr/>
      </dsp:nvSpPr>
      <dsp:spPr>
        <a:xfrm>
          <a:off x="3418946" y="2222"/>
          <a:ext cx="1643079" cy="16430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GENETICA</a:t>
          </a:r>
          <a:endParaRPr lang="es-CO" sz="1600" kern="1200" dirty="0"/>
        </a:p>
      </dsp:txBody>
      <dsp:txXfrm>
        <a:off x="3659569" y="242845"/>
        <a:ext cx="1161833" cy="1161833"/>
      </dsp:txXfrm>
    </dsp:sp>
    <dsp:sp modelId="{D0FF8077-152F-4E4E-BD64-AF05A773AD8A}">
      <dsp:nvSpPr>
        <dsp:cNvPr id="0" name=""/>
        <dsp:cNvSpPr/>
      </dsp:nvSpPr>
      <dsp:spPr>
        <a:xfrm>
          <a:off x="5697812" y="1721835"/>
          <a:ext cx="1819037" cy="16430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DESARROLLO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ESTRUCTURAL</a:t>
          </a:r>
          <a:endParaRPr lang="es-CO" sz="1600" kern="1200" dirty="0"/>
        </a:p>
      </dsp:txBody>
      <dsp:txXfrm>
        <a:off x="5964204" y="1962458"/>
        <a:ext cx="1286253" cy="1161833"/>
      </dsp:txXfrm>
    </dsp:sp>
    <dsp:sp modelId="{61E10C64-B662-4B39-8C74-3B85EC2E1426}">
      <dsp:nvSpPr>
        <dsp:cNvPr id="0" name=""/>
        <dsp:cNvSpPr/>
      </dsp:nvSpPr>
      <dsp:spPr>
        <a:xfrm>
          <a:off x="4781812" y="4504227"/>
          <a:ext cx="1842927" cy="16430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HOMEOSTASIS</a:t>
          </a:r>
          <a:endParaRPr lang="es-CO" sz="1600" kern="1200" dirty="0"/>
        </a:p>
      </dsp:txBody>
      <dsp:txXfrm>
        <a:off x="5051702" y="4744850"/>
        <a:ext cx="1303147" cy="1161833"/>
      </dsp:txXfrm>
    </dsp:sp>
    <dsp:sp modelId="{ADE02F4E-B292-41FB-8291-CEEB2365520B}">
      <dsp:nvSpPr>
        <dsp:cNvPr id="0" name=""/>
        <dsp:cNvSpPr/>
      </dsp:nvSpPr>
      <dsp:spPr>
        <a:xfrm>
          <a:off x="1956156" y="4504227"/>
          <a:ext cx="1643079" cy="16430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METABOLICO</a:t>
          </a:r>
          <a:endParaRPr lang="es-CO" sz="1600" kern="1200" dirty="0"/>
        </a:p>
      </dsp:txBody>
      <dsp:txXfrm>
        <a:off x="2196779" y="4744850"/>
        <a:ext cx="1161833" cy="1161833"/>
      </dsp:txXfrm>
    </dsp:sp>
    <dsp:sp modelId="{A5322749-CF08-4119-9BD8-8B396DBA467E}">
      <dsp:nvSpPr>
        <dsp:cNvPr id="0" name=""/>
        <dsp:cNvSpPr/>
      </dsp:nvSpPr>
      <dsp:spPr>
        <a:xfrm>
          <a:off x="1052102" y="1721835"/>
          <a:ext cx="1643079" cy="16430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ESTIMULO MEDIO AMBIENTE</a:t>
          </a:r>
          <a:endParaRPr lang="es-CO" sz="1600" kern="1200" dirty="0"/>
        </a:p>
      </dsp:txBody>
      <dsp:txXfrm>
        <a:off x="1292725" y="1962458"/>
        <a:ext cx="1161833" cy="11618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EB1B3-99E9-4D71-A6A7-5DD8734ADA3B}">
      <dsp:nvSpPr>
        <dsp:cNvPr id="0" name=""/>
        <dsp:cNvSpPr/>
      </dsp:nvSpPr>
      <dsp:spPr>
        <a:xfrm>
          <a:off x="0" y="729961"/>
          <a:ext cx="8568952" cy="1134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F1780-6B8F-443F-AEF3-CC93FEBEEC62}">
      <dsp:nvSpPr>
        <dsp:cNvPr id="0" name=""/>
        <dsp:cNvSpPr/>
      </dsp:nvSpPr>
      <dsp:spPr>
        <a:xfrm>
          <a:off x="421753" y="65761"/>
          <a:ext cx="8142247" cy="1328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/>
            <a:t>SISTEMA NERVIOSO CENTRAL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- Construirse a través de toda la vida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- Énfasis mayor en los primeros años</a:t>
          </a:r>
          <a:endParaRPr lang="es-CO" sz="2400" kern="1200" dirty="0"/>
        </a:p>
      </dsp:txBody>
      <dsp:txXfrm>
        <a:off x="486600" y="130608"/>
        <a:ext cx="8012553" cy="1198706"/>
      </dsp:txXfrm>
    </dsp:sp>
    <dsp:sp modelId="{01CB4DCA-7B24-4DE7-B724-DB3D11B030E5}">
      <dsp:nvSpPr>
        <dsp:cNvPr id="0" name=""/>
        <dsp:cNvSpPr/>
      </dsp:nvSpPr>
      <dsp:spPr>
        <a:xfrm>
          <a:off x="0" y="2771161"/>
          <a:ext cx="8568952" cy="1134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932E98-0A5F-4F39-B579-4741175B3E0C}">
      <dsp:nvSpPr>
        <dsp:cNvPr id="0" name=""/>
        <dsp:cNvSpPr/>
      </dsp:nvSpPr>
      <dsp:spPr>
        <a:xfrm>
          <a:off x="407945" y="2106961"/>
          <a:ext cx="8158906" cy="1328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- Coordinación de todas las funciones primordiales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- Aprendizajes superiores, supervivencia, procesos primitivos (reflejos)</a:t>
          </a:r>
          <a:endParaRPr lang="es-CO" sz="2400" kern="1200" dirty="0"/>
        </a:p>
      </dsp:txBody>
      <dsp:txXfrm>
        <a:off x="472792" y="2171808"/>
        <a:ext cx="8029212" cy="1198706"/>
      </dsp:txXfrm>
    </dsp:sp>
    <dsp:sp modelId="{6E61D49B-2574-4E45-8037-9435B3259C78}">
      <dsp:nvSpPr>
        <dsp:cNvPr id="0" name=""/>
        <dsp:cNvSpPr/>
      </dsp:nvSpPr>
      <dsp:spPr>
        <a:xfrm>
          <a:off x="0" y="5136942"/>
          <a:ext cx="8568952" cy="1134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683F0E-FA92-43AC-B8B1-F2D7C4F3F59C}">
      <dsp:nvSpPr>
        <dsp:cNvPr id="0" name=""/>
        <dsp:cNvSpPr/>
      </dsp:nvSpPr>
      <dsp:spPr>
        <a:xfrm>
          <a:off x="407945" y="4148161"/>
          <a:ext cx="8158906" cy="16529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/>
            <a:t>Neurodesarrollo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- Participación del Sistema Nervioso en el desarrollo infantil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- Desarrollo cognitivo, desarrollo de la inteligencia, aprendizaje, desarrollo emocional, psicomotricidad</a:t>
          </a:r>
          <a:endParaRPr lang="es-CO" sz="2400" kern="1200" dirty="0"/>
        </a:p>
      </dsp:txBody>
      <dsp:txXfrm>
        <a:off x="488637" y="4228853"/>
        <a:ext cx="7997522" cy="14915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A4C1E-DA83-40E0-8FB5-53A482F80BFC}">
      <dsp:nvSpPr>
        <dsp:cNvPr id="0" name=""/>
        <dsp:cNvSpPr/>
      </dsp:nvSpPr>
      <dsp:spPr>
        <a:xfrm>
          <a:off x="0" y="3087805"/>
          <a:ext cx="8568952" cy="1612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D494E9-290B-4E88-8DB2-F8B0518D12F0}">
      <dsp:nvSpPr>
        <dsp:cNvPr id="0" name=""/>
        <dsp:cNvSpPr/>
      </dsp:nvSpPr>
      <dsp:spPr>
        <a:xfrm>
          <a:off x="407945" y="1492082"/>
          <a:ext cx="8158906" cy="25403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/>
            <a:t>Interacción SNC + AMBIENTE (contexto)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/>
            <a:t>- </a:t>
          </a:r>
          <a:r>
            <a:rPr lang="es-CO" sz="2800" b="1" kern="1200" dirty="0" smtClean="0"/>
            <a:t>Perfeccionamiento </a:t>
          </a:r>
          <a:r>
            <a:rPr lang="es-CO" sz="2800" b="0" kern="1200" dirty="0" smtClean="0"/>
            <a:t> de la estructura neurológica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0" kern="1200" dirty="0" smtClean="0"/>
            <a:t>- Formación de estructuras básicas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0" kern="1200" dirty="0" smtClean="0"/>
            <a:t>- Formación de  interconexiones neuronales</a:t>
          </a:r>
          <a:endParaRPr lang="es-CO" sz="2800" kern="1200" dirty="0"/>
        </a:p>
      </dsp:txBody>
      <dsp:txXfrm>
        <a:off x="531955" y="1616092"/>
        <a:ext cx="7910886" cy="229234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2068C-3606-4746-A88F-F3C74191ED5C}">
      <dsp:nvSpPr>
        <dsp:cNvPr id="0" name=""/>
        <dsp:cNvSpPr/>
      </dsp:nvSpPr>
      <dsp:spPr>
        <a:xfrm rot="5400000">
          <a:off x="5170399" y="-1880618"/>
          <a:ext cx="1410906" cy="553021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900" kern="1200" dirty="0" smtClean="0"/>
            <a:t> </a:t>
          </a:r>
          <a:r>
            <a:rPr lang="es-CO" sz="1900" b="1" kern="1200" dirty="0" smtClean="0"/>
            <a:t>“neuronas verdaderamente funcionantes”</a:t>
          </a:r>
          <a:r>
            <a:rPr lang="es-CO" sz="1900" kern="1200" dirty="0" smtClean="0"/>
            <a:t> (10-25 semanas gestación)</a:t>
          </a:r>
          <a:endParaRPr lang="es-CO" sz="1900" kern="1200" dirty="0"/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900" b="1" kern="1200" dirty="0" smtClean="0"/>
            <a:t>“neuronas de sostén”</a:t>
          </a:r>
          <a:r>
            <a:rPr lang="es-CO" sz="1900" kern="1200" dirty="0" smtClean="0"/>
            <a:t> (25 semanas a 12 meses de nacimiento)</a:t>
          </a:r>
          <a:endParaRPr lang="es-CO" sz="1900" kern="1200" dirty="0"/>
        </a:p>
      </dsp:txBody>
      <dsp:txXfrm rot="-5400000">
        <a:off x="3110746" y="247910"/>
        <a:ext cx="5461339" cy="1273156"/>
      </dsp:txXfrm>
    </dsp:sp>
    <dsp:sp modelId="{7268B28B-2139-4EF3-A2C4-CA05F1EE66EA}">
      <dsp:nvSpPr>
        <dsp:cNvPr id="0" name=""/>
        <dsp:cNvSpPr/>
      </dsp:nvSpPr>
      <dsp:spPr>
        <a:xfrm>
          <a:off x="0" y="2672"/>
          <a:ext cx="3110745" cy="17636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b="1" kern="1200" dirty="0" smtClean="0"/>
            <a:t>PROLIFERACION NEURONAL</a:t>
          </a:r>
          <a:endParaRPr lang="es-CO" sz="2500" b="1" kern="1200" dirty="0"/>
        </a:p>
      </dsp:txBody>
      <dsp:txXfrm>
        <a:off x="86093" y="88765"/>
        <a:ext cx="2938559" cy="1591447"/>
      </dsp:txXfrm>
    </dsp:sp>
    <dsp:sp modelId="{A26D7E3E-951C-4135-959D-3A2E5E455FA3}">
      <dsp:nvSpPr>
        <dsp:cNvPr id="0" name=""/>
        <dsp:cNvSpPr/>
      </dsp:nvSpPr>
      <dsp:spPr>
        <a:xfrm rot="5400000">
          <a:off x="5170399" y="-28803"/>
          <a:ext cx="1410906" cy="553021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25 semanas gestacion hasta los 3 años</a:t>
          </a:r>
          <a:endParaRPr lang="es-CO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Actividades básicas cotidianas: INDEPENDENCIA</a:t>
          </a:r>
          <a:endParaRPr lang="es-CO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Maduración de reflejos, motricidad, adaptación, lenguaje oral</a:t>
          </a:r>
          <a:endParaRPr lang="es-CO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b="1" i="1" kern="1200" dirty="0" smtClean="0"/>
            <a:t>DURANTE TODA LA VIDA = MEDIO AMBIENTE</a:t>
          </a:r>
          <a:endParaRPr lang="es-CO" sz="1800" b="1" i="1" kern="1200" dirty="0"/>
        </a:p>
      </dsp:txBody>
      <dsp:txXfrm rot="-5400000">
        <a:off x="3110746" y="2099726"/>
        <a:ext cx="5461339" cy="1273156"/>
      </dsp:txXfrm>
    </dsp:sp>
    <dsp:sp modelId="{FB0C3506-D321-4074-881B-DFC0B038EA6A}">
      <dsp:nvSpPr>
        <dsp:cNvPr id="0" name=""/>
        <dsp:cNvSpPr/>
      </dsp:nvSpPr>
      <dsp:spPr>
        <a:xfrm>
          <a:off x="0" y="1854487"/>
          <a:ext cx="3110745" cy="17636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b="1" kern="1200" dirty="0" smtClean="0"/>
            <a:t>INTERCONEXIONES NEURONALES</a:t>
          </a:r>
          <a:endParaRPr lang="es-CO" sz="2500" b="1" kern="1200" dirty="0"/>
        </a:p>
      </dsp:txBody>
      <dsp:txXfrm>
        <a:off x="86093" y="1940580"/>
        <a:ext cx="2938559" cy="1591447"/>
      </dsp:txXfrm>
    </dsp:sp>
    <dsp:sp modelId="{9469968A-3A66-4AA4-A169-0904D91D9E1A}">
      <dsp:nvSpPr>
        <dsp:cNvPr id="0" name=""/>
        <dsp:cNvSpPr/>
      </dsp:nvSpPr>
      <dsp:spPr>
        <a:xfrm rot="5400000">
          <a:off x="5170399" y="1823011"/>
          <a:ext cx="1410906" cy="553021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900" kern="1200" dirty="0" smtClean="0"/>
            <a:t>Recubrimiento “mielina”: TRANSMISION ELECTRICA</a:t>
          </a:r>
          <a:endParaRPr lang="es-CO" sz="1900" kern="1200" dirty="0"/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900" kern="1200" dirty="0" smtClean="0"/>
            <a:t>25 sem gestación hasta 3 años: aprendizajes básicos</a:t>
          </a:r>
          <a:endParaRPr lang="es-CO" sz="1900" kern="1200" dirty="0"/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900" b="1" i="1" kern="1200" dirty="0" smtClean="0"/>
            <a:t>DURANTE TODA LA VIDA</a:t>
          </a:r>
          <a:endParaRPr lang="es-CO" sz="1900" b="1" i="1" kern="1200" dirty="0"/>
        </a:p>
      </dsp:txBody>
      <dsp:txXfrm rot="-5400000">
        <a:off x="3110746" y="3951540"/>
        <a:ext cx="5461339" cy="1273156"/>
      </dsp:txXfrm>
    </dsp:sp>
    <dsp:sp modelId="{9C6F3DBC-3C0F-4332-AB44-4EADE8256128}">
      <dsp:nvSpPr>
        <dsp:cNvPr id="0" name=""/>
        <dsp:cNvSpPr/>
      </dsp:nvSpPr>
      <dsp:spPr>
        <a:xfrm>
          <a:off x="0" y="3706302"/>
          <a:ext cx="3110745" cy="17636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b="1" kern="1200" dirty="0" smtClean="0"/>
            <a:t>MIELINIZACION</a:t>
          </a:r>
          <a:endParaRPr lang="es-CO" sz="2500" b="1" kern="1200" dirty="0"/>
        </a:p>
      </dsp:txBody>
      <dsp:txXfrm>
        <a:off x="86093" y="3792395"/>
        <a:ext cx="2938559" cy="1591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4F863-3401-46E5-9F84-6273053AE587}" type="datetimeFigureOut">
              <a:rPr lang="es-CO" smtClean="0"/>
              <a:pPr/>
              <a:t>05/06/2019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B0F5-D95E-4B0C-97B9-0F326143AB5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4F863-3401-46E5-9F84-6273053AE587}" type="datetimeFigureOut">
              <a:rPr lang="es-CO" smtClean="0"/>
              <a:pPr/>
              <a:t>05/06/2019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B0F5-D95E-4B0C-97B9-0F326143AB5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4F863-3401-46E5-9F84-6273053AE587}" type="datetimeFigureOut">
              <a:rPr lang="es-CO" smtClean="0"/>
              <a:pPr/>
              <a:t>05/06/2019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B0F5-D95E-4B0C-97B9-0F326143AB5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4F863-3401-46E5-9F84-6273053AE587}" type="datetimeFigureOut">
              <a:rPr lang="es-CO" smtClean="0"/>
              <a:pPr/>
              <a:t>05/06/2019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B0F5-D95E-4B0C-97B9-0F326143AB5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4F863-3401-46E5-9F84-6273053AE587}" type="datetimeFigureOut">
              <a:rPr lang="es-CO" smtClean="0"/>
              <a:pPr/>
              <a:t>05/06/2019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B0F5-D95E-4B0C-97B9-0F326143AB5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4F863-3401-46E5-9F84-6273053AE587}" type="datetimeFigureOut">
              <a:rPr lang="es-CO" smtClean="0"/>
              <a:pPr/>
              <a:t>05/06/2019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B0F5-D95E-4B0C-97B9-0F326143AB5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4F863-3401-46E5-9F84-6273053AE587}" type="datetimeFigureOut">
              <a:rPr lang="es-CO" smtClean="0"/>
              <a:pPr/>
              <a:t>05/06/2019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B0F5-D95E-4B0C-97B9-0F326143AB5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4F863-3401-46E5-9F84-6273053AE587}" type="datetimeFigureOut">
              <a:rPr lang="es-CO" smtClean="0"/>
              <a:pPr/>
              <a:t>05/06/2019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B0F5-D95E-4B0C-97B9-0F326143AB5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4F863-3401-46E5-9F84-6273053AE587}" type="datetimeFigureOut">
              <a:rPr lang="es-CO" smtClean="0"/>
              <a:pPr/>
              <a:t>05/06/2019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B0F5-D95E-4B0C-97B9-0F326143AB5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4F863-3401-46E5-9F84-6273053AE587}" type="datetimeFigureOut">
              <a:rPr lang="es-CO" smtClean="0"/>
              <a:pPr/>
              <a:t>05/06/2019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B0F5-D95E-4B0C-97B9-0F326143AB5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4F863-3401-46E5-9F84-6273053AE587}" type="datetimeFigureOut">
              <a:rPr lang="es-CO" smtClean="0"/>
              <a:pPr/>
              <a:t>05/06/2019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B0F5-D95E-4B0C-97B9-0F326143AB5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4F863-3401-46E5-9F84-6273053AE587}" type="datetimeFigureOut">
              <a:rPr lang="es-CO" smtClean="0"/>
              <a:pPr/>
              <a:t>05/06/2019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5B0F5-D95E-4B0C-97B9-0F326143AB5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24700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NEURODESARROLLO</a:t>
            </a:r>
            <a:br>
              <a:rPr lang="es-CO" dirty="0" smtClean="0"/>
            </a:br>
            <a:r>
              <a:rPr lang="es-CO" dirty="0" smtClean="0"/>
              <a:t>EVALUACION INTEGRAL DEL NIÑO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43808" y="5445224"/>
            <a:ext cx="6149280" cy="1152128"/>
          </a:xfrm>
        </p:spPr>
        <p:txBody>
          <a:bodyPr>
            <a:normAutofit lnSpcReduction="10000"/>
          </a:bodyPr>
          <a:lstStyle/>
          <a:p>
            <a:r>
              <a:rPr lang="es-CO" dirty="0" smtClean="0"/>
              <a:t>JORGE HERNAN RIOS DUQUE</a:t>
            </a:r>
          </a:p>
          <a:p>
            <a:r>
              <a:rPr lang="es-CO" dirty="0" smtClean="0"/>
              <a:t>DOCENTE PEDIATRIA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292203336"/>
              </p:ext>
            </p:extLst>
          </p:nvPr>
        </p:nvGraphicFramePr>
        <p:xfrm>
          <a:off x="251520" y="260648"/>
          <a:ext cx="8568952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277440987"/>
              </p:ext>
            </p:extLst>
          </p:nvPr>
        </p:nvGraphicFramePr>
        <p:xfrm>
          <a:off x="323528" y="332656"/>
          <a:ext cx="8568952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11560" y="44624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/>
              <a:t>DESARROLLO DEL SNC</a:t>
            </a:r>
            <a:endParaRPr lang="es-CO" sz="3200" b="1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251520" y="980728"/>
          <a:ext cx="864096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323528" y="332656"/>
          <a:ext cx="8496944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79512" y="332656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TENER EN CUENTA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251520" y="1268760"/>
          <a:ext cx="849694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251520" y="260648"/>
          <a:ext cx="856895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251520" y="1124744"/>
          <a:ext cx="864096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331640" y="44624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/>
              <a:t>INDICADORES DE MADURACION</a:t>
            </a:r>
            <a:endParaRPr lang="es-CO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14469769"/>
              </p:ext>
            </p:extLst>
          </p:nvPr>
        </p:nvGraphicFramePr>
        <p:xfrm>
          <a:off x="395536" y="1340768"/>
          <a:ext cx="842493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187624" y="33265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smtClean="0"/>
              <a:t>DESARROLLO PSICOMOTOR</a:t>
            </a:r>
            <a:endParaRPr lang="es-CO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251520" y="1268760"/>
          <a:ext cx="856895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5496" y="260648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/>
              <a:t>TENER EN CUENTA</a:t>
            </a:r>
            <a:endParaRPr lang="es-CO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590488769"/>
              </p:ext>
            </p:extLst>
          </p:nvPr>
        </p:nvGraphicFramePr>
        <p:xfrm>
          <a:off x="323528" y="260648"/>
          <a:ext cx="8424936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702042297"/>
              </p:ext>
            </p:extLst>
          </p:nvPr>
        </p:nvGraphicFramePr>
        <p:xfrm>
          <a:off x="395536" y="332656"/>
          <a:ext cx="849694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51520" y="548680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EPIDEMIOLOGIA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423713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323528" y="332656"/>
          <a:ext cx="849694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988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251520" y="332656"/>
          <a:ext cx="8568952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988812779"/>
              </p:ext>
            </p:extLst>
          </p:nvPr>
        </p:nvGraphicFramePr>
        <p:xfrm>
          <a:off x="395536" y="332656"/>
          <a:ext cx="842493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701062675"/>
              </p:ext>
            </p:extLst>
          </p:nvPr>
        </p:nvGraphicFramePr>
        <p:xfrm>
          <a:off x="251520" y="332656"/>
          <a:ext cx="856895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618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323528" y="332656"/>
          <a:ext cx="8496944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angelaco.files.wordpress.com/2012/02/mafalda-y-sus-amigos-575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848872" cy="4896544"/>
          </a:xfrm>
          <a:prstGeom prst="rect">
            <a:avLst/>
          </a:prstGeom>
          <a:noFill/>
          <a:effectLst>
            <a:glow rad="127000">
              <a:schemeClr val="accent1">
                <a:alpha val="6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139952" y="5517232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latin typeface="Arial Narrow" pitchFamily="34" charset="0"/>
              </a:rPr>
              <a:t>MUCHAS GRACIAS!!!</a:t>
            </a:r>
            <a:endParaRPr lang="es-ES" sz="36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657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 smtClean="0"/>
              <a:t>PRINCIPOS BASICOS</a:t>
            </a:r>
            <a:endParaRPr lang="es-ES" sz="3200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575050" y="2204864"/>
            <a:ext cx="5111750" cy="3083942"/>
          </a:xfrm>
        </p:spPr>
        <p:txBody>
          <a:bodyPr>
            <a:normAutofit/>
          </a:bodyPr>
          <a:lstStyle/>
          <a:p>
            <a:r>
              <a:rPr lang="es-ES" sz="2400" dirty="0" smtClean="0"/>
              <a:t>SER HUMANO UNICO E IRREPETIBLE</a:t>
            </a:r>
          </a:p>
          <a:p>
            <a:r>
              <a:rPr lang="es-ES" sz="2400" dirty="0" smtClean="0"/>
              <a:t>PROCESO</a:t>
            </a:r>
          </a:p>
          <a:p>
            <a:r>
              <a:rPr lang="es-ES" sz="2400" dirty="0" smtClean="0"/>
              <a:t>ETAPAS O PERIODOS EVOLUTIVOS</a:t>
            </a:r>
          </a:p>
          <a:p>
            <a:r>
              <a:rPr lang="es-ES" sz="2400" dirty="0" smtClean="0"/>
              <a:t>ADAPTACION- </a:t>
            </a:r>
            <a:r>
              <a:rPr lang="es-ES" sz="2400" b="1" i="1" dirty="0" smtClean="0"/>
              <a:t>TRANSFORMACION</a:t>
            </a:r>
            <a:r>
              <a:rPr lang="es-ES" sz="2400" dirty="0" smtClean="0"/>
              <a:t> AL Y DEL MUNDO</a:t>
            </a:r>
          </a:p>
          <a:p>
            <a:r>
              <a:rPr lang="es-ES" sz="2400" dirty="0" smtClean="0"/>
              <a:t>CARACTERISTICAS PROPIAS</a:t>
            </a:r>
          </a:p>
          <a:p>
            <a:r>
              <a:rPr lang="es-ES" sz="2400" dirty="0" smtClean="0"/>
              <a:t>ESTUDIO SISTEMATICO</a:t>
            </a:r>
          </a:p>
          <a:p>
            <a:endParaRPr lang="es-ES" sz="2400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240359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95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NEURODESARROLLO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827584" y="2254220"/>
            <a:ext cx="77048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i="1" dirty="0" smtClean="0"/>
              <a:t>«LA DESCRIPCION DEL CURSO NORMAL DEL DESARROLLO PROPORCIONA UNA NORMA MEDIANTE LA CUAL SE PUEDEN JUZGAR Y CONCEPTUALIZAR LAS ANOMALIAS»</a:t>
            </a:r>
          </a:p>
          <a:p>
            <a:pPr algn="just"/>
            <a:endParaRPr lang="es-ES" sz="2400" i="1" dirty="0"/>
          </a:p>
          <a:p>
            <a:pPr algn="just"/>
            <a:r>
              <a:rPr lang="es-ES" sz="2400" i="1" dirty="0" smtClean="0"/>
              <a:t>«CUANTO MEJOR COMPRENDAMOS LOS LOGROS Y LAS SECUENCIAS NORMALES, MEJORES SERAN NUESTRAS BASES PARA DETECTAR, COMPRENDER Y TRATAR LOS TRASTORNOS»</a:t>
            </a:r>
            <a:endParaRPr lang="es-ES" sz="2400" i="1" dirty="0"/>
          </a:p>
        </p:txBody>
      </p:sp>
    </p:spTree>
    <p:extLst>
      <p:ext uri="{BB962C8B-B14F-4D97-AF65-F5344CB8AC3E}">
        <p14:creationId xmlns:p14="http://schemas.microsoft.com/office/powerpoint/2010/main" val="199566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465562798"/>
              </p:ext>
            </p:extLst>
          </p:nvPr>
        </p:nvGraphicFramePr>
        <p:xfrm>
          <a:off x="323528" y="260648"/>
          <a:ext cx="8496944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533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201598546"/>
              </p:ext>
            </p:extLst>
          </p:nvPr>
        </p:nvGraphicFramePr>
        <p:xfrm>
          <a:off x="323528" y="260648"/>
          <a:ext cx="8496944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730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107921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VISION DE CONJUNTO DEL DESARROLLO NORMAL</a:t>
            </a:r>
            <a:endParaRPr lang="es-ES" sz="32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054200945"/>
              </p:ext>
            </p:extLst>
          </p:nvPr>
        </p:nvGraphicFramePr>
        <p:xfrm>
          <a:off x="251520" y="692696"/>
          <a:ext cx="856895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21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107921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VISION DE CONJUNTO DEL DESARROLLO NORMAL</a:t>
            </a:r>
            <a:endParaRPr lang="es-ES" sz="32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408190726"/>
              </p:ext>
            </p:extLst>
          </p:nvPr>
        </p:nvGraphicFramePr>
        <p:xfrm>
          <a:off x="251520" y="692696"/>
          <a:ext cx="856895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682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323528" y="332656"/>
          <a:ext cx="8568952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4675</TotalTime>
  <Words>1050</Words>
  <Application>Microsoft Office PowerPoint</Application>
  <PresentationFormat>Presentación en pantalla (4:3)</PresentationFormat>
  <Paragraphs>215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NEURODESARROLLO EVALUACION INTEGRAL DEL NIÑO</vt:lpstr>
      <vt:lpstr>Presentación de PowerPoint</vt:lpstr>
      <vt:lpstr>PRINCIPOS BASICOS</vt:lpstr>
      <vt:lpstr>NEURODESARROLLO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DELLNBX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EVALUACION INTEGRAL DEL NIÑO</dc:title>
  <dc:creator>Rios</dc:creator>
  <cp:lastModifiedBy>Usuario</cp:lastModifiedBy>
  <cp:revision>111</cp:revision>
  <dcterms:created xsi:type="dcterms:W3CDTF">2016-08-20T10:03:48Z</dcterms:created>
  <dcterms:modified xsi:type="dcterms:W3CDTF">2019-06-05T20:10:09Z</dcterms:modified>
</cp:coreProperties>
</file>