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4" r:id="rId4"/>
    <p:sldId id="270" r:id="rId5"/>
    <p:sldId id="275" r:id="rId6"/>
    <p:sldId id="276" r:id="rId7"/>
    <p:sldId id="257" r:id="rId8"/>
    <p:sldId id="259" r:id="rId9"/>
    <p:sldId id="262" r:id="rId10"/>
    <p:sldId id="264" r:id="rId11"/>
    <p:sldId id="265" r:id="rId12"/>
    <p:sldId id="266" r:id="rId13"/>
    <p:sldId id="268" r:id="rId14"/>
    <p:sldId id="267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15F78-0FB3-41B9-9434-A69327473CB3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4E8B7F61-2777-4D46-9F7A-8D03018AD422}">
      <dgm:prSet phldrT="[Texto]" custT="1"/>
      <dgm:spPr/>
      <dgm:t>
        <a:bodyPr/>
        <a:lstStyle/>
        <a:p>
          <a:r>
            <a:rPr lang="es-ES" sz="3200" dirty="0" smtClean="0">
              <a:latin typeface="Calibri" pitchFamily="34" charset="0"/>
              <a:cs typeface="Calibri" pitchFamily="34" charset="0"/>
            </a:rPr>
            <a:t>DETECCION TEMPRANA</a:t>
          </a:r>
          <a:endParaRPr lang="es-ES" sz="3200" dirty="0">
            <a:latin typeface="Calibri" pitchFamily="34" charset="0"/>
            <a:cs typeface="Calibri" pitchFamily="34" charset="0"/>
          </a:endParaRPr>
        </a:p>
      </dgm:t>
    </dgm:pt>
    <dgm:pt modelId="{B2356B83-50D1-45EB-99D0-D0467BCE333A}" type="parTrans" cxnId="{3AFB3FCB-34DA-4ED0-861C-6568613E96DA}">
      <dgm:prSet/>
      <dgm:spPr/>
      <dgm:t>
        <a:bodyPr/>
        <a:lstStyle/>
        <a:p>
          <a:endParaRPr lang="es-ES" sz="3200">
            <a:latin typeface="Calibri" pitchFamily="34" charset="0"/>
            <a:cs typeface="Calibri" pitchFamily="34" charset="0"/>
          </a:endParaRPr>
        </a:p>
      </dgm:t>
    </dgm:pt>
    <dgm:pt modelId="{6B7E6CB1-F278-4E05-B733-6BAC349DEB32}" type="sibTrans" cxnId="{3AFB3FCB-34DA-4ED0-861C-6568613E96DA}">
      <dgm:prSet/>
      <dgm:spPr/>
      <dgm:t>
        <a:bodyPr/>
        <a:lstStyle/>
        <a:p>
          <a:endParaRPr lang="es-ES" sz="3200">
            <a:latin typeface="Calibri" pitchFamily="34" charset="0"/>
            <a:cs typeface="Calibri" pitchFamily="34" charset="0"/>
          </a:endParaRPr>
        </a:p>
      </dgm:t>
    </dgm:pt>
    <dgm:pt modelId="{5DD2F77B-A6B7-408D-B171-0DF8C3F8A1B5}">
      <dgm:prSet phldrT="[Texto]" custT="1"/>
      <dgm:spPr/>
      <dgm:t>
        <a:bodyPr/>
        <a:lstStyle/>
        <a:p>
          <a:r>
            <a:rPr lang="es-ES" sz="2800" dirty="0" smtClean="0">
              <a:latin typeface="Calibri" pitchFamily="34" charset="0"/>
              <a:cs typeface="Calibri" pitchFamily="34" charset="0"/>
            </a:rPr>
            <a:t>ATENCION OPORTUNA</a:t>
          </a:r>
          <a:endParaRPr lang="es-ES" sz="2800" dirty="0">
            <a:latin typeface="Calibri" pitchFamily="34" charset="0"/>
            <a:cs typeface="Calibri" pitchFamily="34" charset="0"/>
          </a:endParaRPr>
        </a:p>
      </dgm:t>
    </dgm:pt>
    <dgm:pt modelId="{452096C7-E5A3-4FAE-AC39-6AB65EBB2524}" type="parTrans" cxnId="{51BA43AA-6FBA-4F77-AAC7-27971CA82BF0}">
      <dgm:prSet/>
      <dgm:spPr/>
      <dgm:t>
        <a:bodyPr/>
        <a:lstStyle/>
        <a:p>
          <a:endParaRPr lang="es-ES" sz="3200">
            <a:latin typeface="Calibri" pitchFamily="34" charset="0"/>
            <a:cs typeface="Calibri" pitchFamily="34" charset="0"/>
          </a:endParaRPr>
        </a:p>
      </dgm:t>
    </dgm:pt>
    <dgm:pt modelId="{F5B48B9A-DCD2-422E-9CED-665B020FA2DB}" type="sibTrans" cxnId="{51BA43AA-6FBA-4F77-AAC7-27971CA82BF0}">
      <dgm:prSet/>
      <dgm:spPr/>
      <dgm:t>
        <a:bodyPr/>
        <a:lstStyle/>
        <a:p>
          <a:endParaRPr lang="es-ES" sz="3200">
            <a:latin typeface="Calibri" pitchFamily="34" charset="0"/>
            <a:cs typeface="Calibri" pitchFamily="34" charset="0"/>
          </a:endParaRPr>
        </a:p>
      </dgm:t>
    </dgm:pt>
    <dgm:pt modelId="{BBD6246D-46D1-44D4-BADC-BE50ACBB3505}">
      <dgm:prSet phldrT="[Texto]" custT="1"/>
      <dgm:spPr/>
      <dgm:t>
        <a:bodyPr/>
        <a:lstStyle/>
        <a:p>
          <a:r>
            <a:rPr lang="es-ES" sz="2400" dirty="0" smtClean="0">
              <a:latin typeface="Calibri" pitchFamily="34" charset="0"/>
              <a:cs typeface="Calibri" pitchFamily="34" charset="0"/>
            </a:rPr>
            <a:t>Rentabilidad social y económica</a:t>
          </a:r>
          <a:endParaRPr lang="es-ES" sz="2400" dirty="0">
            <a:latin typeface="Calibri" pitchFamily="34" charset="0"/>
            <a:cs typeface="Calibri" pitchFamily="34" charset="0"/>
          </a:endParaRPr>
        </a:p>
      </dgm:t>
    </dgm:pt>
    <dgm:pt modelId="{284A5117-B69F-4F46-B49D-C0D78053FA4C}" type="parTrans" cxnId="{7ADB7BF0-DD74-4E7D-BB76-BC0BA6362B14}">
      <dgm:prSet/>
      <dgm:spPr/>
      <dgm:t>
        <a:bodyPr/>
        <a:lstStyle/>
        <a:p>
          <a:endParaRPr lang="es-ES" sz="3200">
            <a:latin typeface="Calibri" pitchFamily="34" charset="0"/>
            <a:cs typeface="Calibri" pitchFamily="34" charset="0"/>
          </a:endParaRPr>
        </a:p>
      </dgm:t>
    </dgm:pt>
    <dgm:pt modelId="{8361ADAF-4CEA-4A02-87EF-DD3ECCFE72E3}" type="sibTrans" cxnId="{7ADB7BF0-DD74-4E7D-BB76-BC0BA6362B14}">
      <dgm:prSet/>
      <dgm:spPr/>
      <dgm:t>
        <a:bodyPr/>
        <a:lstStyle/>
        <a:p>
          <a:endParaRPr lang="es-ES" sz="3200">
            <a:latin typeface="Calibri" pitchFamily="34" charset="0"/>
            <a:cs typeface="Calibri" pitchFamily="34" charset="0"/>
          </a:endParaRPr>
        </a:p>
      </dgm:t>
    </dgm:pt>
    <dgm:pt modelId="{F126A8F7-39FA-4BB6-A36F-C432FB9E6A02}">
      <dgm:prSet phldrT="[Texto]" custT="1"/>
      <dgm:spPr/>
      <dgm:t>
        <a:bodyPr/>
        <a:lstStyle/>
        <a:p>
          <a:r>
            <a:rPr lang="es-ES" sz="3200" dirty="0" smtClean="0">
              <a:latin typeface="Calibri" pitchFamily="34" charset="0"/>
              <a:cs typeface="Calibri" pitchFamily="34" charset="0"/>
            </a:rPr>
            <a:t>PROCESO</a:t>
          </a:r>
          <a:endParaRPr lang="es-ES" sz="3200" dirty="0">
            <a:latin typeface="Calibri" pitchFamily="34" charset="0"/>
            <a:cs typeface="Calibri" pitchFamily="34" charset="0"/>
          </a:endParaRPr>
        </a:p>
      </dgm:t>
    </dgm:pt>
    <dgm:pt modelId="{C7BD1660-4930-4EBD-A1B9-AD3FFFB88F7C}" type="parTrans" cxnId="{EDBB18D4-E978-45CC-9F03-1DF51F782EB6}">
      <dgm:prSet/>
      <dgm:spPr/>
      <dgm:t>
        <a:bodyPr/>
        <a:lstStyle/>
        <a:p>
          <a:endParaRPr lang="es-ES" sz="3200">
            <a:latin typeface="Calibri" pitchFamily="34" charset="0"/>
            <a:cs typeface="Calibri" pitchFamily="34" charset="0"/>
          </a:endParaRPr>
        </a:p>
      </dgm:t>
    </dgm:pt>
    <dgm:pt modelId="{0C5962C5-BE6F-4661-91A7-02F181B06AB5}" type="sibTrans" cxnId="{EDBB18D4-E978-45CC-9F03-1DF51F782EB6}">
      <dgm:prSet/>
      <dgm:spPr/>
      <dgm:t>
        <a:bodyPr/>
        <a:lstStyle/>
        <a:p>
          <a:endParaRPr lang="es-ES" sz="3200">
            <a:latin typeface="Calibri" pitchFamily="34" charset="0"/>
            <a:cs typeface="Calibri" pitchFamily="34" charset="0"/>
          </a:endParaRPr>
        </a:p>
      </dgm:t>
    </dgm:pt>
    <dgm:pt modelId="{9DE1155D-CC54-411A-91A8-675560D62A03}">
      <dgm:prSet phldrT="[Texto]" custT="1"/>
      <dgm:spPr/>
      <dgm:t>
        <a:bodyPr/>
        <a:lstStyle/>
        <a:p>
          <a:r>
            <a:rPr lang="es-ES" sz="2800" dirty="0" smtClean="0">
              <a:latin typeface="Calibri" pitchFamily="34" charset="0"/>
              <a:cs typeface="Calibri" pitchFamily="34" charset="0"/>
            </a:rPr>
            <a:t>INTEGRAL</a:t>
          </a:r>
        </a:p>
        <a:p>
          <a:r>
            <a:rPr lang="es-ES" sz="2800" dirty="0" smtClean="0">
              <a:latin typeface="Calibri" pitchFamily="34" charset="0"/>
              <a:cs typeface="Calibri" pitchFamily="34" charset="0"/>
            </a:rPr>
            <a:t>ARMONICO </a:t>
          </a:r>
          <a:endParaRPr lang="es-ES" sz="2800" dirty="0">
            <a:latin typeface="Calibri" pitchFamily="34" charset="0"/>
            <a:cs typeface="Calibri" pitchFamily="34" charset="0"/>
          </a:endParaRPr>
        </a:p>
      </dgm:t>
    </dgm:pt>
    <dgm:pt modelId="{144C7220-0197-42AC-9EE3-C3893809C0A9}" type="parTrans" cxnId="{FD28E056-5AEE-4522-828A-0DAA1B600461}">
      <dgm:prSet/>
      <dgm:spPr/>
      <dgm:t>
        <a:bodyPr/>
        <a:lstStyle/>
        <a:p>
          <a:endParaRPr lang="es-ES" sz="3200">
            <a:latin typeface="Calibri" pitchFamily="34" charset="0"/>
            <a:cs typeface="Calibri" pitchFamily="34" charset="0"/>
          </a:endParaRPr>
        </a:p>
      </dgm:t>
    </dgm:pt>
    <dgm:pt modelId="{08870F59-20D2-4EA4-B75E-42C2970F95C2}" type="sibTrans" cxnId="{FD28E056-5AEE-4522-828A-0DAA1B600461}">
      <dgm:prSet/>
      <dgm:spPr/>
      <dgm:t>
        <a:bodyPr/>
        <a:lstStyle/>
        <a:p>
          <a:endParaRPr lang="es-ES" sz="3200">
            <a:latin typeface="Calibri" pitchFamily="34" charset="0"/>
            <a:cs typeface="Calibri" pitchFamily="34" charset="0"/>
          </a:endParaRPr>
        </a:p>
      </dgm:t>
    </dgm:pt>
    <dgm:pt modelId="{3E360EC4-D8DC-4E37-A5FB-780866718352}">
      <dgm:prSet phldrT="[Texto]" custT="1"/>
      <dgm:spPr/>
      <dgm:t>
        <a:bodyPr/>
        <a:lstStyle/>
        <a:p>
          <a:r>
            <a:rPr lang="es-ES" sz="2400" dirty="0" smtClean="0">
              <a:latin typeface="Calibri" pitchFamily="34" charset="0"/>
              <a:cs typeface="Calibri" pitchFamily="34" charset="0"/>
            </a:rPr>
            <a:t>Vinculación grupo social</a:t>
          </a:r>
          <a:endParaRPr lang="es-ES" sz="2400" dirty="0">
            <a:latin typeface="Calibri" pitchFamily="34" charset="0"/>
            <a:cs typeface="Calibri" pitchFamily="34" charset="0"/>
          </a:endParaRPr>
        </a:p>
      </dgm:t>
    </dgm:pt>
    <dgm:pt modelId="{40804350-B8AD-4EC1-8FEE-5C537E48E720}" type="parTrans" cxnId="{7C9C6931-EE2E-4340-A622-224DB52F27E0}">
      <dgm:prSet/>
      <dgm:spPr/>
      <dgm:t>
        <a:bodyPr/>
        <a:lstStyle/>
        <a:p>
          <a:endParaRPr lang="es-ES" sz="3200">
            <a:latin typeface="Calibri" pitchFamily="34" charset="0"/>
            <a:cs typeface="Calibri" pitchFamily="34" charset="0"/>
          </a:endParaRPr>
        </a:p>
      </dgm:t>
    </dgm:pt>
    <dgm:pt modelId="{C16ECFAD-8926-42EB-83D3-127BF3AE0CFE}" type="sibTrans" cxnId="{7C9C6931-EE2E-4340-A622-224DB52F27E0}">
      <dgm:prSet/>
      <dgm:spPr/>
      <dgm:t>
        <a:bodyPr/>
        <a:lstStyle/>
        <a:p>
          <a:endParaRPr lang="es-ES" sz="3200">
            <a:latin typeface="Calibri" pitchFamily="34" charset="0"/>
            <a:cs typeface="Calibri" pitchFamily="34" charset="0"/>
          </a:endParaRPr>
        </a:p>
      </dgm:t>
    </dgm:pt>
    <dgm:pt modelId="{01EDA0F6-D4F1-4076-BD2A-BB3B2C222806}">
      <dgm:prSet phldrT="[Texto]" custT="1"/>
      <dgm:spPr/>
      <dgm:t>
        <a:bodyPr/>
        <a:lstStyle/>
        <a:p>
          <a:r>
            <a:rPr lang="es-ES" sz="2200" dirty="0" smtClean="0">
              <a:latin typeface="Calibri" pitchFamily="34" charset="0"/>
              <a:cs typeface="Calibri" pitchFamily="34" charset="0"/>
            </a:rPr>
            <a:t>ACOMPAÑAMIENTO CONTINUO</a:t>
          </a:r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C41149FE-CF63-4450-BC99-B0856296B5DD}" type="parTrans" cxnId="{0005AFDD-42E4-4C50-884A-0920AC5FA113}">
      <dgm:prSet/>
      <dgm:spPr/>
      <dgm:t>
        <a:bodyPr/>
        <a:lstStyle/>
        <a:p>
          <a:endParaRPr lang="es-ES"/>
        </a:p>
      </dgm:t>
    </dgm:pt>
    <dgm:pt modelId="{6029140E-7539-4273-98F6-2E306833C792}" type="sibTrans" cxnId="{0005AFDD-42E4-4C50-884A-0920AC5FA113}">
      <dgm:prSet/>
      <dgm:spPr/>
      <dgm:t>
        <a:bodyPr/>
        <a:lstStyle/>
        <a:p>
          <a:endParaRPr lang="es-ES"/>
        </a:p>
      </dgm:t>
    </dgm:pt>
    <dgm:pt modelId="{430E368B-B5E2-44A4-8A6B-C1EA838A93E4}">
      <dgm:prSet phldrT="[Texto]"/>
      <dgm:spPr/>
      <dgm:t>
        <a:bodyPr/>
        <a:lstStyle/>
        <a:p>
          <a:r>
            <a:rPr lang="es-ES" dirty="0" smtClean="0">
              <a:latin typeface="Calibri" pitchFamily="34" charset="0"/>
              <a:cs typeface="Calibri" pitchFamily="34" charset="0"/>
            </a:rPr>
            <a:t>ORIENTAR (guías y normas)</a:t>
          </a:r>
          <a:endParaRPr lang="es-ES" dirty="0">
            <a:latin typeface="Calibri" pitchFamily="34" charset="0"/>
            <a:cs typeface="Calibri" pitchFamily="34" charset="0"/>
          </a:endParaRPr>
        </a:p>
      </dgm:t>
    </dgm:pt>
    <dgm:pt modelId="{9DFF293C-5822-4FEB-B688-1C150D84E9EF}" type="parTrans" cxnId="{716BDF26-5B1B-4F3A-B619-6F2A62CAA611}">
      <dgm:prSet/>
      <dgm:spPr/>
      <dgm:t>
        <a:bodyPr/>
        <a:lstStyle/>
        <a:p>
          <a:endParaRPr lang="es-ES"/>
        </a:p>
      </dgm:t>
    </dgm:pt>
    <dgm:pt modelId="{A2D2605A-76A7-4781-A743-4AE15F4DAC2C}" type="sibTrans" cxnId="{716BDF26-5B1B-4F3A-B619-6F2A62CAA611}">
      <dgm:prSet/>
      <dgm:spPr/>
      <dgm:t>
        <a:bodyPr/>
        <a:lstStyle/>
        <a:p>
          <a:endParaRPr lang="es-ES"/>
        </a:p>
      </dgm:t>
    </dgm:pt>
    <dgm:pt modelId="{EA462D0A-31C8-407B-820E-E9D2B0C1FA37}">
      <dgm:prSet phldrT="[Texto]"/>
      <dgm:spPr/>
      <dgm:t>
        <a:bodyPr/>
        <a:lstStyle/>
        <a:p>
          <a:r>
            <a:rPr lang="es-ES" dirty="0" smtClean="0">
              <a:latin typeface="Calibri" pitchFamily="34" charset="0"/>
              <a:cs typeface="Calibri" pitchFamily="34" charset="0"/>
            </a:rPr>
            <a:t>Cumplimiento de derechos</a:t>
          </a:r>
          <a:endParaRPr lang="es-ES" dirty="0">
            <a:latin typeface="Calibri" pitchFamily="34" charset="0"/>
            <a:cs typeface="Calibri" pitchFamily="34" charset="0"/>
          </a:endParaRPr>
        </a:p>
      </dgm:t>
    </dgm:pt>
    <dgm:pt modelId="{85FCDF3C-AC77-4DC0-8BD8-44FDFFDE1E1D}" type="parTrans" cxnId="{2BE21415-23E6-4280-84BA-B99515E4BFD8}">
      <dgm:prSet/>
      <dgm:spPr/>
      <dgm:t>
        <a:bodyPr/>
        <a:lstStyle/>
        <a:p>
          <a:endParaRPr lang="es-ES"/>
        </a:p>
      </dgm:t>
    </dgm:pt>
    <dgm:pt modelId="{8DE0A529-DA72-4AAA-9271-C7F5B7F67F82}" type="sibTrans" cxnId="{2BE21415-23E6-4280-84BA-B99515E4BFD8}">
      <dgm:prSet/>
      <dgm:spPr/>
      <dgm:t>
        <a:bodyPr/>
        <a:lstStyle/>
        <a:p>
          <a:endParaRPr lang="es-ES"/>
        </a:p>
      </dgm:t>
    </dgm:pt>
    <dgm:pt modelId="{94723B29-6EDF-4032-8F4C-F94B5F0510C6}" type="pres">
      <dgm:prSet presAssocID="{06615F78-0FB3-41B9-9434-A69327473C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C88802-B89F-402F-8FA4-138D88174F94}" type="pres">
      <dgm:prSet presAssocID="{4E8B7F61-2777-4D46-9F7A-8D03018AD422}" presName="root" presStyleCnt="0"/>
      <dgm:spPr/>
    </dgm:pt>
    <dgm:pt modelId="{300B73AB-36F6-4D81-962B-5BB6E692A467}" type="pres">
      <dgm:prSet presAssocID="{4E8B7F61-2777-4D46-9F7A-8D03018AD422}" presName="rootComposite" presStyleCnt="0"/>
      <dgm:spPr/>
    </dgm:pt>
    <dgm:pt modelId="{F63AAC9F-F7D9-4A63-B9B5-F97E9E22455B}" type="pres">
      <dgm:prSet presAssocID="{4E8B7F61-2777-4D46-9F7A-8D03018AD422}" presName="rootText" presStyleLbl="node1" presStyleIdx="0" presStyleCnt="3"/>
      <dgm:spPr/>
      <dgm:t>
        <a:bodyPr/>
        <a:lstStyle/>
        <a:p>
          <a:endParaRPr lang="es-ES"/>
        </a:p>
      </dgm:t>
    </dgm:pt>
    <dgm:pt modelId="{35E3BB80-9675-49F8-A70A-2A488D2BE188}" type="pres">
      <dgm:prSet presAssocID="{4E8B7F61-2777-4D46-9F7A-8D03018AD422}" presName="rootConnector" presStyleLbl="node1" presStyleIdx="0" presStyleCnt="3"/>
      <dgm:spPr/>
      <dgm:t>
        <a:bodyPr/>
        <a:lstStyle/>
        <a:p>
          <a:endParaRPr lang="es-ES"/>
        </a:p>
      </dgm:t>
    </dgm:pt>
    <dgm:pt modelId="{A11BA92B-02A9-404F-AC85-5A482BA174A1}" type="pres">
      <dgm:prSet presAssocID="{4E8B7F61-2777-4D46-9F7A-8D03018AD422}" presName="childShape" presStyleCnt="0"/>
      <dgm:spPr/>
    </dgm:pt>
    <dgm:pt modelId="{0274B6CB-7E06-4AEE-BF6D-1642084F20DA}" type="pres">
      <dgm:prSet presAssocID="{452096C7-E5A3-4FAE-AC39-6AB65EBB2524}" presName="Name13" presStyleLbl="parChTrans1D2" presStyleIdx="0" presStyleCnt="6"/>
      <dgm:spPr/>
      <dgm:t>
        <a:bodyPr/>
        <a:lstStyle/>
        <a:p>
          <a:endParaRPr lang="es-ES"/>
        </a:p>
      </dgm:t>
    </dgm:pt>
    <dgm:pt modelId="{28A6F392-E077-455A-A8B6-C48DCF8B7FD0}" type="pres">
      <dgm:prSet presAssocID="{5DD2F77B-A6B7-408D-B171-0DF8C3F8A1B5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DEDAD4-709A-4848-B2B9-8546C73691CD}" type="pres">
      <dgm:prSet presAssocID="{284A5117-B69F-4F46-B49D-C0D78053FA4C}" presName="Name13" presStyleLbl="parChTrans1D2" presStyleIdx="1" presStyleCnt="6"/>
      <dgm:spPr/>
      <dgm:t>
        <a:bodyPr/>
        <a:lstStyle/>
        <a:p>
          <a:endParaRPr lang="es-ES"/>
        </a:p>
      </dgm:t>
    </dgm:pt>
    <dgm:pt modelId="{A66E76EC-4AA3-4B1E-AAD0-B88056714ACC}" type="pres">
      <dgm:prSet presAssocID="{BBD6246D-46D1-44D4-BADC-BE50ACBB3505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6A072F-1836-4981-AE64-A60120213A06}" type="pres">
      <dgm:prSet presAssocID="{F126A8F7-39FA-4BB6-A36F-C432FB9E6A02}" presName="root" presStyleCnt="0"/>
      <dgm:spPr/>
    </dgm:pt>
    <dgm:pt modelId="{91551E32-B417-4ACD-8B29-B625888726E4}" type="pres">
      <dgm:prSet presAssocID="{F126A8F7-39FA-4BB6-A36F-C432FB9E6A02}" presName="rootComposite" presStyleCnt="0"/>
      <dgm:spPr/>
    </dgm:pt>
    <dgm:pt modelId="{76F52DBC-7E11-497C-8536-9B55A1E61902}" type="pres">
      <dgm:prSet presAssocID="{F126A8F7-39FA-4BB6-A36F-C432FB9E6A02}" presName="rootText" presStyleLbl="node1" presStyleIdx="1" presStyleCnt="3"/>
      <dgm:spPr/>
      <dgm:t>
        <a:bodyPr/>
        <a:lstStyle/>
        <a:p>
          <a:endParaRPr lang="es-ES"/>
        </a:p>
      </dgm:t>
    </dgm:pt>
    <dgm:pt modelId="{00353D91-CE0B-4851-A722-0403C7EFDA52}" type="pres">
      <dgm:prSet presAssocID="{F126A8F7-39FA-4BB6-A36F-C432FB9E6A02}" presName="rootConnector" presStyleLbl="node1" presStyleIdx="1" presStyleCnt="3"/>
      <dgm:spPr/>
      <dgm:t>
        <a:bodyPr/>
        <a:lstStyle/>
        <a:p>
          <a:endParaRPr lang="es-ES"/>
        </a:p>
      </dgm:t>
    </dgm:pt>
    <dgm:pt modelId="{CFE677A8-5950-4B94-96B0-F21DE027C012}" type="pres">
      <dgm:prSet presAssocID="{F126A8F7-39FA-4BB6-A36F-C432FB9E6A02}" presName="childShape" presStyleCnt="0"/>
      <dgm:spPr/>
    </dgm:pt>
    <dgm:pt modelId="{C4FFCA0F-915E-46DA-A15A-4ADADC8798F5}" type="pres">
      <dgm:prSet presAssocID="{144C7220-0197-42AC-9EE3-C3893809C0A9}" presName="Name13" presStyleLbl="parChTrans1D2" presStyleIdx="2" presStyleCnt="6"/>
      <dgm:spPr/>
      <dgm:t>
        <a:bodyPr/>
        <a:lstStyle/>
        <a:p>
          <a:endParaRPr lang="es-ES"/>
        </a:p>
      </dgm:t>
    </dgm:pt>
    <dgm:pt modelId="{34FA40B4-C684-4903-B222-62A653F9279A}" type="pres">
      <dgm:prSet presAssocID="{9DE1155D-CC54-411A-91A8-675560D62A03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AE27E1-82EF-489E-896D-721AF5212E9B}" type="pres">
      <dgm:prSet presAssocID="{40804350-B8AD-4EC1-8FEE-5C537E48E720}" presName="Name13" presStyleLbl="parChTrans1D2" presStyleIdx="3" presStyleCnt="6"/>
      <dgm:spPr/>
      <dgm:t>
        <a:bodyPr/>
        <a:lstStyle/>
        <a:p>
          <a:endParaRPr lang="es-ES"/>
        </a:p>
      </dgm:t>
    </dgm:pt>
    <dgm:pt modelId="{06499111-DB24-4546-8A40-8695609EB91A}" type="pres">
      <dgm:prSet presAssocID="{3E360EC4-D8DC-4E37-A5FB-780866718352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B4B1D-DB58-49FE-8EFD-F6543B43BC1B}" type="pres">
      <dgm:prSet presAssocID="{01EDA0F6-D4F1-4076-BD2A-BB3B2C222806}" presName="root" presStyleCnt="0"/>
      <dgm:spPr/>
    </dgm:pt>
    <dgm:pt modelId="{C9B7EEFE-8985-44E9-8A10-C88C673B5D5C}" type="pres">
      <dgm:prSet presAssocID="{01EDA0F6-D4F1-4076-BD2A-BB3B2C222806}" presName="rootComposite" presStyleCnt="0"/>
      <dgm:spPr/>
    </dgm:pt>
    <dgm:pt modelId="{AA5B1314-00DF-45E3-B2C0-03B894518C01}" type="pres">
      <dgm:prSet presAssocID="{01EDA0F6-D4F1-4076-BD2A-BB3B2C222806}" presName="rootText" presStyleLbl="node1" presStyleIdx="2" presStyleCnt="3" custScaleX="111731"/>
      <dgm:spPr/>
      <dgm:t>
        <a:bodyPr/>
        <a:lstStyle/>
        <a:p>
          <a:endParaRPr lang="es-ES"/>
        </a:p>
      </dgm:t>
    </dgm:pt>
    <dgm:pt modelId="{4FA551DC-89DC-46EA-93B0-A37A7543F4AE}" type="pres">
      <dgm:prSet presAssocID="{01EDA0F6-D4F1-4076-BD2A-BB3B2C222806}" presName="rootConnector" presStyleLbl="node1" presStyleIdx="2" presStyleCnt="3"/>
      <dgm:spPr/>
      <dgm:t>
        <a:bodyPr/>
        <a:lstStyle/>
        <a:p>
          <a:endParaRPr lang="es-ES"/>
        </a:p>
      </dgm:t>
    </dgm:pt>
    <dgm:pt modelId="{D1907930-303A-4DF5-A51E-FB25C49E94E8}" type="pres">
      <dgm:prSet presAssocID="{01EDA0F6-D4F1-4076-BD2A-BB3B2C222806}" presName="childShape" presStyleCnt="0"/>
      <dgm:spPr/>
    </dgm:pt>
    <dgm:pt modelId="{05B793EF-5A90-4D2D-AB1C-E6A6C0C33235}" type="pres">
      <dgm:prSet presAssocID="{9DFF293C-5822-4FEB-B688-1C150D84E9EF}" presName="Name13" presStyleLbl="parChTrans1D2" presStyleIdx="4" presStyleCnt="6"/>
      <dgm:spPr/>
      <dgm:t>
        <a:bodyPr/>
        <a:lstStyle/>
        <a:p>
          <a:endParaRPr lang="es-ES"/>
        </a:p>
      </dgm:t>
    </dgm:pt>
    <dgm:pt modelId="{8BDA0B3B-4EC7-48CF-A9F6-A85F980C22CB}" type="pres">
      <dgm:prSet presAssocID="{430E368B-B5E2-44A4-8A6B-C1EA838A93E4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407EB2-D53B-4C03-A02C-52131DC209CC}" type="pres">
      <dgm:prSet presAssocID="{85FCDF3C-AC77-4DC0-8BD8-44FDFFDE1E1D}" presName="Name13" presStyleLbl="parChTrans1D2" presStyleIdx="5" presStyleCnt="6"/>
      <dgm:spPr/>
      <dgm:t>
        <a:bodyPr/>
        <a:lstStyle/>
        <a:p>
          <a:endParaRPr lang="es-ES"/>
        </a:p>
      </dgm:t>
    </dgm:pt>
    <dgm:pt modelId="{70501829-AA29-47DC-A86A-D654271DBB01}" type="pres">
      <dgm:prSet presAssocID="{EA462D0A-31C8-407B-820E-E9D2B0C1FA37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BA43AA-6FBA-4F77-AAC7-27971CA82BF0}" srcId="{4E8B7F61-2777-4D46-9F7A-8D03018AD422}" destId="{5DD2F77B-A6B7-408D-B171-0DF8C3F8A1B5}" srcOrd="0" destOrd="0" parTransId="{452096C7-E5A3-4FAE-AC39-6AB65EBB2524}" sibTransId="{F5B48B9A-DCD2-422E-9CED-665B020FA2DB}"/>
    <dgm:cxn modelId="{3AFB3FCB-34DA-4ED0-861C-6568613E96DA}" srcId="{06615F78-0FB3-41B9-9434-A69327473CB3}" destId="{4E8B7F61-2777-4D46-9F7A-8D03018AD422}" srcOrd="0" destOrd="0" parTransId="{B2356B83-50D1-45EB-99D0-D0467BCE333A}" sibTransId="{6B7E6CB1-F278-4E05-B733-6BAC349DEB32}"/>
    <dgm:cxn modelId="{62BEA7C5-E4F3-42CA-83D8-8E5B3BBD064B}" type="presOf" srcId="{4E8B7F61-2777-4D46-9F7A-8D03018AD422}" destId="{F63AAC9F-F7D9-4A63-B9B5-F97E9E22455B}" srcOrd="0" destOrd="0" presId="urn:microsoft.com/office/officeart/2005/8/layout/hierarchy3"/>
    <dgm:cxn modelId="{EDBB18D4-E978-45CC-9F03-1DF51F782EB6}" srcId="{06615F78-0FB3-41B9-9434-A69327473CB3}" destId="{F126A8F7-39FA-4BB6-A36F-C432FB9E6A02}" srcOrd="1" destOrd="0" parTransId="{C7BD1660-4930-4EBD-A1B9-AD3FFFB88F7C}" sibTransId="{0C5962C5-BE6F-4661-91A7-02F181B06AB5}"/>
    <dgm:cxn modelId="{2068FF94-FF60-44A5-92A0-433A9AAF89A4}" type="presOf" srcId="{06615F78-0FB3-41B9-9434-A69327473CB3}" destId="{94723B29-6EDF-4032-8F4C-F94B5F0510C6}" srcOrd="0" destOrd="0" presId="urn:microsoft.com/office/officeart/2005/8/layout/hierarchy3"/>
    <dgm:cxn modelId="{2BE21415-23E6-4280-84BA-B99515E4BFD8}" srcId="{01EDA0F6-D4F1-4076-BD2A-BB3B2C222806}" destId="{EA462D0A-31C8-407B-820E-E9D2B0C1FA37}" srcOrd="1" destOrd="0" parTransId="{85FCDF3C-AC77-4DC0-8BD8-44FDFFDE1E1D}" sibTransId="{8DE0A529-DA72-4AAA-9271-C7F5B7F67F82}"/>
    <dgm:cxn modelId="{E11E95C8-B4AF-4093-9C12-AC1905579025}" type="presOf" srcId="{F126A8F7-39FA-4BB6-A36F-C432FB9E6A02}" destId="{76F52DBC-7E11-497C-8536-9B55A1E61902}" srcOrd="0" destOrd="0" presId="urn:microsoft.com/office/officeart/2005/8/layout/hierarchy3"/>
    <dgm:cxn modelId="{7C9C6931-EE2E-4340-A622-224DB52F27E0}" srcId="{F126A8F7-39FA-4BB6-A36F-C432FB9E6A02}" destId="{3E360EC4-D8DC-4E37-A5FB-780866718352}" srcOrd="1" destOrd="0" parTransId="{40804350-B8AD-4EC1-8FEE-5C537E48E720}" sibTransId="{C16ECFAD-8926-42EB-83D3-127BF3AE0CFE}"/>
    <dgm:cxn modelId="{FD28E056-5AEE-4522-828A-0DAA1B600461}" srcId="{F126A8F7-39FA-4BB6-A36F-C432FB9E6A02}" destId="{9DE1155D-CC54-411A-91A8-675560D62A03}" srcOrd="0" destOrd="0" parTransId="{144C7220-0197-42AC-9EE3-C3893809C0A9}" sibTransId="{08870F59-20D2-4EA4-B75E-42C2970F95C2}"/>
    <dgm:cxn modelId="{D7D8018A-7BD1-41CE-87BF-3587C92A7313}" type="presOf" srcId="{452096C7-E5A3-4FAE-AC39-6AB65EBB2524}" destId="{0274B6CB-7E06-4AEE-BF6D-1642084F20DA}" srcOrd="0" destOrd="0" presId="urn:microsoft.com/office/officeart/2005/8/layout/hierarchy3"/>
    <dgm:cxn modelId="{0005AFDD-42E4-4C50-884A-0920AC5FA113}" srcId="{06615F78-0FB3-41B9-9434-A69327473CB3}" destId="{01EDA0F6-D4F1-4076-BD2A-BB3B2C222806}" srcOrd="2" destOrd="0" parTransId="{C41149FE-CF63-4450-BC99-B0856296B5DD}" sibTransId="{6029140E-7539-4273-98F6-2E306833C792}"/>
    <dgm:cxn modelId="{5AFD15AB-FFF0-4315-B7CE-7A6F2705F9CE}" type="presOf" srcId="{EA462D0A-31C8-407B-820E-E9D2B0C1FA37}" destId="{70501829-AA29-47DC-A86A-D654271DBB01}" srcOrd="0" destOrd="0" presId="urn:microsoft.com/office/officeart/2005/8/layout/hierarchy3"/>
    <dgm:cxn modelId="{6FE7FCA6-F4E5-4491-8C20-A5E87ADC0C21}" type="presOf" srcId="{F126A8F7-39FA-4BB6-A36F-C432FB9E6A02}" destId="{00353D91-CE0B-4851-A722-0403C7EFDA52}" srcOrd="1" destOrd="0" presId="urn:microsoft.com/office/officeart/2005/8/layout/hierarchy3"/>
    <dgm:cxn modelId="{716BDF26-5B1B-4F3A-B619-6F2A62CAA611}" srcId="{01EDA0F6-D4F1-4076-BD2A-BB3B2C222806}" destId="{430E368B-B5E2-44A4-8A6B-C1EA838A93E4}" srcOrd="0" destOrd="0" parTransId="{9DFF293C-5822-4FEB-B688-1C150D84E9EF}" sibTransId="{A2D2605A-76A7-4781-A743-4AE15F4DAC2C}"/>
    <dgm:cxn modelId="{9959B811-0233-481C-A065-2B1D2BFBEA4B}" type="presOf" srcId="{430E368B-B5E2-44A4-8A6B-C1EA838A93E4}" destId="{8BDA0B3B-4EC7-48CF-A9F6-A85F980C22CB}" srcOrd="0" destOrd="0" presId="urn:microsoft.com/office/officeart/2005/8/layout/hierarchy3"/>
    <dgm:cxn modelId="{CB26214A-A04E-4E2D-BFA2-DD977EED0D0C}" type="presOf" srcId="{01EDA0F6-D4F1-4076-BD2A-BB3B2C222806}" destId="{4FA551DC-89DC-46EA-93B0-A37A7543F4AE}" srcOrd="1" destOrd="0" presId="urn:microsoft.com/office/officeart/2005/8/layout/hierarchy3"/>
    <dgm:cxn modelId="{4D6FEF59-CF8E-4BE9-A96F-0FA22EDFF96E}" type="presOf" srcId="{144C7220-0197-42AC-9EE3-C3893809C0A9}" destId="{C4FFCA0F-915E-46DA-A15A-4ADADC8798F5}" srcOrd="0" destOrd="0" presId="urn:microsoft.com/office/officeart/2005/8/layout/hierarchy3"/>
    <dgm:cxn modelId="{2D877AEA-0A63-4C31-9D13-68C922EE5260}" type="presOf" srcId="{40804350-B8AD-4EC1-8FEE-5C537E48E720}" destId="{FEAE27E1-82EF-489E-896D-721AF5212E9B}" srcOrd="0" destOrd="0" presId="urn:microsoft.com/office/officeart/2005/8/layout/hierarchy3"/>
    <dgm:cxn modelId="{9CF362C1-37A0-46F8-B5A8-196015B9AA04}" type="presOf" srcId="{9DE1155D-CC54-411A-91A8-675560D62A03}" destId="{34FA40B4-C684-4903-B222-62A653F9279A}" srcOrd="0" destOrd="0" presId="urn:microsoft.com/office/officeart/2005/8/layout/hierarchy3"/>
    <dgm:cxn modelId="{7ADB7BF0-DD74-4E7D-BB76-BC0BA6362B14}" srcId="{4E8B7F61-2777-4D46-9F7A-8D03018AD422}" destId="{BBD6246D-46D1-44D4-BADC-BE50ACBB3505}" srcOrd="1" destOrd="0" parTransId="{284A5117-B69F-4F46-B49D-C0D78053FA4C}" sibTransId="{8361ADAF-4CEA-4A02-87EF-DD3ECCFE72E3}"/>
    <dgm:cxn modelId="{254AB6E5-A6B5-42B0-90CB-4D7F3CB2030E}" type="presOf" srcId="{9DFF293C-5822-4FEB-B688-1C150D84E9EF}" destId="{05B793EF-5A90-4D2D-AB1C-E6A6C0C33235}" srcOrd="0" destOrd="0" presId="urn:microsoft.com/office/officeart/2005/8/layout/hierarchy3"/>
    <dgm:cxn modelId="{B4BC7238-5925-45DE-909A-D6727E24C862}" type="presOf" srcId="{01EDA0F6-D4F1-4076-BD2A-BB3B2C222806}" destId="{AA5B1314-00DF-45E3-B2C0-03B894518C01}" srcOrd="0" destOrd="0" presId="urn:microsoft.com/office/officeart/2005/8/layout/hierarchy3"/>
    <dgm:cxn modelId="{19763632-7F32-4E88-ABF4-B6ECFEF58AF2}" type="presOf" srcId="{3E360EC4-D8DC-4E37-A5FB-780866718352}" destId="{06499111-DB24-4546-8A40-8695609EB91A}" srcOrd="0" destOrd="0" presId="urn:microsoft.com/office/officeart/2005/8/layout/hierarchy3"/>
    <dgm:cxn modelId="{E42DC989-D907-4EB4-AA0D-FC1FDA8A7E6C}" type="presOf" srcId="{BBD6246D-46D1-44D4-BADC-BE50ACBB3505}" destId="{A66E76EC-4AA3-4B1E-AAD0-B88056714ACC}" srcOrd="0" destOrd="0" presId="urn:microsoft.com/office/officeart/2005/8/layout/hierarchy3"/>
    <dgm:cxn modelId="{3F080B1A-B1FD-4875-A8C9-5B65530A2FC3}" type="presOf" srcId="{5DD2F77B-A6B7-408D-B171-0DF8C3F8A1B5}" destId="{28A6F392-E077-455A-A8B6-C48DCF8B7FD0}" srcOrd="0" destOrd="0" presId="urn:microsoft.com/office/officeart/2005/8/layout/hierarchy3"/>
    <dgm:cxn modelId="{440E772E-294D-41B1-9883-0C35068C8D60}" type="presOf" srcId="{4E8B7F61-2777-4D46-9F7A-8D03018AD422}" destId="{35E3BB80-9675-49F8-A70A-2A488D2BE188}" srcOrd="1" destOrd="0" presId="urn:microsoft.com/office/officeart/2005/8/layout/hierarchy3"/>
    <dgm:cxn modelId="{31B5FF38-A2AE-4056-AB8A-66F5B04EE066}" type="presOf" srcId="{284A5117-B69F-4F46-B49D-C0D78053FA4C}" destId="{8EDEDAD4-709A-4848-B2B9-8546C73691CD}" srcOrd="0" destOrd="0" presId="urn:microsoft.com/office/officeart/2005/8/layout/hierarchy3"/>
    <dgm:cxn modelId="{74CD2813-1F74-4B58-8529-57B4CE524711}" type="presOf" srcId="{85FCDF3C-AC77-4DC0-8BD8-44FDFFDE1E1D}" destId="{B8407EB2-D53B-4C03-A02C-52131DC209CC}" srcOrd="0" destOrd="0" presId="urn:microsoft.com/office/officeart/2005/8/layout/hierarchy3"/>
    <dgm:cxn modelId="{48413FF4-703F-4BEF-9F1F-67E0A0AACF71}" type="presParOf" srcId="{94723B29-6EDF-4032-8F4C-F94B5F0510C6}" destId="{60C88802-B89F-402F-8FA4-138D88174F94}" srcOrd="0" destOrd="0" presId="urn:microsoft.com/office/officeart/2005/8/layout/hierarchy3"/>
    <dgm:cxn modelId="{A3EE809B-AFC2-4F8D-91B9-48D4F09C0A16}" type="presParOf" srcId="{60C88802-B89F-402F-8FA4-138D88174F94}" destId="{300B73AB-36F6-4D81-962B-5BB6E692A467}" srcOrd="0" destOrd="0" presId="urn:microsoft.com/office/officeart/2005/8/layout/hierarchy3"/>
    <dgm:cxn modelId="{ED8D5843-C6ED-4224-A15F-56EEEEE4B0FA}" type="presParOf" srcId="{300B73AB-36F6-4D81-962B-5BB6E692A467}" destId="{F63AAC9F-F7D9-4A63-B9B5-F97E9E22455B}" srcOrd="0" destOrd="0" presId="urn:microsoft.com/office/officeart/2005/8/layout/hierarchy3"/>
    <dgm:cxn modelId="{157B953B-72AA-401D-8741-E08D5A362D84}" type="presParOf" srcId="{300B73AB-36F6-4D81-962B-5BB6E692A467}" destId="{35E3BB80-9675-49F8-A70A-2A488D2BE188}" srcOrd="1" destOrd="0" presId="urn:microsoft.com/office/officeart/2005/8/layout/hierarchy3"/>
    <dgm:cxn modelId="{E861CF74-478E-433F-AE87-0632E34527F6}" type="presParOf" srcId="{60C88802-B89F-402F-8FA4-138D88174F94}" destId="{A11BA92B-02A9-404F-AC85-5A482BA174A1}" srcOrd="1" destOrd="0" presId="urn:microsoft.com/office/officeart/2005/8/layout/hierarchy3"/>
    <dgm:cxn modelId="{B99561BC-05D2-478A-BB7B-045A243543B4}" type="presParOf" srcId="{A11BA92B-02A9-404F-AC85-5A482BA174A1}" destId="{0274B6CB-7E06-4AEE-BF6D-1642084F20DA}" srcOrd="0" destOrd="0" presId="urn:microsoft.com/office/officeart/2005/8/layout/hierarchy3"/>
    <dgm:cxn modelId="{35BB7165-ABE3-4194-B061-1F43AF5E3C93}" type="presParOf" srcId="{A11BA92B-02A9-404F-AC85-5A482BA174A1}" destId="{28A6F392-E077-455A-A8B6-C48DCF8B7FD0}" srcOrd="1" destOrd="0" presId="urn:microsoft.com/office/officeart/2005/8/layout/hierarchy3"/>
    <dgm:cxn modelId="{1F3AFC3D-F224-4A7B-8B54-E77FF0E39305}" type="presParOf" srcId="{A11BA92B-02A9-404F-AC85-5A482BA174A1}" destId="{8EDEDAD4-709A-4848-B2B9-8546C73691CD}" srcOrd="2" destOrd="0" presId="urn:microsoft.com/office/officeart/2005/8/layout/hierarchy3"/>
    <dgm:cxn modelId="{79DFDF39-1654-43C2-92E5-4115D00EEA5F}" type="presParOf" srcId="{A11BA92B-02A9-404F-AC85-5A482BA174A1}" destId="{A66E76EC-4AA3-4B1E-AAD0-B88056714ACC}" srcOrd="3" destOrd="0" presId="urn:microsoft.com/office/officeart/2005/8/layout/hierarchy3"/>
    <dgm:cxn modelId="{F18F5CF9-DFBD-4A3A-894E-602760AD4866}" type="presParOf" srcId="{94723B29-6EDF-4032-8F4C-F94B5F0510C6}" destId="{D96A072F-1836-4981-AE64-A60120213A06}" srcOrd="1" destOrd="0" presId="urn:microsoft.com/office/officeart/2005/8/layout/hierarchy3"/>
    <dgm:cxn modelId="{202D444D-A779-4A64-8631-0A22E4AEE1FA}" type="presParOf" srcId="{D96A072F-1836-4981-AE64-A60120213A06}" destId="{91551E32-B417-4ACD-8B29-B625888726E4}" srcOrd="0" destOrd="0" presId="urn:microsoft.com/office/officeart/2005/8/layout/hierarchy3"/>
    <dgm:cxn modelId="{F819AB96-D629-43AC-A0C0-8AD95F5B6D0E}" type="presParOf" srcId="{91551E32-B417-4ACD-8B29-B625888726E4}" destId="{76F52DBC-7E11-497C-8536-9B55A1E61902}" srcOrd="0" destOrd="0" presId="urn:microsoft.com/office/officeart/2005/8/layout/hierarchy3"/>
    <dgm:cxn modelId="{9D4037A1-437C-4A9A-80F2-17E6C4918460}" type="presParOf" srcId="{91551E32-B417-4ACD-8B29-B625888726E4}" destId="{00353D91-CE0B-4851-A722-0403C7EFDA52}" srcOrd="1" destOrd="0" presId="urn:microsoft.com/office/officeart/2005/8/layout/hierarchy3"/>
    <dgm:cxn modelId="{54B8BE55-2695-426B-B3DB-2F9371B0965A}" type="presParOf" srcId="{D96A072F-1836-4981-AE64-A60120213A06}" destId="{CFE677A8-5950-4B94-96B0-F21DE027C012}" srcOrd="1" destOrd="0" presId="urn:microsoft.com/office/officeart/2005/8/layout/hierarchy3"/>
    <dgm:cxn modelId="{1DD14729-95E2-441D-AD49-76A523BF4490}" type="presParOf" srcId="{CFE677A8-5950-4B94-96B0-F21DE027C012}" destId="{C4FFCA0F-915E-46DA-A15A-4ADADC8798F5}" srcOrd="0" destOrd="0" presId="urn:microsoft.com/office/officeart/2005/8/layout/hierarchy3"/>
    <dgm:cxn modelId="{F5750E3C-7667-4DF6-9D47-4ECE7C6312B8}" type="presParOf" srcId="{CFE677A8-5950-4B94-96B0-F21DE027C012}" destId="{34FA40B4-C684-4903-B222-62A653F9279A}" srcOrd="1" destOrd="0" presId="urn:microsoft.com/office/officeart/2005/8/layout/hierarchy3"/>
    <dgm:cxn modelId="{1D63092F-CA1A-40C6-B8D0-17F6FE29152F}" type="presParOf" srcId="{CFE677A8-5950-4B94-96B0-F21DE027C012}" destId="{FEAE27E1-82EF-489E-896D-721AF5212E9B}" srcOrd="2" destOrd="0" presId="urn:microsoft.com/office/officeart/2005/8/layout/hierarchy3"/>
    <dgm:cxn modelId="{957311A1-4467-477A-AEF3-BC910A9CA4BF}" type="presParOf" srcId="{CFE677A8-5950-4B94-96B0-F21DE027C012}" destId="{06499111-DB24-4546-8A40-8695609EB91A}" srcOrd="3" destOrd="0" presId="urn:microsoft.com/office/officeart/2005/8/layout/hierarchy3"/>
    <dgm:cxn modelId="{E298D505-E2E0-445D-9C8D-DC533AF65B09}" type="presParOf" srcId="{94723B29-6EDF-4032-8F4C-F94B5F0510C6}" destId="{9CCB4B1D-DB58-49FE-8EFD-F6543B43BC1B}" srcOrd="2" destOrd="0" presId="urn:microsoft.com/office/officeart/2005/8/layout/hierarchy3"/>
    <dgm:cxn modelId="{9EA2A937-4D55-4D74-9B68-313CB3425563}" type="presParOf" srcId="{9CCB4B1D-DB58-49FE-8EFD-F6543B43BC1B}" destId="{C9B7EEFE-8985-44E9-8A10-C88C673B5D5C}" srcOrd="0" destOrd="0" presId="urn:microsoft.com/office/officeart/2005/8/layout/hierarchy3"/>
    <dgm:cxn modelId="{78EB761D-F5D9-4E08-8599-D8E1302DF703}" type="presParOf" srcId="{C9B7EEFE-8985-44E9-8A10-C88C673B5D5C}" destId="{AA5B1314-00DF-45E3-B2C0-03B894518C01}" srcOrd="0" destOrd="0" presId="urn:microsoft.com/office/officeart/2005/8/layout/hierarchy3"/>
    <dgm:cxn modelId="{2BF2BEE5-B4CD-40CF-A1D1-056532AD1829}" type="presParOf" srcId="{C9B7EEFE-8985-44E9-8A10-C88C673B5D5C}" destId="{4FA551DC-89DC-46EA-93B0-A37A7543F4AE}" srcOrd="1" destOrd="0" presId="urn:microsoft.com/office/officeart/2005/8/layout/hierarchy3"/>
    <dgm:cxn modelId="{F80FF9B5-3D71-4F0B-BA8C-75EEE592DD89}" type="presParOf" srcId="{9CCB4B1D-DB58-49FE-8EFD-F6543B43BC1B}" destId="{D1907930-303A-4DF5-A51E-FB25C49E94E8}" srcOrd="1" destOrd="0" presId="urn:microsoft.com/office/officeart/2005/8/layout/hierarchy3"/>
    <dgm:cxn modelId="{5A8F56A3-6340-44D7-A1C8-A78B6FD5D076}" type="presParOf" srcId="{D1907930-303A-4DF5-A51E-FB25C49E94E8}" destId="{05B793EF-5A90-4D2D-AB1C-E6A6C0C33235}" srcOrd="0" destOrd="0" presId="urn:microsoft.com/office/officeart/2005/8/layout/hierarchy3"/>
    <dgm:cxn modelId="{2B0124C8-166B-4378-ABF8-C1D46082CE2A}" type="presParOf" srcId="{D1907930-303A-4DF5-A51E-FB25C49E94E8}" destId="{8BDA0B3B-4EC7-48CF-A9F6-A85F980C22CB}" srcOrd="1" destOrd="0" presId="urn:microsoft.com/office/officeart/2005/8/layout/hierarchy3"/>
    <dgm:cxn modelId="{AACB00F4-0356-4731-A424-9AF36BBD9052}" type="presParOf" srcId="{D1907930-303A-4DF5-A51E-FB25C49E94E8}" destId="{B8407EB2-D53B-4C03-A02C-52131DC209CC}" srcOrd="2" destOrd="0" presId="urn:microsoft.com/office/officeart/2005/8/layout/hierarchy3"/>
    <dgm:cxn modelId="{8E360A48-C3D2-48BA-BCD6-0129D4C9DCC7}" type="presParOf" srcId="{D1907930-303A-4DF5-A51E-FB25C49E94E8}" destId="{70501829-AA29-47DC-A86A-D654271DBB0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973015-ED7A-47E8-9BE0-EA18315958D0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87F0C7-45A7-4495-84E5-8E551ED58973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FUNCIONES BIOLOGICAS</a:t>
          </a:r>
          <a:endParaRPr lang="es-ES" sz="2400" b="1" dirty="0">
            <a:solidFill>
              <a:schemeClr val="tx1"/>
            </a:solidFill>
          </a:endParaRPr>
        </a:p>
      </dgm:t>
    </dgm:pt>
    <dgm:pt modelId="{69F22AAC-1A82-4BEF-9B0A-6F3F66811695}" type="parTrans" cxnId="{D84760B3-6E77-4171-81C3-588BAA3D0649}">
      <dgm:prSet/>
      <dgm:spPr/>
      <dgm:t>
        <a:bodyPr/>
        <a:lstStyle/>
        <a:p>
          <a:endParaRPr lang="es-ES"/>
        </a:p>
      </dgm:t>
    </dgm:pt>
    <dgm:pt modelId="{04520A58-444B-4BD9-8F23-3C9789BCCF28}" type="sibTrans" cxnId="{D84760B3-6E77-4171-81C3-588BAA3D0649}">
      <dgm:prSet/>
      <dgm:spPr/>
      <dgm:t>
        <a:bodyPr/>
        <a:lstStyle/>
        <a:p>
          <a:endParaRPr lang="es-ES"/>
        </a:p>
      </dgm:t>
    </dgm:pt>
    <dgm:pt modelId="{B9B0B81C-6418-4EE4-A214-D667988B95C6}">
      <dgm:prSet phldrT="[Texto]" custT="1"/>
      <dgm:spPr/>
      <dgm:t>
        <a:bodyPr/>
        <a:lstStyle/>
        <a:p>
          <a:r>
            <a:rPr lang="es-ES" sz="2000" b="1" dirty="0" smtClean="0"/>
            <a:t>DENTICION</a:t>
          </a:r>
          <a:endParaRPr lang="es-ES" sz="2000" b="1" dirty="0"/>
        </a:p>
      </dgm:t>
    </dgm:pt>
    <dgm:pt modelId="{A53C1BE0-D0FA-4AE1-B315-9DC3A3B7A98A}" type="parTrans" cxnId="{F72C9E04-0923-4962-8B83-671912421C69}">
      <dgm:prSet/>
      <dgm:spPr/>
      <dgm:t>
        <a:bodyPr/>
        <a:lstStyle/>
        <a:p>
          <a:endParaRPr lang="es-ES"/>
        </a:p>
      </dgm:t>
    </dgm:pt>
    <dgm:pt modelId="{980D189C-FB30-4CBC-941D-76A42408100F}" type="sibTrans" cxnId="{F72C9E04-0923-4962-8B83-671912421C69}">
      <dgm:prSet/>
      <dgm:spPr/>
      <dgm:t>
        <a:bodyPr/>
        <a:lstStyle/>
        <a:p>
          <a:endParaRPr lang="es-ES"/>
        </a:p>
      </dgm:t>
    </dgm:pt>
    <dgm:pt modelId="{0108EF82-26E8-4001-B10E-C16EA04DBE53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bg1"/>
              </a:solidFill>
            </a:rPr>
            <a:t>PULSO</a:t>
          </a:r>
        </a:p>
        <a:p>
          <a:r>
            <a:rPr lang="es-ES" sz="2000" b="1" dirty="0" smtClean="0">
              <a:solidFill>
                <a:schemeClr val="bg1"/>
              </a:solidFill>
            </a:rPr>
            <a:t>T. A</a:t>
          </a:r>
          <a:endParaRPr lang="es-ES" sz="2000" b="1" dirty="0">
            <a:solidFill>
              <a:schemeClr val="bg1"/>
            </a:solidFill>
          </a:endParaRPr>
        </a:p>
      </dgm:t>
    </dgm:pt>
    <dgm:pt modelId="{CA973A20-17CB-4D2F-AA8E-A71C46E053BC}" type="parTrans" cxnId="{DC49B3DA-3A60-474C-A646-B411C83DF359}">
      <dgm:prSet/>
      <dgm:spPr/>
      <dgm:t>
        <a:bodyPr/>
        <a:lstStyle/>
        <a:p>
          <a:endParaRPr lang="es-ES"/>
        </a:p>
      </dgm:t>
    </dgm:pt>
    <dgm:pt modelId="{70D82945-2E5B-48A2-BA45-5CEB7A8CF86F}" type="sibTrans" cxnId="{DC49B3DA-3A60-474C-A646-B411C83DF359}">
      <dgm:prSet/>
      <dgm:spPr/>
      <dgm:t>
        <a:bodyPr/>
        <a:lstStyle/>
        <a:p>
          <a:endParaRPr lang="es-ES"/>
        </a:p>
      </dgm:t>
    </dgm:pt>
    <dgm:pt modelId="{BECAFC7E-3065-4C62-8301-804F28FB3E80}">
      <dgm:prSet phldrT="[Texto]" custT="1"/>
      <dgm:spPr/>
      <dgm:t>
        <a:bodyPr/>
        <a:lstStyle/>
        <a:p>
          <a:r>
            <a:rPr lang="es-ES" sz="2000" b="1" dirty="0" smtClean="0"/>
            <a:t>AGUDEZA VISUAL</a:t>
          </a:r>
          <a:endParaRPr lang="es-ES" sz="2000" b="1" dirty="0"/>
        </a:p>
      </dgm:t>
    </dgm:pt>
    <dgm:pt modelId="{04EF8935-2969-46C1-9E8C-1B734B1F37B8}" type="parTrans" cxnId="{0F2A198F-A12C-4094-A4DD-AF34F51CD88A}">
      <dgm:prSet/>
      <dgm:spPr/>
      <dgm:t>
        <a:bodyPr/>
        <a:lstStyle/>
        <a:p>
          <a:endParaRPr lang="es-ES"/>
        </a:p>
      </dgm:t>
    </dgm:pt>
    <dgm:pt modelId="{09A62600-80DA-4B83-A678-0E0EB3C4FC44}" type="sibTrans" cxnId="{0F2A198F-A12C-4094-A4DD-AF34F51CD88A}">
      <dgm:prSet/>
      <dgm:spPr/>
      <dgm:t>
        <a:bodyPr/>
        <a:lstStyle/>
        <a:p>
          <a:endParaRPr lang="es-ES"/>
        </a:p>
      </dgm:t>
    </dgm:pt>
    <dgm:pt modelId="{5B69C7D1-AFA7-4F0E-950D-76F714926784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bg1"/>
              </a:solidFill>
            </a:rPr>
            <a:t>SENOS PARANASALES</a:t>
          </a:r>
          <a:endParaRPr lang="es-ES" sz="2000" b="1" dirty="0">
            <a:solidFill>
              <a:schemeClr val="bg1"/>
            </a:solidFill>
          </a:endParaRPr>
        </a:p>
      </dgm:t>
    </dgm:pt>
    <dgm:pt modelId="{FA44D7A2-B7FF-4A3D-BD36-A7A4FC4DB9F4}" type="parTrans" cxnId="{941C6CB1-2360-4B89-818C-125A1AA81831}">
      <dgm:prSet/>
      <dgm:spPr/>
      <dgm:t>
        <a:bodyPr/>
        <a:lstStyle/>
        <a:p>
          <a:endParaRPr lang="es-ES"/>
        </a:p>
      </dgm:t>
    </dgm:pt>
    <dgm:pt modelId="{FDB1123A-8916-46C0-9B5F-E8C790656155}" type="sibTrans" cxnId="{941C6CB1-2360-4B89-818C-125A1AA81831}">
      <dgm:prSet/>
      <dgm:spPr/>
      <dgm:t>
        <a:bodyPr/>
        <a:lstStyle/>
        <a:p>
          <a:endParaRPr lang="es-ES"/>
        </a:p>
      </dgm:t>
    </dgm:pt>
    <dgm:pt modelId="{2665E224-DF53-4AC8-9AE5-68281151B233}">
      <dgm:prSet phldrT="[Texto]" phldr="1"/>
      <dgm:spPr/>
      <dgm:t>
        <a:bodyPr/>
        <a:lstStyle/>
        <a:p>
          <a:endParaRPr lang="es-ES"/>
        </a:p>
      </dgm:t>
    </dgm:pt>
    <dgm:pt modelId="{86625A6E-DB63-4AE8-B74F-48536B07D426}" type="parTrans" cxnId="{B58AC7D9-65DA-4145-B1D5-3D05D061F288}">
      <dgm:prSet/>
      <dgm:spPr/>
      <dgm:t>
        <a:bodyPr/>
        <a:lstStyle/>
        <a:p>
          <a:endParaRPr lang="es-ES"/>
        </a:p>
      </dgm:t>
    </dgm:pt>
    <dgm:pt modelId="{EFC2C0EF-3FF7-4B61-B67F-ECA677685DEE}" type="sibTrans" cxnId="{B58AC7D9-65DA-4145-B1D5-3D05D061F288}">
      <dgm:prSet/>
      <dgm:spPr/>
      <dgm:t>
        <a:bodyPr/>
        <a:lstStyle/>
        <a:p>
          <a:endParaRPr lang="es-ES"/>
        </a:p>
      </dgm:t>
    </dgm:pt>
    <dgm:pt modelId="{AE47A011-C12E-4E67-B752-EF4A390BC908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bg1"/>
              </a:solidFill>
            </a:rPr>
            <a:t>FREC RESPIRAT</a:t>
          </a:r>
          <a:endParaRPr lang="es-ES" sz="2000" b="1" dirty="0">
            <a:solidFill>
              <a:schemeClr val="bg1"/>
            </a:solidFill>
          </a:endParaRPr>
        </a:p>
      </dgm:t>
    </dgm:pt>
    <dgm:pt modelId="{376C9DB1-37B6-4DA5-9CD4-5705B2351191}" type="parTrans" cxnId="{79A59EFE-E15F-4370-9B39-331F0416C40D}">
      <dgm:prSet/>
      <dgm:spPr/>
      <dgm:t>
        <a:bodyPr/>
        <a:lstStyle/>
        <a:p>
          <a:endParaRPr lang="es-ES"/>
        </a:p>
      </dgm:t>
    </dgm:pt>
    <dgm:pt modelId="{D05200CC-AD0F-4E88-A5EC-04F69F455573}" type="sibTrans" cxnId="{79A59EFE-E15F-4370-9B39-331F0416C40D}">
      <dgm:prSet/>
      <dgm:spPr/>
      <dgm:t>
        <a:bodyPr/>
        <a:lstStyle/>
        <a:p>
          <a:endParaRPr lang="es-ES"/>
        </a:p>
      </dgm:t>
    </dgm:pt>
    <dgm:pt modelId="{D40FFE38-30CB-41F0-BFD5-2B45AA2D0008}" type="pres">
      <dgm:prSet presAssocID="{94973015-ED7A-47E8-9BE0-EA18315958D0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DBDC352F-CDE4-4F00-B1E9-7B3C4040A430}" type="pres">
      <dgm:prSet presAssocID="{1587F0C7-45A7-4495-84E5-8E551ED58973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s-ES"/>
        </a:p>
      </dgm:t>
    </dgm:pt>
    <dgm:pt modelId="{1E9F1AFE-EABE-451B-896C-7913384F80E3}" type="pres">
      <dgm:prSet presAssocID="{1587F0C7-45A7-4495-84E5-8E551ED58973}" presName="Accent2" presStyleLbl="node1" presStyleIdx="0" presStyleCnt="19"/>
      <dgm:spPr/>
    </dgm:pt>
    <dgm:pt modelId="{0B5B0239-24CE-4BAB-8F45-FA7DAD398AD1}" type="pres">
      <dgm:prSet presAssocID="{1587F0C7-45A7-4495-84E5-8E551ED58973}" presName="Accent3" presStyleLbl="node1" presStyleIdx="1" presStyleCnt="19"/>
      <dgm:spPr/>
    </dgm:pt>
    <dgm:pt modelId="{7CA9FA4F-5A74-48E7-B4AC-2CAB93F5D5B3}" type="pres">
      <dgm:prSet presAssocID="{1587F0C7-45A7-4495-84E5-8E551ED58973}" presName="Accent4" presStyleLbl="node1" presStyleIdx="2" presStyleCnt="19"/>
      <dgm:spPr/>
    </dgm:pt>
    <dgm:pt modelId="{2BA8742B-8ED0-4204-99C8-A411E585AF62}" type="pres">
      <dgm:prSet presAssocID="{1587F0C7-45A7-4495-84E5-8E551ED58973}" presName="Accent5" presStyleLbl="node1" presStyleIdx="3" presStyleCnt="19"/>
      <dgm:spPr/>
    </dgm:pt>
    <dgm:pt modelId="{599BA5B0-2720-4088-BB1E-A12BC29B7345}" type="pres">
      <dgm:prSet presAssocID="{1587F0C7-45A7-4495-84E5-8E551ED58973}" presName="Accent6" presStyleLbl="node1" presStyleIdx="4" presStyleCnt="19"/>
      <dgm:spPr/>
    </dgm:pt>
    <dgm:pt modelId="{BDA50A45-32F7-4E31-BAB7-98F1F4BAA85D}" type="pres">
      <dgm:prSet presAssocID="{B9B0B81C-6418-4EE4-A214-D667988B95C6}" presName="Child1" presStyleLbl="node1" presStyleIdx="5" presStyleCnt="19" custScaleX="148591" custScaleY="13605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52549AE-7827-46E0-B22B-BCC11445BAED}" type="pres">
      <dgm:prSet presAssocID="{B9B0B81C-6418-4EE4-A214-D667988B95C6}" presName="Accent7" presStyleCnt="0"/>
      <dgm:spPr/>
    </dgm:pt>
    <dgm:pt modelId="{AB46EDB3-02B2-4BDF-B059-69D101741606}" type="pres">
      <dgm:prSet presAssocID="{B9B0B81C-6418-4EE4-A214-D667988B95C6}" presName="AccentHold1" presStyleLbl="node1" presStyleIdx="6" presStyleCnt="19"/>
      <dgm:spPr/>
    </dgm:pt>
    <dgm:pt modelId="{4F5DE78B-7852-4CCD-BEB6-16724343B8BF}" type="pres">
      <dgm:prSet presAssocID="{B9B0B81C-6418-4EE4-A214-D667988B95C6}" presName="Accent8" presStyleCnt="0"/>
      <dgm:spPr/>
    </dgm:pt>
    <dgm:pt modelId="{6F319210-3B24-444D-AA67-141AA2958738}" type="pres">
      <dgm:prSet presAssocID="{B9B0B81C-6418-4EE4-A214-D667988B95C6}" presName="AccentHold2" presStyleLbl="node1" presStyleIdx="7" presStyleCnt="19"/>
      <dgm:spPr/>
    </dgm:pt>
    <dgm:pt modelId="{87956955-B1FA-4A32-B72F-78EFC8269BA8}" type="pres">
      <dgm:prSet presAssocID="{0108EF82-26E8-4001-B10E-C16EA04DBE53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1403012-AACA-477B-945E-D1CE1D03794F}" type="pres">
      <dgm:prSet presAssocID="{0108EF82-26E8-4001-B10E-C16EA04DBE53}" presName="Accent9" presStyleCnt="0"/>
      <dgm:spPr/>
    </dgm:pt>
    <dgm:pt modelId="{A9A328B8-C2B7-4FA8-9187-A54E26218AF8}" type="pres">
      <dgm:prSet presAssocID="{0108EF82-26E8-4001-B10E-C16EA04DBE53}" presName="AccentHold1" presStyleLbl="node1" presStyleIdx="9" presStyleCnt="19"/>
      <dgm:spPr/>
    </dgm:pt>
    <dgm:pt modelId="{19025418-2CCB-4B00-8BFF-17E570667E6C}" type="pres">
      <dgm:prSet presAssocID="{0108EF82-26E8-4001-B10E-C16EA04DBE53}" presName="Accent10" presStyleCnt="0"/>
      <dgm:spPr/>
    </dgm:pt>
    <dgm:pt modelId="{39C100E3-5B9F-417A-B16E-CBAE74B054E4}" type="pres">
      <dgm:prSet presAssocID="{0108EF82-26E8-4001-B10E-C16EA04DBE53}" presName="AccentHold2" presStyleLbl="node1" presStyleIdx="10" presStyleCnt="19"/>
      <dgm:spPr/>
    </dgm:pt>
    <dgm:pt modelId="{BEE2B061-234B-4212-A6E0-DE635C57B3FE}" type="pres">
      <dgm:prSet presAssocID="{0108EF82-26E8-4001-B10E-C16EA04DBE53}" presName="Accent11" presStyleCnt="0"/>
      <dgm:spPr/>
    </dgm:pt>
    <dgm:pt modelId="{BF6077FC-F5E0-4B2C-885E-069049E2D2AF}" type="pres">
      <dgm:prSet presAssocID="{0108EF82-26E8-4001-B10E-C16EA04DBE53}" presName="AccentHold3" presStyleLbl="node1" presStyleIdx="11" presStyleCnt="19"/>
      <dgm:spPr/>
    </dgm:pt>
    <dgm:pt modelId="{65440A0F-A2EE-40F6-8ED2-E536F79A88B9}" type="pres">
      <dgm:prSet presAssocID="{BECAFC7E-3065-4C62-8301-804F28FB3E80}" presName="Child3" presStyleLbl="node1" presStyleIdx="12" presStyleCnt="19" custScaleX="126626" custScaleY="1094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25EFF8C-0BB0-4ADF-8BE3-53C5C3717371}" type="pres">
      <dgm:prSet presAssocID="{BECAFC7E-3065-4C62-8301-804F28FB3E80}" presName="Accent12" presStyleCnt="0"/>
      <dgm:spPr/>
    </dgm:pt>
    <dgm:pt modelId="{49DD7530-6647-4C74-AE65-A0F796FD3924}" type="pres">
      <dgm:prSet presAssocID="{BECAFC7E-3065-4C62-8301-804F28FB3E80}" presName="AccentHold1" presStyleLbl="node1" presStyleIdx="13" presStyleCnt="19"/>
      <dgm:spPr/>
    </dgm:pt>
    <dgm:pt modelId="{D40112AB-0FF1-4A83-92B3-6FA6A0988745}" type="pres">
      <dgm:prSet presAssocID="{5B69C7D1-AFA7-4F0E-950D-76F714926784}" presName="Child4" presStyleLbl="node1" presStyleIdx="14" presStyleCnt="19" custScaleX="167680" custScaleY="11673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1F6744B-E91C-4651-B345-FCE4A008FA64}" type="pres">
      <dgm:prSet presAssocID="{5B69C7D1-AFA7-4F0E-950D-76F714926784}" presName="Accent13" presStyleCnt="0"/>
      <dgm:spPr/>
    </dgm:pt>
    <dgm:pt modelId="{5C3B8825-C07E-42A5-8EA5-EC5A074019D1}" type="pres">
      <dgm:prSet presAssocID="{5B69C7D1-AFA7-4F0E-950D-76F714926784}" presName="AccentHold1" presStyleLbl="node1" presStyleIdx="15" presStyleCnt="19"/>
      <dgm:spPr/>
    </dgm:pt>
    <dgm:pt modelId="{B521A5CB-8D35-4FCB-A5EB-746E80FACD0A}" type="pres">
      <dgm:prSet presAssocID="{AE47A011-C12E-4E67-B752-EF4A390BC908}" presName="Child5" presStyleLbl="node1" presStyleIdx="16" presStyleCnt="19" custScaleX="131102" custScaleY="120567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3126BD2-C233-4670-9E27-4B1019DA5B97}" type="pres">
      <dgm:prSet presAssocID="{AE47A011-C12E-4E67-B752-EF4A390BC908}" presName="Accent15" presStyleCnt="0"/>
      <dgm:spPr/>
    </dgm:pt>
    <dgm:pt modelId="{D29BB2C6-BDCF-4C6D-A8FE-EDCFA4BBF03F}" type="pres">
      <dgm:prSet presAssocID="{AE47A011-C12E-4E67-B752-EF4A390BC908}" presName="AccentHold2" presStyleLbl="node1" presStyleIdx="17" presStyleCnt="19"/>
      <dgm:spPr/>
    </dgm:pt>
    <dgm:pt modelId="{6C3D92A3-8BEF-406B-A151-F9EF640096E5}" type="pres">
      <dgm:prSet presAssocID="{AE47A011-C12E-4E67-B752-EF4A390BC908}" presName="Accent16" presStyleCnt="0"/>
      <dgm:spPr/>
    </dgm:pt>
    <dgm:pt modelId="{751ED478-9B54-4852-9DB6-4CAB6134BFEA}" type="pres">
      <dgm:prSet presAssocID="{AE47A011-C12E-4E67-B752-EF4A390BC908}" presName="AccentHold3" presStyleLbl="node1" presStyleIdx="18" presStyleCnt="19"/>
      <dgm:spPr/>
    </dgm:pt>
  </dgm:ptLst>
  <dgm:cxnLst>
    <dgm:cxn modelId="{9A8FE875-7AFF-43A0-95C0-E998820B82A2}" type="presOf" srcId="{94973015-ED7A-47E8-9BE0-EA18315958D0}" destId="{D40FFE38-30CB-41F0-BFD5-2B45AA2D0008}" srcOrd="0" destOrd="0" presId="urn:microsoft.com/office/officeart/2009/3/layout/CircleRelationship"/>
    <dgm:cxn modelId="{5A0099CA-FFFE-40E5-99F2-3B12433BC678}" type="presOf" srcId="{5B69C7D1-AFA7-4F0E-950D-76F714926784}" destId="{D40112AB-0FF1-4A83-92B3-6FA6A0988745}" srcOrd="0" destOrd="0" presId="urn:microsoft.com/office/officeart/2009/3/layout/CircleRelationship"/>
    <dgm:cxn modelId="{79A59EFE-E15F-4370-9B39-331F0416C40D}" srcId="{1587F0C7-45A7-4495-84E5-8E551ED58973}" destId="{AE47A011-C12E-4E67-B752-EF4A390BC908}" srcOrd="4" destOrd="0" parTransId="{376C9DB1-37B6-4DA5-9CD4-5705B2351191}" sibTransId="{D05200CC-AD0F-4E88-A5EC-04F69F455573}"/>
    <dgm:cxn modelId="{D84760B3-6E77-4171-81C3-588BAA3D0649}" srcId="{94973015-ED7A-47E8-9BE0-EA18315958D0}" destId="{1587F0C7-45A7-4495-84E5-8E551ED58973}" srcOrd="0" destOrd="0" parTransId="{69F22AAC-1A82-4BEF-9B0A-6F3F66811695}" sibTransId="{04520A58-444B-4BD9-8F23-3C9789BCCF28}"/>
    <dgm:cxn modelId="{71B8308C-370A-44B9-9A65-FA780934791D}" type="presOf" srcId="{BECAFC7E-3065-4C62-8301-804F28FB3E80}" destId="{65440A0F-A2EE-40F6-8ED2-E536F79A88B9}" srcOrd="0" destOrd="0" presId="urn:microsoft.com/office/officeart/2009/3/layout/CircleRelationship"/>
    <dgm:cxn modelId="{0F2A198F-A12C-4094-A4DD-AF34F51CD88A}" srcId="{1587F0C7-45A7-4495-84E5-8E551ED58973}" destId="{BECAFC7E-3065-4C62-8301-804F28FB3E80}" srcOrd="2" destOrd="0" parTransId="{04EF8935-2969-46C1-9E8C-1B734B1F37B8}" sibTransId="{09A62600-80DA-4B83-A678-0E0EB3C4FC44}"/>
    <dgm:cxn modelId="{D008DB18-CE43-4F09-8E95-E128B2C17418}" type="presOf" srcId="{0108EF82-26E8-4001-B10E-C16EA04DBE53}" destId="{87956955-B1FA-4A32-B72F-78EFC8269BA8}" srcOrd="0" destOrd="0" presId="urn:microsoft.com/office/officeart/2009/3/layout/CircleRelationship"/>
    <dgm:cxn modelId="{8B6A16CD-C31A-4EDD-BEB5-1BF66DAE85B3}" type="presOf" srcId="{1587F0C7-45A7-4495-84E5-8E551ED58973}" destId="{DBDC352F-CDE4-4F00-B1E9-7B3C4040A430}" srcOrd="0" destOrd="0" presId="urn:microsoft.com/office/officeart/2009/3/layout/CircleRelationship"/>
    <dgm:cxn modelId="{B58AC7D9-65DA-4145-B1D5-3D05D061F288}" srcId="{94973015-ED7A-47E8-9BE0-EA18315958D0}" destId="{2665E224-DF53-4AC8-9AE5-68281151B233}" srcOrd="1" destOrd="0" parTransId="{86625A6E-DB63-4AE8-B74F-48536B07D426}" sibTransId="{EFC2C0EF-3FF7-4B61-B67F-ECA677685DEE}"/>
    <dgm:cxn modelId="{DC49B3DA-3A60-474C-A646-B411C83DF359}" srcId="{1587F0C7-45A7-4495-84E5-8E551ED58973}" destId="{0108EF82-26E8-4001-B10E-C16EA04DBE53}" srcOrd="1" destOrd="0" parTransId="{CA973A20-17CB-4D2F-AA8E-A71C46E053BC}" sibTransId="{70D82945-2E5B-48A2-BA45-5CEB7A8CF86F}"/>
    <dgm:cxn modelId="{F72C9E04-0923-4962-8B83-671912421C69}" srcId="{1587F0C7-45A7-4495-84E5-8E551ED58973}" destId="{B9B0B81C-6418-4EE4-A214-D667988B95C6}" srcOrd="0" destOrd="0" parTransId="{A53C1BE0-D0FA-4AE1-B315-9DC3A3B7A98A}" sibTransId="{980D189C-FB30-4CBC-941D-76A42408100F}"/>
    <dgm:cxn modelId="{466C63DA-D476-4797-8385-8E02CDC536E8}" type="presOf" srcId="{AE47A011-C12E-4E67-B752-EF4A390BC908}" destId="{B521A5CB-8D35-4FCB-A5EB-746E80FACD0A}" srcOrd="0" destOrd="0" presId="urn:microsoft.com/office/officeart/2009/3/layout/CircleRelationship"/>
    <dgm:cxn modelId="{792FB8BE-FBEB-4E8B-82FD-FD9DD34FA5D5}" type="presOf" srcId="{B9B0B81C-6418-4EE4-A214-D667988B95C6}" destId="{BDA50A45-32F7-4E31-BAB7-98F1F4BAA85D}" srcOrd="0" destOrd="0" presId="urn:microsoft.com/office/officeart/2009/3/layout/CircleRelationship"/>
    <dgm:cxn modelId="{941C6CB1-2360-4B89-818C-125A1AA81831}" srcId="{1587F0C7-45A7-4495-84E5-8E551ED58973}" destId="{5B69C7D1-AFA7-4F0E-950D-76F714926784}" srcOrd="3" destOrd="0" parTransId="{FA44D7A2-B7FF-4A3D-BD36-A7A4FC4DB9F4}" sibTransId="{FDB1123A-8916-46C0-9B5F-E8C790656155}"/>
    <dgm:cxn modelId="{C409B18C-AC7F-498C-864A-D53D737A7C92}" type="presParOf" srcId="{D40FFE38-30CB-41F0-BFD5-2B45AA2D0008}" destId="{DBDC352F-CDE4-4F00-B1E9-7B3C4040A430}" srcOrd="0" destOrd="0" presId="urn:microsoft.com/office/officeart/2009/3/layout/CircleRelationship"/>
    <dgm:cxn modelId="{5C06E7AB-2C91-43C2-8BFF-6520131D93ED}" type="presParOf" srcId="{D40FFE38-30CB-41F0-BFD5-2B45AA2D0008}" destId="{1E9F1AFE-EABE-451B-896C-7913384F80E3}" srcOrd="1" destOrd="0" presId="urn:microsoft.com/office/officeart/2009/3/layout/CircleRelationship"/>
    <dgm:cxn modelId="{988846F2-6F53-4586-AE3D-121CF94AC450}" type="presParOf" srcId="{D40FFE38-30CB-41F0-BFD5-2B45AA2D0008}" destId="{0B5B0239-24CE-4BAB-8F45-FA7DAD398AD1}" srcOrd="2" destOrd="0" presId="urn:microsoft.com/office/officeart/2009/3/layout/CircleRelationship"/>
    <dgm:cxn modelId="{0D265C77-2A54-4E1D-A19F-A4D95827744C}" type="presParOf" srcId="{D40FFE38-30CB-41F0-BFD5-2B45AA2D0008}" destId="{7CA9FA4F-5A74-48E7-B4AC-2CAB93F5D5B3}" srcOrd="3" destOrd="0" presId="urn:microsoft.com/office/officeart/2009/3/layout/CircleRelationship"/>
    <dgm:cxn modelId="{C60E3741-E302-45AC-BDA3-2D613D3C5BEE}" type="presParOf" srcId="{D40FFE38-30CB-41F0-BFD5-2B45AA2D0008}" destId="{2BA8742B-8ED0-4204-99C8-A411E585AF62}" srcOrd="4" destOrd="0" presId="urn:microsoft.com/office/officeart/2009/3/layout/CircleRelationship"/>
    <dgm:cxn modelId="{CE753608-27AD-409F-BFD5-F81AE56AA8F8}" type="presParOf" srcId="{D40FFE38-30CB-41F0-BFD5-2B45AA2D0008}" destId="{599BA5B0-2720-4088-BB1E-A12BC29B7345}" srcOrd="5" destOrd="0" presId="urn:microsoft.com/office/officeart/2009/3/layout/CircleRelationship"/>
    <dgm:cxn modelId="{F7B3E272-6FC2-4866-99D5-92815C62F0E3}" type="presParOf" srcId="{D40FFE38-30CB-41F0-BFD5-2B45AA2D0008}" destId="{BDA50A45-32F7-4E31-BAB7-98F1F4BAA85D}" srcOrd="6" destOrd="0" presId="urn:microsoft.com/office/officeart/2009/3/layout/CircleRelationship"/>
    <dgm:cxn modelId="{1B81F010-4703-48F2-BA4E-8B044F780EA2}" type="presParOf" srcId="{D40FFE38-30CB-41F0-BFD5-2B45AA2D0008}" destId="{252549AE-7827-46E0-B22B-BCC11445BAED}" srcOrd="7" destOrd="0" presId="urn:microsoft.com/office/officeart/2009/3/layout/CircleRelationship"/>
    <dgm:cxn modelId="{FCC33E75-C21D-40A8-BF6C-4F2FAB9347BA}" type="presParOf" srcId="{252549AE-7827-46E0-B22B-BCC11445BAED}" destId="{AB46EDB3-02B2-4BDF-B059-69D101741606}" srcOrd="0" destOrd="0" presId="urn:microsoft.com/office/officeart/2009/3/layout/CircleRelationship"/>
    <dgm:cxn modelId="{4158B990-D2D6-4C13-9E00-39634190B680}" type="presParOf" srcId="{D40FFE38-30CB-41F0-BFD5-2B45AA2D0008}" destId="{4F5DE78B-7852-4CCD-BEB6-16724343B8BF}" srcOrd="8" destOrd="0" presId="urn:microsoft.com/office/officeart/2009/3/layout/CircleRelationship"/>
    <dgm:cxn modelId="{4A980612-0EF0-4C3E-AC98-6F8FE63064BF}" type="presParOf" srcId="{4F5DE78B-7852-4CCD-BEB6-16724343B8BF}" destId="{6F319210-3B24-444D-AA67-141AA2958738}" srcOrd="0" destOrd="0" presId="urn:microsoft.com/office/officeart/2009/3/layout/CircleRelationship"/>
    <dgm:cxn modelId="{3E032EC7-4E05-4F83-9E7F-9F0EC333A27E}" type="presParOf" srcId="{D40FFE38-30CB-41F0-BFD5-2B45AA2D0008}" destId="{87956955-B1FA-4A32-B72F-78EFC8269BA8}" srcOrd="9" destOrd="0" presId="urn:microsoft.com/office/officeart/2009/3/layout/CircleRelationship"/>
    <dgm:cxn modelId="{D97D07A0-1249-415A-9978-C383BD915306}" type="presParOf" srcId="{D40FFE38-30CB-41F0-BFD5-2B45AA2D0008}" destId="{61403012-AACA-477B-945E-D1CE1D03794F}" srcOrd="10" destOrd="0" presId="urn:microsoft.com/office/officeart/2009/3/layout/CircleRelationship"/>
    <dgm:cxn modelId="{2DC14D08-C2EB-4E97-82E7-EC1FA1CC55B8}" type="presParOf" srcId="{61403012-AACA-477B-945E-D1CE1D03794F}" destId="{A9A328B8-C2B7-4FA8-9187-A54E26218AF8}" srcOrd="0" destOrd="0" presId="urn:microsoft.com/office/officeart/2009/3/layout/CircleRelationship"/>
    <dgm:cxn modelId="{6F8D9988-3D5A-4154-AB3C-681D441B6518}" type="presParOf" srcId="{D40FFE38-30CB-41F0-BFD5-2B45AA2D0008}" destId="{19025418-2CCB-4B00-8BFF-17E570667E6C}" srcOrd="11" destOrd="0" presId="urn:microsoft.com/office/officeart/2009/3/layout/CircleRelationship"/>
    <dgm:cxn modelId="{7E4D7449-A9B7-4EE7-9E54-A7F167974F77}" type="presParOf" srcId="{19025418-2CCB-4B00-8BFF-17E570667E6C}" destId="{39C100E3-5B9F-417A-B16E-CBAE74B054E4}" srcOrd="0" destOrd="0" presId="urn:microsoft.com/office/officeart/2009/3/layout/CircleRelationship"/>
    <dgm:cxn modelId="{E02F9B35-6C81-4DBF-9C70-C179803E7F71}" type="presParOf" srcId="{D40FFE38-30CB-41F0-BFD5-2B45AA2D0008}" destId="{BEE2B061-234B-4212-A6E0-DE635C57B3FE}" srcOrd="12" destOrd="0" presId="urn:microsoft.com/office/officeart/2009/3/layout/CircleRelationship"/>
    <dgm:cxn modelId="{6D764991-CDE5-427D-8945-C06A28923F06}" type="presParOf" srcId="{BEE2B061-234B-4212-A6E0-DE635C57B3FE}" destId="{BF6077FC-F5E0-4B2C-885E-069049E2D2AF}" srcOrd="0" destOrd="0" presId="urn:microsoft.com/office/officeart/2009/3/layout/CircleRelationship"/>
    <dgm:cxn modelId="{79768562-5682-4C3B-AF6D-F8EC6822A975}" type="presParOf" srcId="{D40FFE38-30CB-41F0-BFD5-2B45AA2D0008}" destId="{65440A0F-A2EE-40F6-8ED2-E536F79A88B9}" srcOrd="13" destOrd="0" presId="urn:microsoft.com/office/officeart/2009/3/layout/CircleRelationship"/>
    <dgm:cxn modelId="{38976380-E3FA-49B9-BE71-4A85B33662CF}" type="presParOf" srcId="{D40FFE38-30CB-41F0-BFD5-2B45AA2D0008}" destId="{725EFF8C-0BB0-4ADF-8BE3-53C5C3717371}" srcOrd="14" destOrd="0" presId="urn:microsoft.com/office/officeart/2009/3/layout/CircleRelationship"/>
    <dgm:cxn modelId="{4DF053A1-41CF-4113-B03C-86E9609CB45E}" type="presParOf" srcId="{725EFF8C-0BB0-4ADF-8BE3-53C5C3717371}" destId="{49DD7530-6647-4C74-AE65-A0F796FD3924}" srcOrd="0" destOrd="0" presId="urn:microsoft.com/office/officeart/2009/3/layout/CircleRelationship"/>
    <dgm:cxn modelId="{733AD05C-1A1E-416C-A937-93CFB4A3EDC5}" type="presParOf" srcId="{D40FFE38-30CB-41F0-BFD5-2B45AA2D0008}" destId="{D40112AB-0FF1-4A83-92B3-6FA6A0988745}" srcOrd="15" destOrd="0" presId="urn:microsoft.com/office/officeart/2009/3/layout/CircleRelationship"/>
    <dgm:cxn modelId="{3D53A495-B9CD-4446-A2C0-37FCFA7086C8}" type="presParOf" srcId="{D40FFE38-30CB-41F0-BFD5-2B45AA2D0008}" destId="{41F6744B-E91C-4651-B345-FCE4A008FA64}" srcOrd="16" destOrd="0" presId="urn:microsoft.com/office/officeart/2009/3/layout/CircleRelationship"/>
    <dgm:cxn modelId="{DA0AF4DC-E475-4C61-A640-19E59F8B483D}" type="presParOf" srcId="{41F6744B-E91C-4651-B345-FCE4A008FA64}" destId="{5C3B8825-C07E-42A5-8EA5-EC5A074019D1}" srcOrd="0" destOrd="0" presId="urn:microsoft.com/office/officeart/2009/3/layout/CircleRelationship"/>
    <dgm:cxn modelId="{0253AF03-FAD8-4D8B-A0C7-069405F47214}" type="presParOf" srcId="{D40FFE38-30CB-41F0-BFD5-2B45AA2D0008}" destId="{B521A5CB-8D35-4FCB-A5EB-746E80FACD0A}" srcOrd="17" destOrd="0" presId="urn:microsoft.com/office/officeart/2009/3/layout/CircleRelationship"/>
    <dgm:cxn modelId="{557A1F6A-3586-41C5-972E-36F7311BD38F}" type="presParOf" srcId="{D40FFE38-30CB-41F0-BFD5-2B45AA2D0008}" destId="{B3126BD2-C233-4670-9E27-4B1019DA5B97}" srcOrd="18" destOrd="0" presId="urn:microsoft.com/office/officeart/2009/3/layout/CircleRelationship"/>
    <dgm:cxn modelId="{7767B008-F8AB-48FD-9EAC-305BDE6AE8DB}" type="presParOf" srcId="{B3126BD2-C233-4670-9E27-4B1019DA5B97}" destId="{D29BB2C6-BDCF-4C6D-A8FE-EDCFA4BBF03F}" srcOrd="0" destOrd="0" presId="urn:microsoft.com/office/officeart/2009/3/layout/CircleRelationship"/>
    <dgm:cxn modelId="{F7DAAEA3-2202-4207-8E66-A8FBAC872CFA}" type="presParOf" srcId="{D40FFE38-30CB-41F0-BFD5-2B45AA2D0008}" destId="{6C3D92A3-8BEF-406B-A151-F9EF640096E5}" srcOrd="19" destOrd="0" presId="urn:microsoft.com/office/officeart/2009/3/layout/CircleRelationship"/>
    <dgm:cxn modelId="{C9FA7840-EF0A-4471-B400-0E0E2846DF93}" type="presParOf" srcId="{6C3D92A3-8BEF-406B-A151-F9EF640096E5}" destId="{751ED478-9B54-4852-9DB6-4CAB6134BFEA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88025D-66A4-4691-9BDD-6A32D5936D37}" type="doc">
      <dgm:prSet loTypeId="urn:microsoft.com/office/officeart/2008/layout/AccentedPicture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2E827E9-1EAF-49CB-9C2F-046929BD94AD}">
      <dgm:prSet phldrT="[Texto]"/>
      <dgm:spPr/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METAS DEL DESARROLLO</a:t>
          </a:r>
          <a:endParaRPr lang="es-ES" b="0" dirty="0">
            <a:solidFill>
              <a:schemeClr val="tx1"/>
            </a:solidFill>
          </a:endParaRPr>
        </a:p>
      </dgm:t>
    </dgm:pt>
    <dgm:pt modelId="{60897B34-DE8E-49AF-BD6C-FE350C88F9C1}" type="parTrans" cxnId="{BC682DD9-92B8-4DDF-BEC4-D6315432F019}">
      <dgm:prSet/>
      <dgm:spPr/>
      <dgm:t>
        <a:bodyPr/>
        <a:lstStyle/>
        <a:p>
          <a:endParaRPr lang="es-ES"/>
        </a:p>
      </dgm:t>
    </dgm:pt>
    <dgm:pt modelId="{222781B9-A85E-40D1-AEAB-B2B7BBC929DB}" type="sibTrans" cxnId="{BC682DD9-92B8-4DDF-BEC4-D6315432F019}">
      <dgm:prSet/>
      <dgm:spPr/>
      <dgm:t>
        <a:bodyPr/>
        <a:lstStyle/>
        <a:p>
          <a:endParaRPr lang="es-ES"/>
        </a:p>
      </dgm:t>
    </dgm:pt>
    <dgm:pt modelId="{D3A324EF-A860-4B6D-8E10-11FEA09A28A9}">
      <dgm:prSet phldrT="[Texto]" custT="1"/>
      <dgm:spPr/>
      <dgm:t>
        <a:bodyPr/>
        <a:lstStyle/>
        <a:p>
          <a:pPr algn="ctr"/>
          <a:r>
            <a:rPr lang="es-ES" sz="4000" dirty="0" smtClean="0"/>
            <a:t>AUTOESTIMA</a:t>
          </a:r>
          <a:endParaRPr lang="es-ES" sz="4000" dirty="0"/>
        </a:p>
      </dgm:t>
    </dgm:pt>
    <dgm:pt modelId="{7E83B3ED-FF6E-4E1E-BB3F-01C873CF9850}" type="parTrans" cxnId="{663505BA-AE2B-45D9-9F96-A5DD97A9739E}">
      <dgm:prSet/>
      <dgm:spPr/>
      <dgm:t>
        <a:bodyPr/>
        <a:lstStyle/>
        <a:p>
          <a:endParaRPr lang="es-ES"/>
        </a:p>
      </dgm:t>
    </dgm:pt>
    <dgm:pt modelId="{1FC17804-134D-4C2C-8E35-947A9078EDB3}" type="sibTrans" cxnId="{663505BA-AE2B-45D9-9F96-A5DD97A9739E}">
      <dgm:prSet/>
      <dgm:spPr/>
      <dgm:t>
        <a:bodyPr/>
        <a:lstStyle/>
        <a:p>
          <a:endParaRPr lang="es-ES"/>
        </a:p>
      </dgm:t>
    </dgm:pt>
    <dgm:pt modelId="{A0FA5DCA-EE8B-4EE1-BC71-F08AE20B0FA4}">
      <dgm:prSet phldrT="[Texto]" custT="1"/>
      <dgm:spPr/>
      <dgm:t>
        <a:bodyPr/>
        <a:lstStyle/>
        <a:p>
          <a:pPr algn="ctr"/>
          <a:r>
            <a:rPr lang="es-ES" sz="4000" dirty="0" smtClean="0"/>
            <a:t>AUTONOMIA</a:t>
          </a:r>
          <a:endParaRPr lang="es-ES" sz="4000" dirty="0"/>
        </a:p>
      </dgm:t>
    </dgm:pt>
    <dgm:pt modelId="{3EF6EB28-B2E6-4757-828D-B8637BA00FD6}" type="parTrans" cxnId="{43BDEFC3-7739-48DC-943D-11E722D00F43}">
      <dgm:prSet/>
      <dgm:spPr/>
      <dgm:t>
        <a:bodyPr/>
        <a:lstStyle/>
        <a:p>
          <a:endParaRPr lang="es-ES"/>
        </a:p>
      </dgm:t>
    </dgm:pt>
    <dgm:pt modelId="{18EE8F15-E269-4018-8B8C-0B038EA83524}" type="sibTrans" cxnId="{43BDEFC3-7739-48DC-943D-11E722D00F43}">
      <dgm:prSet/>
      <dgm:spPr/>
      <dgm:t>
        <a:bodyPr/>
        <a:lstStyle/>
        <a:p>
          <a:endParaRPr lang="es-ES"/>
        </a:p>
      </dgm:t>
    </dgm:pt>
    <dgm:pt modelId="{6208961A-94DA-4BAF-A2C8-60C5B37E3491}">
      <dgm:prSet phldrT="[Texto]" custT="1"/>
      <dgm:spPr/>
      <dgm:t>
        <a:bodyPr/>
        <a:lstStyle/>
        <a:p>
          <a:r>
            <a:rPr lang="es-ES" sz="4000" dirty="0" smtClean="0"/>
            <a:t>CREATIVIDAD</a:t>
          </a:r>
          <a:endParaRPr lang="es-ES" sz="4000" dirty="0"/>
        </a:p>
      </dgm:t>
    </dgm:pt>
    <dgm:pt modelId="{1F65FC30-B1B8-468F-987A-FC4F0E898BC1}" type="parTrans" cxnId="{293E1A4E-7904-459D-A315-DB7D3B9C60FC}">
      <dgm:prSet/>
      <dgm:spPr/>
      <dgm:t>
        <a:bodyPr/>
        <a:lstStyle/>
        <a:p>
          <a:endParaRPr lang="es-ES"/>
        </a:p>
      </dgm:t>
    </dgm:pt>
    <dgm:pt modelId="{E185B652-6D71-4860-8D66-5B0E2A434329}" type="sibTrans" cxnId="{293E1A4E-7904-459D-A315-DB7D3B9C60FC}">
      <dgm:prSet/>
      <dgm:spPr/>
      <dgm:t>
        <a:bodyPr/>
        <a:lstStyle/>
        <a:p>
          <a:endParaRPr lang="es-ES"/>
        </a:p>
      </dgm:t>
    </dgm:pt>
    <dgm:pt modelId="{A755E16A-EFF5-46AF-BA18-1B3EA65CC56E}" type="pres">
      <dgm:prSet presAssocID="{7A88025D-66A4-4691-9BDD-6A32D5936D37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0197C811-ED08-4211-9C3F-35418BA257E0}" type="pres">
      <dgm:prSet presAssocID="{222781B9-A85E-40D1-AEAB-B2B7BBC929DB}" presName="picture_1" presStyleLbl="bgImgPlace1" presStyleIdx="0" presStyleCnt="1" custScaleX="76598" custLinFactNeighborX="-29825"/>
      <dgm:spPr/>
      <dgm:t>
        <a:bodyPr/>
        <a:lstStyle/>
        <a:p>
          <a:endParaRPr lang="es-ES"/>
        </a:p>
      </dgm:t>
    </dgm:pt>
    <dgm:pt modelId="{F50F1C54-9A11-4B6A-8D18-C53C2E8D6BFC}" type="pres">
      <dgm:prSet presAssocID="{F2E827E9-1EAF-49CB-9C2F-046929BD94AD}" presName="text_1" presStyleLbl="node1" presStyleIdx="0" presStyleCnt="0" custAng="10800000" custFlipVert="1" custScaleX="79996" custScaleY="67989" custLinFactNeighborX="-29326" custLinFactNeighborY="57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66665-DD7D-46B0-9A84-2FC3CA7A9377}" type="pres">
      <dgm:prSet presAssocID="{7A88025D-66A4-4691-9BDD-6A32D5936D37}" presName="linV" presStyleCnt="0"/>
      <dgm:spPr/>
    </dgm:pt>
    <dgm:pt modelId="{A8630F8C-EAEE-4B45-8136-7F83385703AE}" type="pres">
      <dgm:prSet presAssocID="{D3A324EF-A860-4B6D-8E10-11FEA09A28A9}" presName="pair" presStyleCnt="0"/>
      <dgm:spPr/>
    </dgm:pt>
    <dgm:pt modelId="{714C576B-8CE0-427A-92C7-9CA1429BEC10}" type="pres">
      <dgm:prSet presAssocID="{D3A324EF-A860-4B6D-8E10-11FEA09A28A9}" presName="spaceH" presStyleLbl="node1" presStyleIdx="0" presStyleCnt="0"/>
      <dgm:spPr/>
    </dgm:pt>
    <dgm:pt modelId="{49BDC5AF-FC79-4EFC-B42A-CBCF576D281B}" type="pres">
      <dgm:prSet presAssocID="{D3A324EF-A860-4B6D-8E10-11FEA09A28A9}" presName="desPictures" presStyleLbl="alignImgPlace1" presStyleIdx="0" presStyleCnt="3" custLinFactNeighborX="-704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63CE64F-C7CE-4A8B-B611-8A865DA46B36}" type="pres">
      <dgm:prSet presAssocID="{D3A324EF-A860-4B6D-8E10-11FEA09A28A9}" presName="desTextWrapper" presStyleCnt="0"/>
      <dgm:spPr/>
    </dgm:pt>
    <dgm:pt modelId="{2E2766D1-9F2A-478C-ADD3-60AFC883C6AE}" type="pres">
      <dgm:prSet presAssocID="{D3A324EF-A860-4B6D-8E10-11FEA09A28A9}" presName="desText" presStyleLbl="revTx" presStyleIdx="0" presStyleCnt="3" custLinFactNeighborX="-134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54A318-0A8A-48EB-8A17-2A105F4DB4DC}" type="pres">
      <dgm:prSet presAssocID="{1FC17804-134D-4C2C-8E35-947A9078EDB3}" presName="spaceV" presStyleCnt="0"/>
      <dgm:spPr/>
    </dgm:pt>
    <dgm:pt modelId="{2C078347-3234-445F-8068-04E929154F55}" type="pres">
      <dgm:prSet presAssocID="{A0FA5DCA-EE8B-4EE1-BC71-F08AE20B0FA4}" presName="pair" presStyleCnt="0"/>
      <dgm:spPr/>
    </dgm:pt>
    <dgm:pt modelId="{E563885C-B210-4E9B-933E-895598A1DAA3}" type="pres">
      <dgm:prSet presAssocID="{A0FA5DCA-EE8B-4EE1-BC71-F08AE20B0FA4}" presName="spaceH" presStyleLbl="node1" presStyleIdx="0" presStyleCnt="0"/>
      <dgm:spPr/>
    </dgm:pt>
    <dgm:pt modelId="{61DA508B-AE0D-4689-85BC-82A608630CCA}" type="pres">
      <dgm:prSet presAssocID="{A0FA5DCA-EE8B-4EE1-BC71-F08AE20B0FA4}" presName="desPictures" presStyleLbl="alignImgPlace1" presStyleIdx="1" presStyleCnt="3" custLinFactNeighborX="-593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A77074D-4EE3-4DA9-8F2C-8AB8CF1EE4DB}" type="pres">
      <dgm:prSet presAssocID="{A0FA5DCA-EE8B-4EE1-BC71-F08AE20B0FA4}" presName="desTextWrapper" presStyleCnt="0"/>
      <dgm:spPr/>
    </dgm:pt>
    <dgm:pt modelId="{4F0F60B4-4E8F-4E01-9A8E-7B11CEDEF2CC}" type="pres">
      <dgm:prSet presAssocID="{A0FA5DCA-EE8B-4EE1-BC71-F08AE20B0FA4}" presName="desText" presStyleLbl="revTx" presStyleIdx="1" presStyleCnt="3" custLinFactNeighborX="-116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4916B9-7AF7-4008-A305-79F28206AB5A}" type="pres">
      <dgm:prSet presAssocID="{18EE8F15-E269-4018-8B8C-0B038EA83524}" presName="spaceV" presStyleCnt="0"/>
      <dgm:spPr/>
    </dgm:pt>
    <dgm:pt modelId="{E872E733-1DAC-46CF-96A6-94B2F1B48542}" type="pres">
      <dgm:prSet presAssocID="{6208961A-94DA-4BAF-A2C8-60C5B37E3491}" presName="pair" presStyleCnt="0"/>
      <dgm:spPr/>
    </dgm:pt>
    <dgm:pt modelId="{2C0A1B40-9E0A-452D-89D5-35D0A84B322E}" type="pres">
      <dgm:prSet presAssocID="{6208961A-94DA-4BAF-A2C8-60C5B37E3491}" presName="spaceH" presStyleLbl="node1" presStyleIdx="0" presStyleCnt="0"/>
      <dgm:spPr/>
    </dgm:pt>
    <dgm:pt modelId="{0C2C347E-5D45-44B9-BB5B-B590BEEED7BC}" type="pres">
      <dgm:prSet presAssocID="{6208961A-94DA-4BAF-A2C8-60C5B37E3491}" presName="desPictures" presStyleLbl="alignImgPlace1" presStyleIdx="2" presStyleCnt="3" custLinFactNeighborX="-5937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C908F05-363C-4BF1-A4AD-3C1540CF0E72}" type="pres">
      <dgm:prSet presAssocID="{6208961A-94DA-4BAF-A2C8-60C5B37E3491}" presName="desTextWrapper" presStyleCnt="0"/>
      <dgm:spPr/>
    </dgm:pt>
    <dgm:pt modelId="{3AD530BB-9FF2-430E-9374-2C7968628C96}" type="pres">
      <dgm:prSet presAssocID="{6208961A-94DA-4BAF-A2C8-60C5B37E3491}" presName="desText" presStyleLbl="revTx" presStyleIdx="2" presStyleCnt="3" custLinFactNeighborX="-74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B7D4EC-C4FD-4E28-9493-58AC8B4CFED1}" type="pres">
      <dgm:prSet presAssocID="{7A88025D-66A4-4691-9BDD-6A32D5936D37}" presName="maxNode" presStyleCnt="0"/>
      <dgm:spPr/>
    </dgm:pt>
    <dgm:pt modelId="{DB6D071E-335B-48D5-9A0B-3B31A7AC2D99}" type="pres">
      <dgm:prSet presAssocID="{7A88025D-66A4-4691-9BDD-6A32D5936D37}" presName="Name33" presStyleCnt="0"/>
      <dgm:spPr/>
    </dgm:pt>
  </dgm:ptLst>
  <dgm:cxnLst>
    <dgm:cxn modelId="{57C6CB8D-6C2F-4435-89CA-A85B7BADFF9E}" type="presOf" srcId="{7A88025D-66A4-4691-9BDD-6A32D5936D37}" destId="{A755E16A-EFF5-46AF-BA18-1B3EA65CC56E}" srcOrd="0" destOrd="0" presId="urn:microsoft.com/office/officeart/2008/layout/AccentedPicture"/>
    <dgm:cxn modelId="{38D9B585-456D-4514-91D5-03E021671358}" type="presOf" srcId="{D3A324EF-A860-4B6D-8E10-11FEA09A28A9}" destId="{2E2766D1-9F2A-478C-ADD3-60AFC883C6AE}" srcOrd="0" destOrd="0" presId="urn:microsoft.com/office/officeart/2008/layout/AccentedPicture"/>
    <dgm:cxn modelId="{AD169688-1A9A-4425-9241-0FB0B9146E3B}" type="presOf" srcId="{F2E827E9-1EAF-49CB-9C2F-046929BD94AD}" destId="{F50F1C54-9A11-4B6A-8D18-C53C2E8D6BFC}" srcOrd="0" destOrd="0" presId="urn:microsoft.com/office/officeart/2008/layout/AccentedPicture"/>
    <dgm:cxn modelId="{3F96C217-F4F7-4108-AECC-98430710D714}" type="presOf" srcId="{222781B9-A85E-40D1-AEAB-B2B7BBC929DB}" destId="{0197C811-ED08-4211-9C3F-35418BA257E0}" srcOrd="0" destOrd="0" presId="urn:microsoft.com/office/officeart/2008/layout/AccentedPicture"/>
    <dgm:cxn modelId="{43BDEFC3-7739-48DC-943D-11E722D00F43}" srcId="{7A88025D-66A4-4691-9BDD-6A32D5936D37}" destId="{A0FA5DCA-EE8B-4EE1-BC71-F08AE20B0FA4}" srcOrd="2" destOrd="0" parTransId="{3EF6EB28-B2E6-4757-828D-B8637BA00FD6}" sibTransId="{18EE8F15-E269-4018-8B8C-0B038EA83524}"/>
    <dgm:cxn modelId="{4B1F9EBB-1E99-4C18-AED2-F02EA065B1F9}" type="presOf" srcId="{A0FA5DCA-EE8B-4EE1-BC71-F08AE20B0FA4}" destId="{4F0F60B4-4E8F-4E01-9A8E-7B11CEDEF2CC}" srcOrd="0" destOrd="0" presId="urn:microsoft.com/office/officeart/2008/layout/AccentedPicture"/>
    <dgm:cxn modelId="{BC682DD9-92B8-4DDF-BEC4-D6315432F019}" srcId="{7A88025D-66A4-4691-9BDD-6A32D5936D37}" destId="{F2E827E9-1EAF-49CB-9C2F-046929BD94AD}" srcOrd="0" destOrd="0" parTransId="{60897B34-DE8E-49AF-BD6C-FE350C88F9C1}" sibTransId="{222781B9-A85E-40D1-AEAB-B2B7BBC929DB}"/>
    <dgm:cxn modelId="{663505BA-AE2B-45D9-9F96-A5DD97A9739E}" srcId="{7A88025D-66A4-4691-9BDD-6A32D5936D37}" destId="{D3A324EF-A860-4B6D-8E10-11FEA09A28A9}" srcOrd="1" destOrd="0" parTransId="{7E83B3ED-FF6E-4E1E-BB3F-01C873CF9850}" sibTransId="{1FC17804-134D-4C2C-8E35-947A9078EDB3}"/>
    <dgm:cxn modelId="{952135C7-26BA-4C17-888A-7CBE09698AA9}" type="presOf" srcId="{6208961A-94DA-4BAF-A2C8-60C5B37E3491}" destId="{3AD530BB-9FF2-430E-9374-2C7968628C96}" srcOrd="0" destOrd="0" presId="urn:microsoft.com/office/officeart/2008/layout/AccentedPicture"/>
    <dgm:cxn modelId="{293E1A4E-7904-459D-A315-DB7D3B9C60FC}" srcId="{7A88025D-66A4-4691-9BDD-6A32D5936D37}" destId="{6208961A-94DA-4BAF-A2C8-60C5B37E3491}" srcOrd="3" destOrd="0" parTransId="{1F65FC30-B1B8-468F-987A-FC4F0E898BC1}" sibTransId="{E185B652-6D71-4860-8D66-5B0E2A434329}"/>
    <dgm:cxn modelId="{F1321B66-3076-4618-98A4-2167480A3CB2}" type="presParOf" srcId="{A755E16A-EFF5-46AF-BA18-1B3EA65CC56E}" destId="{0197C811-ED08-4211-9C3F-35418BA257E0}" srcOrd="0" destOrd="0" presId="urn:microsoft.com/office/officeart/2008/layout/AccentedPicture"/>
    <dgm:cxn modelId="{EA20235B-82E5-4C66-887C-0987FD9465D2}" type="presParOf" srcId="{A755E16A-EFF5-46AF-BA18-1B3EA65CC56E}" destId="{F50F1C54-9A11-4B6A-8D18-C53C2E8D6BFC}" srcOrd="1" destOrd="0" presId="urn:microsoft.com/office/officeart/2008/layout/AccentedPicture"/>
    <dgm:cxn modelId="{E19FC4FF-04DE-4D14-9110-20F3B4B345EF}" type="presParOf" srcId="{A755E16A-EFF5-46AF-BA18-1B3EA65CC56E}" destId="{3BD66665-DD7D-46B0-9A84-2FC3CA7A9377}" srcOrd="2" destOrd="0" presId="urn:microsoft.com/office/officeart/2008/layout/AccentedPicture"/>
    <dgm:cxn modelId="{6A32D28E-7CAB-4568-8C2B-59F5F66C0879}" type="presParOf" srcId="{3BD66665-DD7D-46B0-9A84-2FC3CA7A9377}" destId="{A8630F8C-EAEE-4B45-8136-7F83385703AE}" srcOrd="0" destOrd="0" presId="urn:microsoft.com/office/officeart/2008/layout/AccentedPicture"/>
    <dgm:cxn modelId="{6904EC64-26B2-44FC-922F-BFD2D3B1DC88}" type="presParOf" srcId="{A8630F8C-EAEE-4B45-8136-7F83385703AE}" destId="{714C576B-8CE0-427A-92C7-9CA1429BEC10}" srcOrd="0" destOrd="0" presId="urn:microsoft.com/office/officeart/2008/layout/AccentedPicture"/>
    <dgm:cxn modelId="{CD6BA2B1-6A67-4888-8F70-2797006C4701}" type="presParOf" srcId="{A8630F8C-EAEE-4B45-8136-7F83385703AE}" destId="{49BDC5AF-FC79-4EFC-B42A-CBCF576D281B}" srcOrd="1" destOrd="0" presId="urn:microsoft.com/office/officeart/2008/layout/AccentedPicture"/>
    <dgm:cxn modelId="{F14A56CA-EB9C-4BD8-97A7-45807A443D5D}" type="presParOf" srcId="{A8630F8C-EAEE-4B45-8136-7F83385703AE}" destId="{C63CE64F-C7CE-4A8B-B611-8A865DA46B36}" srcOrd="2" destOrd="0" presId="urn:microsoft.com/office/officeart/2008/layout/AccentedPicture"/>
    <dgm:cxn modelId="{65CCF05F-2C7C-424C-B7F0-9460BD7D8D85}" type="presParOf" srcId="{C63CE64F-C7CE-4A8B-B611-8A865DA46B36}" destId="{2E2766D1-9F2A-478C-ADD3-60AFC883C6AE}" srcOrd="0" destOrd="0" presId="urn:microsoft.com/office/officeart/2008/layout/AccentedPicture"/>
    <dgm:cxn modelId="{1D2E1479-5168-473C-81A7-4585886F3709}" type="presParOf" srcId="{3BD66665-DD7D-46B0-9A84-2FC3CA7A9377}" destId="{8054A318-0A8A-48EB-8A17-2A105F4DB4DC}" srcOrd="1" destOrd="0" presId="urn:microsoft.com/office/officeart/2008/layout/AccentedPicture"/>
    <dgm:cxn modelId="{A8C225E7-20CB-494C-91A4-A50C1F34E803}" type="presParOf" srcId="{3BD66665-DD7D-46B0-9A84-2FC3CA7A9377}" destId="{2C078347-3234-445F-8068-04E929154F55}" srcOrd="2" destOrd="0" presId="urn:microsoft.com/office/officeart/2008/layout/AccentedPicture"/>
    <dgm:cxn modelId="{95D2C57B-AC63-4CD7-8C7B-C7ABBCCD5959}" type="presParOf" srcId="{2C078347-3234-445F-8068-04E929154F55}" destId="{E563885C-B210-4E9B-933E-895598A1DAA3}" srcOrd="0" destOrd="0" presId="urn:microsoft.com/office/officeart/2008/layout/AccentedPicture"/>
    <dgm:cxn modelId="{944038B9-0AF8-455F-9C3F-2D07B592733C}" type="presParOf" srcId="{2C078347-3234-445F-8068-04E929154F55}" destId="{61DA508B-AE0D-4689-85BC-82A608630CCA}" srcOrd="1" destOrd="0" presId="urn:microsoft.com/office/officeart/2008/layout/AccentedPicture"/>
    <dgm:cxn modelId="{1FCDA6C2-81C3-4833-BE76-5E121A9E807A}" type="presParOf" srcId="{2C078347-3234-445F-8068-04E929154F55}" destId="{CA77074D-4EE3-4DA9-8F2C-8AB8CF1EE4DB}" srcOrd="2" destOrd="0" presId="urn:microsoft.com/office/officeart/2008/layout/AccentedPicture"/>
    <dgm:cxn modelId="{4C77B4FB-7D2D-4EF8-BEC5-D03B8424333B}" type="presParOf" srcId="{CA77074D-4EE3-4DA9-8F2C-8AB8CF1EE4DB}" destId="{4F0F60B4-4E8F-4E01-9A8E-7B11CEDEF2CC}" srcOrd="0" destOrd="0" presId="urn:microsoft.com/office/officeart/2008/layout/AccentedPicture"/>
    <dgm:cxn modelId="{F9CF9EBC-EC5F-4D0C-A5FC-3749D1F7DE6E}" type="presParOf" srcId="{3BD66665-DD7D-46B0-9A84-2FC3CA7A9377}" destId="{964916B9-7AF7-4008-A305-79F28206AB5A}" srcOrd="3" destOrd="0" presId="urn:microsoft.com/office/officeart/2008/layout/AccentedPicture"/>
    <dgm:cxn modelId="{9AF10C64-C142-4352-ACF2-601D926301B4}" type="presParOf" srcId="{3BD66665-DD7D-46B0-9A84-2FC3CA7A9377}" destId="{E872E733-1DAC-46CF-96A6-94B2F1B48542}" srcOrd="4" destOrd="0" presId="urn:microsoft.com/office/officeart/2008/layout/AccentedPicture"/>
    <dgm:cxn modelId="{FDDE6FDE-6F2D-4109-9428-A61B09A8E017}" type="presParOf" srcId="{E872E733-1DAC-46CF-96A6-94B2F1B48542}" destId="{2C0A1B40-9E0A-452D-89D5-35D0A84B322E}" srcOrd="0" destOrd="0" presId="urn:microsoft.com/office/officeart/2008/layout/AccentedPicture"/>
    <dgm:cxn modelId="{6585098A-A2FB-457E-9A9D-E1D1A0F35BEE}" type="presParOf" srcId="{E872E733-1DAC-46CF-96A6-94B2F1B48542}" destId="{0C2C347E-5D45-44B9-BB5B-B590BEEED7BC}" srcOrd="1" destOrd="0" presId="urn:microsoft.com/office/officeart/2008/layout/AccentedPicture"/>
    <dgm:cxn modelId="{C430627B-D121-4196-A080-8166557F9DF8}" type="presParOf" srcId="{E872E733-1DAC-46CF-96A6-94B2F1B48542}" destId="{0C908F05-363C-4BF1-A4AD-3C1540CF0E72}" srcOrd="2" destOrd="0" presId="urn:microsoft.com/office/officeart/2008/layout/AccentedPicture"/>
    <dgm:cxn modelId="{CBF32741-F685-42F7-BF40-1615215AAC7D}" type="presParOf" srcId="{0C908F05-363C-4BF1-A4AD-3C1540CF0E72}" destId="{3AD530BB-9FF2-430E-9374-2C7968628C96}" srcOrd="0" destOrd="0" presId="urn:microsoft.com/office/officeart/2008/layout/AccentedPicture"/>
    <dgm:cxn modelId="{F99DA899-7819-4F4A-A08C-B28D5E6CC16E}" type="presParOf" srcId="{A755E16A-EFF5-46AF-BA18-1B3EA65CC56E}" destId="{7CB7D4EC-C4FD-4E28-9493-58AC8B4CFED1}" srcOrd="3" destOrd="0" presId="urn:microsoft.com/office/officeart/2008/layout/AccentedPicture"/>
    <dgm:cxn modelId="{8A489AB9-EB4C-4BD1-ABFE-F89246C4603A}" type="presParOf" srcId="{7CB7D4EC-C4FD-4E28-9493-58AC8B4CFED1}" destId="{DB6D071E-335B-48D5-9A0B-3B31A7AC2D99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88025D-66A4-4691-9BDD-6A32D5936D37}" type="doc">
      <dgm:prSet loTypeId="urn:microsoft.com/office/officeart/2008/layout/AccentedPicture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2E827E9-1EAF-49CB-9C2F-046929BD94AD}">
      <dgm:prSet phldrT="[Texto]"/>
      <dgm:spPr/>
      <dgm:t>
        <a:bodyPr/>
        <a:lstStyle/>
        <a:p>
          <a:r>
            <a:rPr lang="es-ES" b="0" dirty="0" smtClean="0">
              <a:solidFill>
                <a:schemeClr val="tx1"/>
              </a:solidFill>
            </a:rPr>
            <a:t>METAS DEL DESARROLLO</a:t>
          </a:r>
          <a:endParaRPr lang="es-ES" b="0" dirty="0">
            <a:solidFill>
              <a:schemeClr val="tx1"/>
            </a:solidFill>
          </a:endParaRPr>
        </a:p>
      </dgm:t>
    </dgm:pt>
    <dgm:pt modelId="{60897B34-DE8E-49AF-BD6C-FE350C88F9C1}" type="parTrans" cxnId="{BC682DD9-92B8-4DDF-BEC4-D6315432F019}">
      <dgm:prSet/>
      <dgm:spPr/>
      <dgm:t>
        <a:bodyPr/>
        <a:lstStyle/>
        <a:p>
          <a:endParaRPr lang="es-ES"/>
        </a:p>
      </dgm:t>
    </dgm:pt>
    <dgm:pt modelId="{222781B9-A85E-40D1-AEAB-B2B7BBC929DB}" type="sibTrans" cxnId="{BC682DD9-92B8-4DDF-BEC4-D6315432F019}">
      <dgm:prSet/>
      <dgm:spPr/>
      <dgm:t>
        <a:bodyPr/>
        <a:lstStyle/>
        <a:p>
          <a:endParaRPr lang="es-ES"/>
        </a:p>
      </dgm:t>
    </dgm:pt>
    <dgm:pt modelId="{D3A324EF-A860-4B6D-8E10-11FEA09A28A9}">
      <dgm:prSet phldrT="[Texto]" custT="1"/>
      <dgm:spPr/>
      <dgm:t>
        <a:bodyPr/>
        <a:lstStyle/>
        <a:p>
          <a:pPr algn="ctr"/>
          <a:r>
            <a:rPr lang="es-ES" sz="4000" dirty="0" smtClean="0"/>
            <a:t>SOLIDARIDAD</a:t>
          </a:r>
          <a:endParaRPr lang="es-ES" sz="4000" dirty="0"/>
        </a:p>
      </dgm:t>
    </dgm:pt>
    <dgm:pt modelId="{7E83B3ED-FF6E-4E1E-BB3F-01C873CF9850}" type="parTrans" cxnId="{663505BA-AE2B-45D9-9F96-A5DD97A9739E}">
      <dgm:prSet/>
      <dgm:spPr/>
      <dgm:t>
        <a:bodyPr/>
        <a:lstStyle/>
        <a:p>
          <a:endParaRPr lang="es-ES"/>
        </a:p>
      </dgm:t>
    </dgm:pt>
    <dgm:pt modelId="{1FC17804-134D-4C2C-8E35-947A9078EDB3}" type="sibTrans" cxnId="{663505BA-AE2B-45D9-9F96-A5DD97A9739E}">
      <dgm:prSet/>
      <dgm:spPr/>
      <dgm:t>
        <a:bodyPr/>
        <a:lstStyle/>
        <a:p>
          <a:endParaRPr lang="es-ES"/>
        </a:p>
      </dgm:t>
    </dgm:pt>
    <dgm:pt modelId="{A0FA5DCA-EE8B-4EE1-BC71-F08AE20B0FA4}">
      <dgm:prSet phldrT="[Texto]" custT="1"/>
      <dgm:spPr/>
      <dgm:t>
        <a:bodyPr/>
        <a:lstStyle/>
        <a:p>
          <a:pPr algn="ctr"/>
          <a:r>
            <a:rPr lang="es-ES" sz="4000" dirty="0" smtClean="0"/>
            <a:t>SALUD</a:t>
          </a:r>
          <a:endParaRPr lang="es-ES" sz="4000" dirty="0"/>
        </a:p>
      </dgm:t>
    </dgm:pt>
    <dgm:pt modelId="{3EF6EB28-B2E6-4757-828D-B8637BA00FD6}" type="parTrans" cxnId="{43BDEFC3-7739-48DC-943D-11E722D00F43}">
      <dgm:prSet/>
      <dgm:spPr/>
      <dgm:t>
        <a:bodyPr/>
        <a:lstStyle/>
        <a:p>
          <a:endParaRPr lang="es-ES"/>
        </a:p>
      </dgm:t>
    </dgm:pt>
    <dgm:pt modelId="{18EE8F15-E269-4018-8B8C-0B038EA83524}" type="sibTrans" cxnId="{43BDEFC3-7739-48DC-943D-11E722D00F43}">
      <dgm:prSet/>
      <dgm:spPr/>
      <dgm:t>
        <a:bodyPr/>
        <a:lstStyle/>
        <a:p>
          <a:endParaRPr lang="es-ES"/>
        </a:p>
      </dgm:t>
    </dgm:pt>
    <dgm:pt modelId="{6208961A-94DA-4BAF-A2C8-60C5B37E3491}">
      <dgm:prSet phldrT="[Texto]" custT="1"/>
      <dgm:spPr/>
      <dgm:t>
        <a:bodyPr/>
        <a:lstStyle/>
        <a:p>
          <a:pPr algn="ctr"/>
          <a:r>
            <a:rPr lang="es-ES" sz="4000" dirty="0" smtClean="0"/>
            <a:t>RESILIENCIA</a:t>
          </a:r>
          <a:endParaRPr lang="es-ES" sz="4000" dirty="0"/>
        </a:p>
      </dgm:t>
    </dgm:pt>
    <dgm:pt modelId="{1F65FC30-B1B8-468F-987A-FC4F0E898BC1}" type="parTrans" cxnId="{293E1A4E-7904-459D-A315-DB7D3B9C60FC}">
      <dgm:prSet/>
      <dgm:spPr/>
      <dgm:t>
        <a:bodyPr/>
        <a:lstStyle/>
        <a:p>
          <a:endParaRPr lang="es-ES"/>
        </a:p>
      </dgm:t>
    </dgm:pt>
    <dgm:pt modelId="{E185B652-6D71-4860-8D66-5B0E2A434329}" type="sibTrans" cxnId="{293E1A4E-7904-459D-A315-DB7D3B9C60FC}">
      <dgm:prSet/>
      <dgm:spPr/>
      <dgm:t>
        <a:bodyPr/>
        <a:lstStyle/>
        <a:p>
          <a:endParaRPr lang="es-ES"/>
        </a:p>
      </dgm:t>
    </dgm:pt>
    <dgm:pt modelId="{A755E16A-EFF5-46AF-BA18-1B3EA65CC56E}" type="pres">
      <dgm:prSet presAssocID="{7A88025D-66A4-4691-9BDD-6A32D5936D37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0197C811-ED08-4211-9C3F-35418BA257E0}" type="pres">
      <dgm:prSet presAssocID="{222781B9-A85E-40D1-AEAB-B2B7BBC929DB}" presName="picture_1" presStyleLbl="bgImgPlace1" presStyleIdx="0" presStyleCnt="1" custScaleX="76598" custLinFactNeighborX="-29825"/>
      <dgm:spPr/>
      <dgm:t>
        <a:bodyPr/>
        <a:lstStyle/>
        <a:p>
          <a:endParaRPr lang="es-ES"/>
        </a:p>
      </dgm:t>
    </dgm:pt>
    <dgm:pt modelId="{F50F1C54-9A11-4B6A-8D18-C53C2E8D6BFC}" type="pres">
      <dgm:prSet presAssocID="{F2E827E9-1EAF-49CB-9C2F-046929BD94AD}" presName="text_1" presStyleLbl="node1" presStyleIdx="0" presStyleCnt="0" custAng="10800000" custFlipVert="1" custScaleX="79996" custScaleY="67989" custLinFactNeighborX="-29326" custLinFactNeighborY="57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66665-DD7D-46B0-9A84-2FC3CA7A9377}" type="pres">
      <dgm:prSet presAssocID="{7A88025D-66A4-4691-9BDD-6A32D5936D37}" presName="linV" presStyleCnt="0"/>
      <dgm:spPr/>
    </dgm:pt>
    <dgm:pt modelId="{A8630F8C-EAEE-4B45-8136-7F83385703AE}" type="pres">
      <dgm:prSet presAssocID="{D3A324EF-A860-4B6D-8E10-11FEA09A28A9}" presName="pair" presStyleCnt="0"/>
      <dgm:spPr/>
    </dgm:pt>
    <dgm:pt modelId="{714C576B-8CE0-427A-92C7-9CA1429BEC10}" type="pres">
      <dgm:prSet presAssocID="{D3A324EF-A860-4B6D-8E10-11FEA09A28A9}" presName="spaceH" presStyleLbl="node1" presStyleIdx="0" presStyleCnt="0"/>
      <dgm:spPr/>
    </dgm:pt>
    <dgm:pt modelId="{49BDC5AF-FC79-4EFC-B42A-CBCF576D281B}" type="pres">
      <dgm:prSet presAssocID="{D3A324EF-A860-4B6D-8E10-11FEA09A28A9}" presName="desPictures" presStyleLbl="alignImgPlace1" presStyleIdx="0" presStyleCnt="3" custLinFactNeighborX="-704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63CE64F-C7CE-4A8B-B611-8A865DA46B36}" type="pres">
      <dgm:prSet presAssocID="{D3A324EF-A860-4B6D-8E10-11FEA09A28A9}" presName="desTextWrapper" presStyleCnt="0"/>
      <dgm:spPr/>
    </dgm:pt>
    <dgm:pt modelId="{2E2766D1-9F2A-478C-ADD3-60AFC883C6AE}" type="pres">
      <dgm:prSet presAssocID="{D3A324EF-A860-4B6D-8E10-11FEA09A28A9}" presName="desText" presStyleLbl="revTx" presStyleIdx="0" presStyleCnt="3" custLinFactNeighborX="-134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54A318-0A8A-48EB-8A17-2A105F4DB4DC}" type="pres">
      <dgm:prSet presAssocID="{1FC17804-134D-4C2C-8E35-947A9078EDB3}" presName="spaceV" presStyleCnt="0"/>
      <dgm:spPr/>
    </dgm:pt>
    <dgm:pt modelId="{2C078347-3234-445F-8068-04E929154F55}" type="pres">
      <dgm:prSet presAssocID="{A0FA5DCA-EE8B-4EE1-BC71-F08AE20B0FA4}" presName="pair" presStyleCnt="0"/>
      <dgm:spPr/>
    </dgm:pt>
    <dgm:pt modelId="{E563885C-B210-4E9B-933E-895598A1DAA3}" type="pres">
      <dgm:prSet presAssocID="{A0FA5DCA-EE8B-4EE1-BC71-F08AE20B0FA4}" presName="spaceH" presStyleLbl="node1" presStyleIdx="0" presStyleCnt="0"/>
      <dgm:spPr/>
    </dgm:pt>
    <dgm:pt modelId="{61DA508B-AE0D-4689-85BC-82A608630CCA}" type="pres">
      <dgm:prSet presAssocID="{A0FA5DCA-EE8B-4EE1-BC71-F08AE20B0FA4}" presName="desPictures" presStyleLbl="alignImgPlace1" presStyleIdx="1" presStyleCnt="3" custLinFactNeighborX="-593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A77074D-4EE3-4DA9-8F2C-8AB8CF1EE4DB}" type="pres">
      <dgm:prSet presAssocID="{A0FA5DCA-EE8B-4EE1-BC71-F08AE20B0FA4}" presName="desTextWrapper" presStyleCnt="0"/>
      <dgm:spPr/>
    </dgm:pt>
    <dgm:pt modelId="{4F0F60B4-4E8F-4E01-9A8E-7B11CEDEF2CC}" type="pres">
      <dgm:prSet presAssocID="{A0FA5DCA-EE8B-4EE1-BC71-F08AE20B0FA4}" presName="desText" presStyleLbl="revTx" presStyleIdx="1" presStyleCnt="3" custLinFactNeighborX="-116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4916B9-7AF7-4008-A305-79F28206AB5A}" type="pres">
      <dgm:prSet presAssocID="{18EE8F15-E269-4018-8B8C-0B038EA83524}" presName="spaceV" presStyleCnt="0"/>
      <dgm:spPr/>
    </dgm:pt>
    <dgm:pt modelId="{E872E733-1DAC-46CF-96A6-94B2F1B48542}" type="pres">
      <dgm:prSet presAssocID="{6208961A-94DA-4BAF-A2C8-60C5B37E3491}" presName="pair" presStyleCnt="0"/>
      <dgm:spPr/>
    </dgm:pt>
    <dgm:pt modelId="{2C0A1B40-9E0A-452D-89D5-35D0A84B322E}" type="pres">
      <dgm:prSet presAssocID="{6208961A-94DA-4BAF-A2C8-60C5B37E3491}" presName="spaceH" presStyleLbl="node1" presStyleIdx="0" presStyleCnt="0"/>
      <dgm:spPr/>
    </dgm:pt>
    <dgm:pt modelId="{0C2C347E-5D45-44B9-BB5B-B590BEEED7BC}" type="pres">
      <dgm:prSet presAssocID="{6208961A-94DA-4BAF-A2C8-60C5B37E3491}" presName="desPictures" presStyleLbl="alignImgPlace1" presStyleIdx="2" presStyleCnt="3" custLinFactNeighborX="-5937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C908F05-363C-4BF1-A4AD-3C1540CF0E72}" type="pres">
      <dgm:prSet presAssocID="{6208961A-94DA-4BAF-A2C8-60C5B37E3491}" presName="desTextWrapper" presStyleCnt="0"/>
      <dgm:spPr/>
    </dgm:pt>
    <dgm:pt modelId="{3AD530BB-9FF2-430E-9374-2C7968628C96}" type="pres">
      <dgm:prSet presAssocID="{6208961A-94DA-4BAF-A2C8-60C5B37E3491}" presName="desText" presStyleLbl="revTx" presStyleIdx="2" presStyleCnt="3" custLinFactNeighborX="-74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B7D4EC-C4FD-4E28-9493-58AC8B4CFED1}" type="pres">
      <dgm:prSet presAssocID="{7A88025D-66A4-4691-9BDD-6A32D5936D37}" presName="maxNode" presStyleCnt="0"/>
      <dgm:spPr/>
    </dgm:pt>
    <dgm:pt modelId="{DB6D071E-335B-48D5-9A0B-3B31A7AC2D99}" type="pres">
      <dgm:prSet presAssocID="{7A88025D-66A4-4691-9BDD-6A32D5936D37}" presName="Name33" presStyleCnt="0"/>
      <dgm:spPr/>
    </dgm:pt>
  </dgm:ptLst>
  <dgm:cxnLst>
    <dgm:cxn modelId="{663505BA-AE2B-45D9-9F96-A5DD97A9739E}" srcId="{7A88025D-66A4-4691-9BDD-6A32D5936D37}" destId="{D3A324EF-A860-4B6D-8E10-11FEA09A28A9}" srcOrd="1" destOrd="0" parTransId="{7E83B3ED-FF6E-4E1E-BB3F-01C873CF9850}" sibTransId="{1FC17804-134D-4C2C-8E35-947A9078EDB3}"/>
    <dgm:cxn modelId="{74F14064-84CC-42A4-8F2D-442D706A2E65}" type="presOf" srcId="{6208961A-94DA-4BAF-A2C8-60C5B37E3491}" destId="{3AD530BB-9FF2-430E-9374-2C7968628C96}" srcOrd="0" destOrd="0" presId="urn:microsoft.com/office/officeart/2008/layout/AccentedPicture"/>
    <dgm:cxn modelId="{E6C84E62-9AA4-40DF-8196-129A9A0A2A42}" type="presOf" srcId="{D3A324EF-A860-4B6D-8E10-11FEA09A28A9}" destId="{2E2766D1-9F2A-478C-ADD3-60AFC883C6AE}" srcOrd="0" destOrd="0" presId="urn:microsoft.com/office/officeart/2008/layout/AccentedPicture"/>
    <dgm:cxn modelId="{511EA08C-41E5-4604-BE03-7EA043E8F4E3}" type="presOf" srcId="{A0FA5DCA-EE8B-4EE1-BC71-F08AE20B0FA4}" destId="{4F0F60B4-4E8F-4E01-9A8E-7B11CEDEF2CC}" srcOrd="0" destOrd="0" presId="urn:microsoft.com/office/officeart/2008/layout/AccentedPicture"/>
    <dgm:cxn modelId="{43BDEFC3-7739-48DC-943D-11E722D00F43}" srcId="{7A88025D-66A4-4691-9BDD-6A32D5936D37}" destId="{A0FA5DCA-EE8B-4EE1-BC71-F08AE20B0FA4}" srcOrd="2" destOrd="0" parTransId="{3EF6EB28-B2E6-4757-828D-B8637BA00FD6}" sibTransId="{18EE8F15-E269-4018-8B8C-0B038EA83524}"/>
    <dgm:cxn modelId="{BC682DD9-92B8-4DDF-BEC4-D6315432F019}" srcId="{7A88025D-66A4-4691-9BDD-6A32D5936D37}" destId="{F2E827E9-1EAF-49CB-9C2F-046929BD94AD}" srcOrd="0" destOrd="0" parTransId="{60897B34-DE8E-49AF-BD6C-FE350C88F9C1}" sibTransId="{222781B9-A85E-40D1-AEAB-B2B7BBC929DB}"/>
    <dgm:cxn modelId="{4B015C22-550E-4602-8EAB-41246F7AACF7}" type="presOf" srcId="{7A88025D-66A4-4691-9BDD-6A32D5936D37}" destId="{A755E16A-EFF5-46AF-BA18-1B3EA65CC56E}" srcOrd="0" destOrd="0" presId="urn:microsoft.com/office/officeart/2008/layout/AccentedPicture"/>
    <dgm:cxn modelId="{4D64DD01-1AC3-495F-9883-C1EC6FF90AD3}" type="presOf" srcId="{222781B9-A85E-40D1-AEAB-B2B7BBC929DB}" destId="{0197C811-ED08-4211-9C3F-35418BA257E0}" srcOrd="0" destOrd="0" presId="urn:microsoft.com/office/officeart/2008/layout/AccentedPicture"/>
    <dgm:cxn modelId="{293E1A4E-7904-459D-A315-DB7D3B9C60FC}" srcId="{7A88025D-66A4-4691-9BDD-6A32D5936D37}" destId="{6208961A-94DA-4BAF-A2C8-60C5B37E3491}" srcOrd="3" destOrd="0" parTransId="{1F65FC30-B1B8-468F-987A-FC4F0E898BC1}" sibTransId="{E185B652-6D71-4860-8D66-5B0E2A434329}"/>
    <dgm:cxn modelId="{92B2AA3C-B588-48A9-A1CF-A5F0E560CC4C}" type="presOf" srcId="{F2E827E9-1EAF-49CB-9C2F-046929BD94AD}" destId="{F50F1C54-9A11-4B6A-8D18-C53C2E8D6BFC}" srcOrd="0" destOrd="0" presId="urn:microsoft.com/office/officeart/2008/layout/AccentedPicture"/>
    <dgm:cxn modelId="{EE0C6E02-AB7A-4B97-AD66-BAA2E42F01E7}" type="presParOf" srcId="{A755E16A-EFF5-46AF-BA18-1B3EA65CC56E}" destId="{0197C811-ED08-4211-9C3F-35418BA257E0}" srcOrd="0" destOrd="0" presId="urn:microsoft.com/office/officeart/2008/layout/AccentedPicture"/>
    <dgm:cxn modelId="{9B7BE9CD-AC85-4DE1-B6E0-F0FBD4DC8D31}" type="presParOf" srcId="{A755E16A-EFF5-46AF-BA18-1B3EA65CC56E}" destId="{F50F1C54-9A11-4B6A-8D18-C53C2E8D6BFC}" srcOrd="1" destOrd="0" presId="urn:microsoft.com/office/officeart/2008/layout/AccentedPicture"/>
    <dgm:cxn modelId="{4FE55628-C887-43CA-83B8-1EC381D09EE2}" type="presParOf" srcId="{A755E16A-EFF5-46AF-BA18-1B3EA65CC56E}" destId="{3BD66665-DD7D-46B0-9A84-2FC3CA7A9377}" srcOrd="2" destOrd="0" presId="urn:microsoft.com/office/officeart/2008/layout/AccentedPicture"/>
    <dgm:cxn modelId="{3130C7E9-7AD7-4B72-B52E-287768125D93}" type="presParOf" srcId="{3BD66665-DD7D-46B0-9A84-2FC3CA7A9377}" destId="{A8630F8C-EAEE-4B45-8136-7F83385703AE}" srcOrd="0" destOrd="0" presId="urn:microsoft.com/office/officeart/2008/layout/AccentedPicture"/>
    <dgm:cxn modelId="{25670DD8-3476-40AC-BD39-9A8D461D8EC6}" type="presParOf" srcId="{A8630F8C-EAEE-4B45-8136-7F83385703AE}" destId="{714C576B-8CE0-427A-92C7-9CA1429BEC10}" srcOrd="0" destOrd="0" presId="urn:microsoft.com/office/officeart/2008/layout/AccentedPicture"/>
    <dgm:cxn modelId="{5E9DBEE1-D168-4BF4-BA2C-7FA14E62787D}" type="presParOf" srcId="{A8630F8C-EAEE-4B45-8136-7F83385703AE}" destId="{49BDC5AF-FC79-4EFC-B42A-CBCF576D281B}" srcOrd="1" destOrd="0" presId="urn:microsoft.com/office/officeart/2008/layout/AccentedPicture"/>
    <dgm:cxn modelId="{ED11FB41-F177-4DC9-A22B-131DF45AC96A}" type="presParOf" srcId="{A8630F8C-EAEE-4B45-8136-7F83385703AE}" destId="{C63CE64F-C7CE-4A8B-B611-8A865DA46B36}" srcOrd="2" destOrd="0" presId="urn:microsoft.com/office/officeart/2008/layout/AccentedPicture"/>
    <dgm:cxn modelId="{0CBE2CD3-3DFD-4AB6-9C76-4C7F1EDF5A13}" type="presParOf" srcId="{C63CE64F-C7CE-4A8B-B611-8A865DA46B36}" destId="{2E2766D1-9F2A-478C-ADD3-60AFC883C6AE}" srcOrd="0" destOrd="0" presId="urn:microsoft.com/office/officeart/2008/layout/AccentedPicture"/>
    <dgm:cxn modelId="{54004538-D928-4ADF-8FD0-7B696C64D236}" type="presParOf" srcId="{3BD66665-DD7D-46B0-9A84-2FC3CA7A9377}" destId="{8054A318-0A8A-48EB-8A17-2A105F4DB4DC}" srcOrd="1" destOrd="0" presId="urn:microsoft.com/office/officeart/2008/layout/AccentedPicture"/>
    <dgm:cxn modelId="{A9D9DED7-075A-432B-BFF0-E1BA68640498}" type="presParOf" srcId="{3BD66665-DD7D-46B0-9A84-2FC3CA7A9377}" destId="{2C078347-3234-445F-8068-04E929154F55}" srcOrd="2" destOrd="0" presId="urn:microsoft.com/office/officeart/2008/layout/AccentedPicture"/>
    <dgm:cxn modelId="{7213A6FB-D853-456B-A581-F3E89B1A3FEF}" type="presParOf" srcId="{2C078347-3234-445F-8068-04E929154F55}" destId="{E563885C-B210-4E9B-933E-895598A1DAA3}" srcOrd="0" destOrd="0" presId="urn:microsoft.com/office/officeart/2008/layout/AccentedPicture"/>
    <dgm:cxn modelId="{5888D131-AE3E-484D-99E4-DA3AEE0455F2}" type="presParOf" srcId="{2C078347-3234-445F-8068-04E929154F55}" destId="{61DA508B-AE0D-4689-85BC-82A608630CCA}" srcOrd="1" destOrd="0" presId="urn:microsoft.com/office/officeart/2008/layout/AccentedPicture"/>
    <dgm:cxn modelId="{64823186-968B-4757-890F-03C8D1BB0CCC}" type="presParOf" srcId="{2C078347-3234-445F-8068-04E929154F55}" destId="{CA77074D-4EE3-4DA9-8F2C-8AB8CF1EE4DB}" srcOrd="2" destOrd="0" presId="urn:microsoft.com/office/officeart/2008/layout/AccentedPicture"/>
    <dgm:cxn modelId="{E4786217-5CB1-48BB-BC04-EA616E90BB73}" type="presParOf" srcId="{CA77074D-4EE3-4DA9-8F2C-8AB8CF1EE4DB}" destId="{4F0F60B4-4E8F-4E01-9A8E-7B11CEDEF2CC}" srcOrd="0" destOrd="0" presId="urn:microsoft.com/office/officeart/2008/layout/AccentedPicture"/>
    <dgm:cxn modelId="{E443C58E-79E8-4CCE-B1FE-E4A0856D259F}" type="presParOf" srcId="{3BD66665-DD7D-46B0-9A84-2FC3CA7A9377}" destId="{964916B9-7AF7-4008-A305-79F28206AB5A}" srcOrd="3" destOrd="0" presId="urn:microsoft.com/office/officeart/2008/layout/AccentedPicture"/>
    <dgm:cxn modelId="{25AE34FC-A853-43AD-94B5-E3D160961040}" type="presParOf" srcId="{3BD66665-DD7D-46B0-9A84-2FC3CA7A9377}" destId="{E872E733-1DAC-46CF-96A6-94B2F1B48542}" srcOrd="4" destOrd="0" presId="urn:microsoft.com/office/officeart/2008/layout/AccentedPicture"/>
    <dgm:cxn modelId="{ECF448A8-EF2D-408B-80A2-29C68404744E}" type="presParOf" srcId="{E872E733-1DAC-46CF-96A6-94B2F1B48542}" destId="{2C0A1B40-9E0A-452D-89D5-35D0A84B322E}" srcOrd="0" destOrd="0" presId="urn:microsoft.com/office/officeart/2008/layout/AccentedPicture"/>
    <dgm:cxn modelId="{9BC81A84-B10C-48F0-B834-192FBF825A0F}" type="presParOf" srcId="{E872E733-1DAC-46CF-96A6-94B2F1B48542}" destId="{0C2C347E-5D45-44B9-BB5B-B590BEEED7BC}" srcOrd="1" destOrd="0" presId="urn:microsoft.com/office/officeart/2008/layout/AccentedPicture"/>
    <dgm:cxn modelId="{E4497366-1598-4613-B13A-B45D1A79442B}" type="presParOf" srcId="{E872E733-1DAC-46CF-96A6-94B2F1B48542}" destId="{0C908F05-363C-4BF1-A4AD-3C1540CF0E72}" srcOrd="2" destOrd="0" presId="urn:microsoft.com/office/officeart/2008/layout/AccentedPicture"/>
    <dgm:cxn modelId="{6DB4C774-D507-4EA1-B923-75A034C6A1BF}" type="presParOf" srcId="{0C908F05-363C-4BF1-A4AD-3C1540CF0E72}" destId="{3AD530BB-9FF2-430E-9374-2C7968628C96}" srcOrd="0" destOrd="0" presId="urn:microsoft.com/office/officeart/2008/layout/AccentedPicture"/>
    <dgm:cxn modelId="{5EA5AD7D-C04D-4544-92EF-7BC3EB5E3BDC}" type="presParOf" srcId="{A755E16A-EFF5-46AF-BA18-1B3EA65CC56E}" destId="{7CB7D4EC-C4FD-4E28-9493-58AC8B4CFED1}" srcOrd="3" destOrd="0" presId="urn:microsoft.com/office/officeart/2008/layout/AccentedPicture"/>
    <dgm:cxn modelId="{EDB1E267-F2F8-4B96-BD59-835E3039C426}" type="presParOf" srcId="{7CB7D4EC-C4FD-4E28-9493-58AC8B4CFED1}" destId="{DB6D071E-335B-48D5-9A0B-3B31A7AC2D99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AEF991-59A4-4B5A-9F41-A0CF94E593BB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DF4FEFE6-9933-4785-934B-07F84CA30FB9}">
      <dgm:prSet phldrT="[Texto]" custT="1"/>
      <dgm:spPr/>
      <dgm:t>
        <a:bodyPr/>
        <a:lstStyle/>
        <a:p>
          <a:pPr algn="ctr"/>
          <a:r>
            <a:rPr lang="es-AR" sz="2000" b="1" dirty="0" smtClean="0">
              <a:latin typeface="Calibri" pitchFamily="34" charset="0"/>
            </a:rPr>
            <a:t>En el 2004</a:t>
          </a:r>
        </a:p>
        <a:p>
          <a:pPr algn="ctr"/>
          <a:r>
            <a:rPr lang="es-AR" sz="2000" b="1" dirty="0" smtClean="0">
              <a:latin typeface="Calibri" pitchFamily="34" charset="0"/>
            </a:rPr>
            <a:t>Mortalidad infantil fue de 22,7%</a:t>
          </a:r>
        </a:p>
        <a:p>
          <a:pPr algn="ctr"/>
          <a:r>
            <a:rPr lang="es-AR" sz="2000" b="1" dirty="0" smtClean="0">
              <a:latin typeface="Calibri" pitchFamily="34" charset="0"/>
            </a:rPr>
            <a:t>Desnutrición infantil: prevalencia anual: 6,7%.</a:t>
          </a:r>
        </a:p>
        <a:p>
          <a:pPr algn="ctr"/>
          <a:r>
            <a:rPr lang="es-AR" sz="2000" b="1" dirty="0" smtClean="0">
              <a:latin typeface="Calibri" pitchFamily="34" charset="0"/>
            </a:rPr>
            <a:t>El 26% lactantes menores de 6 meses: lactancia materna exclusiva.</a:t>
          </a:r>
          <a:endParaRPr lang="es-ES" sz="2000" dirty="0"/>
        </a:p>
      </dgm:t>
    </dgm:pt>
    <dgm:pt modelId="{63FAE7A2-E680-439A-9C2D-F0615EAC6B92}" type="parTrans" cxnId="{FA1B8F24-FE2D-4DE8-95F5-468A126B9E6A}">
      <dgm:prSet/>
      <dgm:spPr/>
      <dgm:t>
        <a:bodyPr/>
        <a:lstStyle/>
        <a:p>
          <a:endParaRPr lang="es-ES"/>
        </a:p>
      </dgm:t>
    </dgm:pt>
    <dgm:pt modelId="{23E21B82-C3C0-45F5-A1FA-AF640D4B7B09}" type="sibTrans" cxnId="{FA1B8F24-FE2D-4DE8-95F5-468A126B9E6A}">
      <dgm:prSet/>
      <dgm:spPr/>
      <dgm:t>
        <a:bodyPr/>
        <a:lstStyle/>
        <a:p>
          <a:endParaRPr lang="es-ES"/>
        </a:p>
      </dgm:t>
    </dgm:pt>
    <dgm:pt modelId="{FAAECCBF-60F6-43BF-8F28-FB811044BD03}">
      <dgm:prSet phldrT="[Texto]" custT="1"/>
      <dgm:spPr/>
      <dgm:t>
        <a:bodyPr/>
        <a:lstStyle/>
        <a:p>
          <a:pPr algn="ctr"/>
          <a:r>
            <a:rPr lang="es-AR" sz="2000" b="1" dirty="0" smtClean="0">
              <a:latin typeface="Calibri" pitchFamily="34" charset="0"/>
            </a:rPr>
            <a:t>Discapacidad definitiva en niños es del 8%</a:t>
          </a:r>
        </a:p>
        <a:p>
          <a:pPr algn="ctr"/>
          <a:r>
            <a:rPr lang="es-AR" sz="2000" b="1" dirty="0" smtClean="0">
              <a:latin typeface="Calibri" pitchFamily="34" charset="0"/>
            </a:rPr>
            <a:t>Déficit sensorial,  físico y cognitivo.</a:t>
          </a:r>
        </a:p>
        <a:p>
          <a:pPr algn="ctr"/>
          <a:r>
            <a:rPr lang="es-AR" sz="2000" b="1" dirty="0" smtClean="0">
              <a:latin typeface="Calibri" pitchFamily="34" charset="0"/>
            </a:rPr>
            <a:t>El 12,5% de los discapacitados son menores de 5 años</a:t>
          </a:r>
          <a:endParaRPr lang="es-ES" sz="2000" dirty="0"/>
        </a:p>
      </dgm:t>
    </dgm:pt>
    <dgm:pt modelId="{E8BA41D1-F3BD-4EDB-9247-745789AA24DF}" type="parTrans" cxnId="{1DC4EDD8-F0B9-441D-887A-93A73ED7ECB7}">
      <dgm:prSet/>
      <dgm:spPr/>
      <dgm:t>
        <a:bodyPr/>
        <a:lstStyle/>
        <a:p>
          <a:endParaRPr lang="es-ES"/>
        </a:p>
      </dgm:t>
    </dgm:pt>
    <dgm:pt modelId="{5D9B0A3B-C932-4C41-AB3E-9E0E69B46F86}" type="sibTrans" cxnId="{1DC4EDD8-F0B9-441D-887A-93A73ED7ECB7}">
      <dgm:prSet/>
      <dgm:spPr/>
      <dgm:t>
        <a:bodyPr/>
        <a:lstStyle/>
        <a:p>
          <a:endParaRPr lang="es-ES"/>
        </a:p>
      </dgm:t>
    </dgm:pt>
    <dgm:pt modelId="{1EBD412C-5461-4AE4-AFD4-D6DCEAF5DFAA}">
      <dgm:prSet custT="1"/>
      <dgm:spPr/>
      <dgm:t>
        <a:bodyPr/>
        <a:lstStyle/>
        <a:p>
          <a:pPr algn="ctr"/>
          <a:r>
            <a:rPr lang="es-AR" sz="2000" b="1" smtClean="0">
              <a:latin typeface="Calibri" pitchFamily="34" charset="0"/>
            </a:rPr>
            <a:t>Población para el 2005:</a:t>
          </a:r>
          <a:endParaRPr lang="es-AR" sz="2000" b="1" dirty="0" smtClean="0">
            <a:latin typeface="Calibri" pitchFamily="34" charset="0"/>
          </a:endParaRPr>
        </a:p>
      </dgm:t>
    </dgm:pt>
    <dgm:pt modelId="{9DD077BA-E8F7-410E-ACFE-1CCA9EA09E76}" type="parTrans" cxnId="{10F52047-6D28-4DD6-AD9C-20AD947D7F9A}">
      <dgm:prSet/>
      <dgm:spPr/>
      <dgm:t>
        <a:bodyPr/>
        <a:lstStyle/>
        <a:p>
          <a:endParaRPr lang="es-ES"/>
        </a:p>
      </dgm:t>
    </dgm:pt>
    <dgm:pt modelId="{819B3FAB-0CDB-4B6C-810F-9F9BD8A13CE1}" type="sibTrans" cxnId="{10F52047-6D28-4DD6-AD9C-20AD947D7F9A}">
      <dgm:prSet/>
      <dgm:spPr/>
      <dgm:t>
        <a:bodyPr/>
        <a:lstStyle/>
        <a:p>
          <a:endParaRPr lang="es-ES"/>
        </a:p>
      </dgm:t>
    </dgm:pt>
    <dgm:pt modelId="{7936B3EE-17B6-461A-820F-A130CEB32A2D}">
      <dgm:prSet custT="1"/>
      <dgm:spPr/>
      <dgm:t>
        <a:bodyPr/>
        <a:lstStyle/>
        <a:p>
          <a:pPr algn="ctr"/>
          <a:r>
            <a:rPr lang="es-AR" sz="2000" b="1" smtClean="0">
              <a:latin typeface="Calibri" pitchFamily="34" charset="0"/>
            </a:rPr>
            <a:t>46.039.144  	habitantes </a:t>
          </a:r>
          <a:endParaRPr lang="es-AR" sz="2000" b="1" dirty="0" smtClean="0">
            <a:latin typeface="Calibri" pitchFamily="34" charset="0"/>
          </a:endParaRPr>
        </a:p>
      </dgm:t>
    </dgm:pt>
    <dgm:pt modelId="{247A5DD0-C050-487C-89A8-1B1A4FE37D4D}" type="parTrans" cxnId="{48B4BD6B-6757-41AA-A68D-95F50C372D75}">
      <dgm:prSet/>
      <dgm:spPr/>
      <dgm:t>
        <a:bodyPr/>
        <a:lstStyle/>
        <a:p>
          <a:endParaRPr lang="es-ES"/>
        </a:p>
      </dgm:t>
    </dgm:pt>
    <dgm:pt modelId="{B617DB32-D781-4E67-94DC-8B254A5776EF}" type="sibTrans" cxnId="{48B4BD6B-6757-41AA-A68D-95F50C372D75}">
      <dgm:prSet/>
      <dgm:spPr/>
      <dgm:t>
        <a:bodyPr/>
        <a:lstStyle/>
        <a:p>
          <a:endParaRPr lang="es-ES"/>
        </a:p>
      </dgm:t>
    </dgm:pt>
    <dgm:pt modelId="{7E69CD8F-FCC3-49E0-81A7-06B3C4BDB2D1}">
      <dgm:prSet custT="1"/>
      <dgm:spPr/>
      <dgm:t>
        <a:bodyPr/>
        <a:lstStyle/>
        <a:p>
          <a:pPr algn="ctr"/>
          <a:r>
            <a:rPr lang="es-AR" sz="2000" b="1" dirty="0" smtClean="0">
              <a:latin typeface="Calibri" pitchFamily="34" charset="0"/>
            </a:rPr>
            <a:t>20,72%  menores de 9 años.</a:t>
          </a:r>
        </a:p>
      </dgm:t>
    </dgm:pt>
    <dgm:pt modelId="{8F7D842E-CD99-488A-8845-5FF60CEA2093}" type="parTrans" cxnId="{710C4B1E-8A2F-4E2F-9295-E0BB5DF971ED}">
      <dgm:prSet/>
      <dgm:spPr/>
      <dgm:t>
        <a:bodyPr/>
        <a:lstStyle/>
        <a:p>
          <a:endParaRPr lang="es-ES"/>
        </a:p>
      </dgm:t>
    </dgm:pt>
    <dgm:pt modelId="{DECA8275-AE90-4972-87AC-AE59B7362268}" type="sibTrans" cxnId="{710C4B1E-8A2F-4E2F-9295-E0BB5DF971ED}">
      <dgm:prSet/>
      <dgm:spPr/>
      <dgm:t>
        <a:bodyPr/>
        <a:lstStyle/>
        <a:p>
          <a:endParaRPr lang="es-ES"/>
        </a:p>
      </dgm:t>
    </dgm:pt>
    <dgm:pt modelId="{20C58026-B348-4D37-9F50-24C97EE3F553}" type="pres">
      <dgm:prSet presAssocID="{8FAEF991-59A4-4B5A-9F41-A0CF94E593BB}" presName="compositeShape" presStyleCnt="0">
        <dgm:presLayoutVars>
          <dgm:dir/>
          <dgm:resizeHandles/>
        </dgm:presLayoutVars>
      </dgm:prSet>
      <dgm:spPr/>
    </dgm:pt>
    <dgm:pt modelId="{060FD872-1E1F-4FE7-A874-D06C32D80353}" type="pres">
      <dgm:prSet presAssocID="{8FAEF991-59A4-4B5A-9F41-A0CF94E593BB}" presName="pyramid" presStyleLbl="node1" presStyleIdx="0" presStyleCnt="1"/>
      <dgm:spPr/>
    </dgm:pt>
    <dgm:pt modelId="{08AC6061-FA2A-4A34-BA65-4D66C7C7C12A}" type="pres">
      <dgm:prSet presAssocID="{8FAEF991-59A4-4B5A-9F41-A0CF94E593BB}" presName="theList" presStyleCnt="0"/>
      <dgm:spPr/>
    </dgm:pt>
    <dgm:pt modelId="{4D9CC425-7D0D-4EE2-A99B-1B81DAE28CCB}" type="pres">
      <dgm:prSet presAssocID="{1EBD412C-5461-4AE4-AFD4-D6DCEAF5DFAA}" presName="aNode" presStyleLbl="fgAcc1" presStyleIdx="0" presStyleCnt="3" custScaleX="1136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942DC0-D34E-463A-86AD-CD631056D29A}" type="pres">
      <dgm:prSet presAssocID="{1EBD412C-5461-4AE4-AFD4-D6DCEAF5DFAA}" presName="aSpace" presStyleCnt="0"/>
      <dgm:spPr/>
    </dgm:pt>
    <dgm:pt modelId="{F7F701FC-7A72-4698-B808-5FDE3E06C31D}" type="pres">
      <dgm:prSet presAssocID="{DF4FEFE6-9933-4785-934B-07F84CA30FB9}" presName="aNode" presStyleLbl="fgAcc1" presStyleIdx="1" presStyleCnt="3" custScaleX="129114" custScaleY="1558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FCAE7-1502-409B-A0BF-291ED5BAB841}" type="pres">
      <dgm:prSet presAssocID="{DF4FEFE6-9933-4785-934B-07F84CA30FB9}" presName="aSpace" presStyleCnt="0"/>
      <dgm:spPr/>
    </dgm:pt>
    <dgm:pt modelId="{1CB6EA10-AC35-41DA-AF43-3B35619574B6}" type="pres">
      <dgm:prSet presAssocID="{FAAECCBF-60F6-43BF-8F28-FB811044BD03}" presName="aNode" presStyleLbl="fgAcc1" presStyleIdx="2" presStyleCnt="3" custScaleX="130836" custScaleY="141786" custLinFactNeighborY="295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FA478B-E639-4790-8708-8973AA0249F4}" type="pres">
      <dgm:prSet presAssocID="{FAAECCBF-60F6-43BF-8F28-FB811044BD03}" presName="aSpace" presStyleCnt="0"/>
      <dgm:spPr/>
    </dgm:pt>
  </dgm:ptLst>
  <dgm:cxnLst>
    <dgm:cxn modelId="{F9704632-4422-48E9-9C71-5A80CB2EE1C8}" type="presOf" srcId="{8FAEF991-59A4-4B5A-9F41-A0CF94E593BB}" destId="{20C58026-B348-4D37-9F50-24C97EE3F553}" srcOrd="0" destOrd="0" presId="urn:microsoft.com/office/officeart/2005/8/layout/pyramid2"/>
    <dgm:cxn modelId="{EDAF5F37-EAC1-4BAA-BE40-90603C87B39E}" type="presOf" srcId="{7E69CD8F-FCC3-49E0-81A7-06B3C4BDB2D1}" destId="{4D9CC425-7D0D-4EE2-A99B-1B81DAE28CCB}" srcOrd="0" destOrd="2" presId="urn:microsoft.com/office/officeart/2005/8/layout/pyramid2"/>
    <dgm:cxn modelId="{48B4BD6B-6757-41AA-A68D-95F50C372D75}" srcId="{1EBD412C-5461-4AE4-AFD4-D6DCEAF5DFAA}" destId="{7936B3EE-17B6-461A-820F-A130CEB32A2D}" srcOrd="0" destOrd="0" parTransId="{247A5DD0-C050-487C-89A8-1B1A4FE37D4D}" sibTransId="{B617DB32-D781-4E67-94DC-8B254A5776EF}"/>
    <dgm:cxn modelId="{FA1B8F24-FE2D-4DE8-95F5-468A126B9E6A}" srcId="{8FAEF991-59A4-4B5A-9F41-A0CF94E593BB}" destId="{DF4FEFE6-9933-4785-934B-07F84CA30FB9}" srcOrd="1" destOrd="0" parTransId="{63FAE7A2-E680-439A-9C2D-F0615EAC6B92}" sibTransId="{23E21B82-C3C0-45F5-A1FA-AF640D4B7B09}"/>
    <dgm:cxn modelId="{710C4B1E-8A2F-4E2F-9295-E0BB5DF971ED}" srcId="{1EBD412C-5461-4AE4-AFD4-D6DCEAF5DFAA}" destId="{7E69CD8F-FCC3-49E0-81A7-06B3C4BDB2D1}" srcOrd="1" destOrd="0" parTransId="{8F7D842E-CD99-488A-8845-5FF60CEA2093}" sibTransId="{DECA8275-AE90-4972-87AC-AE59B7362268}"/>
    <dgm:cxn modelId="{EBAD6445-EAD1-4F6E-9A4F-35EE1E0358D0}" type="presOf" srcId="{7936B3EE-17B6-461A-820F-A130CEB32A2D}" destId="{4D9CC425-7D0D-4EE2-A99B-1B81DAE28CCB}" srcOrd="0" destOrd="1" presId="urn:microsoft.com/office/officeart/2005/8/layout/pyramid2"/>
    <dgm:cxn modelId="{4CE17A92-9B22-4446-A3D1-B894937B022A}" type="presOf" srcId="{DF4FEFE6-9933-4785-934B-07F84CA30FB9}" destId="{F7F701FC-7A72-4698-B808-5FDE3E06C31D}" srcOrd="0" destOrd="0" presId="urn:microsoft.com/office/officeart/2005/8/layout/pyramid2"/>
    <dgm:cxn modelId="{BF0CB8EC-DFFD-4E5C-9BF4-7407A919AEAA}" type="presOf" srcId="{1EBD412C-5461-4AE4-AFD4-D6DCEAF5DFAA}" destId="{4D9CC425-7D0D-4EE2-A99B-1B81DAE28CCB}" srcOrd="0" destOrd="0" presId="urn:microsoft.com/office/officeart/2005/8/layout/pyramid2"/>
    <dgm:cxn modelId="{9CB1588D-2E52-44B9-9D25-06ED63B36A35}" type="presOf" srcId="{FAAECCBF-60F6-43BF-8F28-FB811044BD03}" destId="{1CB6EA10-AC35-41DA-AF43-3B35619574B6}" srcOrd="0" destOrd="0" presId="urn:microsoft.com/office/officeart/2005/8/layout/pyramid2"/>
    <dgm:cxn modelId="{1DC4EDD8-F0B9-441D-887A-93A73ED7ECB7}" srcId="{8FAEF991-59A4-4B5A-9F41-A0CF94E593BB}" destId="{FAAECCBF-60F6-43BF-8F28-FB811044BD03}" srcOrd="2" destOrd="0" parTransId="{E8BA41D1-F3BD-4EDB-9247-745789AA24DF}" sibTransId="{5D9B0A3B-C932-4C41-AB3E-9E0E69B46F86}"/>
    <dgm:cxn modelId="{10F52047-6D28-4DD6-AD9C-20AD947D7F9A}" srcId="{8FAEF991-59A4-4B5A-9F41-A0CF94E593BB}" destId="{1EBD412C-5461-4AE4-AFD4-D6DCEAF5DFAA}" srcOrd="0" destOrd="0" parTransId="{9DD077BA-E8F7-410E-ACFE-1CCA9EA09E76}" sibTransId="{819B3FAB-0CDB-4B6C-810F-9F9BD8A13CE1}"/>
    <dgm:cxn modelId="{0EB87F0C-58F5-4770-83EB-59BFB9D394BE}" type="presParOf" srcId="{20C58026-B348-4D37-9F50-24C97EE3F553}" destId="{060FD872-1E1F-4FE7-A874-D06C32D80353}" srcOrd="0" destOrd="0" presId="urn:microsoft.com/office/officeart/2005/8/layout/pyramid2"/>
    <dgm:cxn modelId="{A24B869C-FCCC-40BA-9119-B80C7958C6BF}" type="presParOf" srcId="{20C58026-B348-4D37-9F50-24C97EE3F553}" destId="{08AC6061-FA2A-4A34-BA65-4D66C7C7C12A}" srcOrd="1" destOrd="0" presId="urn:microsoft.com/office/officeart/2005/8/layout/pyramid2"/>
    <dgm:cxn modelId="{CD7BFA2D-292A-4BFC-81B0-66E1AFA1A717}" type="presParOf" srcId="{08AC6061-FA2A-4A34-BA65-4D66C7C7C12A}" destId="{4D9CC425-7D0D-4EE2-A99B-1B81DAE28CCB}" srcOrd="0" destOrd="0" presId="urn:microsoft.com/office/officeart/2005/8/layout/pyramid2"/>
    <dgm:cxn modelId="{9AE65ACB-9770-4B79-833D-1DB23FEEBB1C}" type="presParOf" srcId="{08AC6061-FA2A-4A34-BA65-4D66C7C7C12A}" destId="{2B942DC0-D34E-463A-86AD-CD631056D29A}" srcOrd="1" destOrd="0" presId="urn:microsoft.com/office/officeart/2005/8/layout/pyramid2"/>
    <dgm:cxn modelId="{D81A6F90-6434-4DA1-9AA3-046364C4ECB6}" type="presParOf" srcId="{08AC6061-FA2A-4A34-BA65-4D66C7C7C12A}" destId="{F7F701FC-7A72-4698-B808-5FDE3E06C31D}" srcOrd="2" destOrd="0" presId="urn:microsoft.com/office/officeart/2005/8/layout/pyramid2"/>
    <dgm:cxn modelId="{10364400-466D-47B8-91B2-965C67119A84}" type="presParOf" srcId="{08AC6061-FA2A-4A34-BA65-4D66C7C7C12A}" destId="{368FCAE7-1502-409B-A0BF-291ED5BAB841}" srcOrd="3" destOrd="0" presId="urn:microsoft.com/office/officeart/2005/8/layout/pyramid2"/>
    <dgm:cxn modelId="{62C311DF-28C5-4563-B121-1376A3A09E0D}" type="presParOf" srcId="{08AC6061-FA2A-4A34-BA65-4D66C7C7C12A}" destId="{1CB6EA10-AC35-41DA-AF43-3B35619574B6}" srcOrd="4" destOrd="0" presId="urn:microsoft.com/office/officeart/2005/8/layout/pyramid2"/>
    <dgm:cxn modelId="{1EEDF7EE-8C0A-400F-9A94-3EF9376E0B1E}" type="presParOf" srcId="{08AC6061-FA2A-4A34-BA65-4D66C7C7C12A}" destId="{C2FA478B-E639-4790-8708-8973AA0249F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125376-031E-439E-A282-6B9C63DED0BC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3D4D60BF-ACE1-4D4D-A610-7903CB38BF8A}">
      <dgm:prSet phldrT="[Texto]" custT="1"/>
      <dgm:spPr/>
      <dgm:t>
        <a:bodyPr/>
        <a:lstStyle/>
        <a:p>
          <a:r>
            <a:rPr lang="es-AR" sz="2000" b="1" dirty="0" smtClean="0">
              <a:latin typeface="Calibri" pitchFamily="34" charset="0"/>
            </a:rPr>
            <a:t>ENSIN 2015</a:t>
          </a:r>
          <a:endParaRPr lang="es-ES" sz="2000" dirty="0"/>
        </a:p>
      </dgm:t>
    </dgm:pt>
    <dgm:pt modelId="{DCB67E62-08A3-4DEF-A3A0-DCBD9A1628DA}" type="parTrans" cxnId="{274EEDB5-8382-4117-AA4D-669307384629}">
      <dgm:prSet/>
      <dgm:spPr/>
      <dgm:t>
        <a:bodyPr/>
        <a:lstStyle/>
        <a:p>
          <a:endParaRPr lang="es-ES" sz="2000"/>
        </a:p>
      </dgm:t>
    </dgm:pt>
    <dgm:pt modelId="{F3953D69-B249-4059-9DF7-D975FE003569}" type="sibTrans" cxnId="{274EEDB5-8382-4117-AA4D-669307384629}">
      <dgm:prSet/>
      <dgm:spPr/>
      <dgm:t>
        <a:bodyPr/>
        <a:lstStyle/>
        <a:p>
          <a:endParaRPr lang="es-ES" sz="2000"/>
        </a:p>
      </dgm:t>
    </dgm:pt>
    <dgm:pt modelId="{8288E4BF-F370-49F9-AAA4-CA9D9AF2BF61}">
      <dgm:prSet phldrT="[Texto]" custT="1"/>
      <dgm:spPr/>
      <dgm:t>
        <a:bodyPr/>
        <a:lstStyle/>
        <a:p>
          <a:r>
            <a:rPr lang="es-AR" sz="2000" b="1" dirty="0" smtClean="0">
              <a:latin typeface="Calibri" pitchFamily="34" charset="0"/>
            </a:rPr>
            <a:t>Lactancia 36.1%</a:t>
          </a:r>
          <a:endParaRPr lang="es-ES" sz="2000" dirty="0"/>
        </a:p>
      </dgm:t>
    </dgm:pt>
    <dgm:pt modelId="{4E356073-7F8D-494A-9306-AACF90619643}" type="parTrans" cxnId="{4EF33F02-6D41-4D55-80A2-DB87DB3C68F4}">
      <dgm:prSet/>
      <dgm:spPr/>
      <dgm:t>
        <a:bodyPr/>
        <a:lstStyle/>
        <a:p>
          <a:endParaRPr lang="es-ES" sz="2000"/>
        </a:p>
      </dgm:t>
    </dgm:pt>
    <dgm:pt modelId="{E4F59A94-5B44-4E48-9288-9B49666D75EA}" type="sibTrans" cxnId="{4EF33F02-6D41-4D55-80A2-DB87DB3C68F4}">
      <dgm:prSet/>
      <dgm:spPr/>
      <dgm:t>
        <a:bodyPr/>
        <a:lstStyle/>
        <a:p>
          <a:endParaRPr lang="es-ES" sz="2000"/>
        </a:p>
      </dgm:t>
    </dgm:pt>
    <dgm:pt modelId="{D30DFF6F-EE7F-4D03-8E44-6795930956EF}">
      <dgm:prSet phldrT="[Texto]" custT="1"/>
      <dgm:spPr/>
      <dgm:t>
        <a:bodyPr/>
        <a:lstStyle/>
        <a:p>
          <a:endParaRPr lang="es-ES" sz="2000" dirty="0"/>
        </a:p>
      </dgm:t>
    </dgm:pt>
    <dgm:pt modelId="{A9E5B33C-3579-4361-887E-58301AABA8E4}" type="parTrans" cxnId="{3FAF58C3-246D-4EC6-BF86-B9648AC81A73}">
      <dgm:prSet/>
      <dgm:spPr/>
      <dgm:t>
        <a:bodyPr/>
        <a:lstStyle/>
        <a:p>
          <a:endParaRPr lang="es-ES" sz="2000"/>
        </a:p>
      </dgm:t>
    </dgm:pt>
    <dgm:pt modelId="{542793B5-2BDD-4D1C-A708-A86CDE0F02A9}" type="sibTrans" cxnId="{3FAF58C3-246D-4EC6-BF86-B9648AC81A73}">
      <dgm:prSet/>
      <dgm:spPr/>
      <dgm:t>
        <a:bodyPr/>
        <a:lstStyle/>
        <a:p>
          <a:endParaRPr lang="es-ES" sz="2000"/>
        </a:p>
      </dgm:t>
    </dgm:pt>
    <dgm:pt modelId="{172D116E-DEE0-4F21-832C-7F8762EA5365}">
      <dgm:prSet phldrT="[Texto]" custT="1"/>
      <dgm:spPr/>
      <dgm:t>
        <a:bodyPr/>
        <a:lstStyle/>
        <a:p>
          <a:pPr algn="l"/>
          <a:r>
            <a:rPr lang="es-AR" sz="2000" b="1" dirty="0" smtClean="0">
              <a:latin typeface="Calibri" pitchFamily="34" charset="0"/>
            </a:rPr>
            <a:t>Anemia 31.4% (</a:t>
          </a:r>
          <a:r>
            <a:rPr lang="es-AR" sz="2000" b="1" dirty="0" err="1" smtClean="0">
              <a:latin typeface="Calibri" pitchFamily="34" charset="0"/>
            </a:rPr>
            <a:t>ferropenica</a:t>
          </a:r>
          <a:r>
            <a:rPr lang="es-AR" sz="2000" b="1" dirty="0" smtClean="0">
              <a:latin typeface="Calibri" pitchFamily="34" charset="0"/>
            </a:rPr>
            <a:t>)</a:t>
          </a:r>
          <a:endParaRPr lang="es-ES" sz="2000" dirty="0"/>
        </a:p>
      </dgm:t>
    </dgm:pt>
    <dgm:pt modelId="{2592BD7C-053B-4080-9629-E15529E3005E}" type="parTrans" cxnId="{B43F229D-A28B-425F-9732-AEB4F638CB9A}">
      <dgm:prSet/>
      <dgm:spPr/>
      <dgm:t>
        <a:bodyPr/>
        <a:lstStyle/>
        <a:p>
          <a:endParaRPr lang="es-ES" sz="2000"/>
        </a:p>
      </dgm:t>
    </dgm:pt>
    <dgm:pt modelId="{7D5F84E7-8DED-4DE7-8A67-B67310815C59}" type="sibTrans" cxnId="{B43F229D-A28B-425F-9732-AEB4F638CB9A}">
      <dgm:prSet/>
      <dgm:spPr/>
      <dgm:t>
        <a:bodyPr/>
        <a:lstStyle/>
        <a:p>
          <a:endParaRPr lang="es-ES" sz="2000"/>
        </a:p>
      </dgm:t>
    </dgm:pt>
    <dgm:pt modelId="{A6B6ECCD-408D-48DA-947A-EEA3D86DEB2C}">
      <dgm:prSet phldrT="[Texto]" custT="1"/>
      <dgm:spPr/>
      <dgm:t>
        <a:bodyPr/>
        <a:lstStyle/>
        <a:p>
          <a:r>
            <a:rPr lang="es-ES" sz="2000" dirty="0" smtClean="0"/>
            <a:t>DNT aguda 0.9 a 2.3%</a:t>
          </a:r>
          <a:endParaRPr lang="es-ES" sz="2000" dirty="0"/>
        </a:p>
      </dgm:t>
    </dgm:pt>
    <dgm:pt modelId="{F4E03111-6627-480A-8990-E04AA0BBF54F}" type="parTrans" cxnId="{036AD4B8-4EE9-45C0-A12D-4991F3D9E251}">
      <dgm:prSet/>
      <dgm:spPr/>
      <dgm:t>
        <a:bodyPr/>
        <a:lstStyle/>
        <a:p>
          <a:endParaRPr lang="es-ES"/>
        </a:p>
      </dgm:t>
    </dgm:pt>
    <dgm:pt modelId="{1AA6248D-CDED-448D-BAB6-42031EA367D5}" type="sibTrans" cxnId="{036AD4B8-4EE9-45C0-A12D-4991F3D9E251}">
      <dgm:prSet/>
      <dgm:spPr/>
      <dgm:t>
        <a:bodyPr/>
        <a:lstStyle/>
        <a:p>
          <a:endParaRPr lang="es-ES"/>
        </a:p>
      </dgm:t>
    </dgm:pt>
    <dgm:pt modelId="{FF4A5D91-3A95-43E8-8612-8BAC79B9993B}">
      <dgm:prSet phldrT="[Texto]" custT="1"/>
      <dgm:spPr/>
      <dgm:t>
        <a:bodyPr/>
        <a:lstStyle/>
        <a:p>
          <a:r>
            <a:rPr lang="es-ES" sz="2000" dirty="0" smtClean="0"/>
            <a:t>DNT global 3.4 a 3.7%</a:t>
          </a:r>
          <a:endParaRPr lang="es-ES" sz="2000" dirty="0"/>
        </a:p>
      </dgm:t>
    </dgm:pt>
    <dgm:pt modelId="{0914E96B-AB87-40B6-9EEC-65BAAD990868}" type="parTrans" cxnId="{33985DF1-B1F7-4465-BC57-88D7DE0FF18B}">
      <dgm:prSet/>
      <dgm:spPr/>
      <dgm:t>
        <a:bodyPr/>
        <a:lstStyle/>
        <a:p>
          <a:endParaRPr lang="es-ES"/>
        </a:p>
      </dgm:t>
    </dgm:pt>
    <dgm:pt modelId="{5A47F5AB-863B-436B-812B-B43C3519A446}" type="sibTrans" cxnId="{33985DF1-B1F7-4465-BC57-88D7DE0FF18B}">
      <dgm:prSet/>
      <dgm:spPr/>
      <dgm:t>
        <a:bodyPr/>
        <a:lstStyle/>
        <a:p>
          <a:endParaRPr lang="es-ES"/>
        </a:p>
      </dgm:t>
    </dgm:pt>
    <dgm:pt modelId="{4D16C2CB-BDB2-4EA9-A493-06BD5D22CCED}">
      <dgm:prSet phldrT="[Texto]" custT="1"/>
      <dgm:spPr/>
      <dgm:t>
        <a:bodyPr/>
        <a:lstStyle/>
        <a:p>
          <a:r>
            <a:rPr lang="es-ES" sz="2000" dirty="0" smtClean="0"/>
            <a:t>DNT </a:t>
          </a:r>
          <a:r>
            <a:rPr lang="es-ES" sz="2000" dirty="0" err="1" smtClean="0"/>
            <a:t>cronica</a:t>
          </a:r>
          <a:r>
            <a:rPr lang="es-ES" sz="2000" dirty="0" smtClean="0"/>
            <a:t> 13.2 a 10.8%</a:t>
          </a:r>
          <a:endParaRPr lang="es-ES" sz="2000" dirty="0"/>
        </a:p>
      </dgm:t>
    </dgm:pt>
    <dgm:pt modelId="{1A389334-6D06-4CAD-83D5-1A207506690D}" type="parTrans" cxnId="{57C35E23-6C20-4A64-BAAE-DB131ADE2978}">
      <dgm:prSet/>
      <dgm:spPr/>
      <dgm:t>
        <a:bodyPr/>
        <a:lstStyle/>
        <a:p>
          <a:endParaRPr lang="es-ES"/>
        </a:p>
      </dgm:t>
    </dgm:pt>
    <dgm:pt modelId="{85FD865C-1427-45DB-A841-CBF96D06B888}" type="sibTrans" cxnId="{57C35E23-6C20-4A64-BAAE-DB131ADE2978}">
      <dgm:prSet/>
      <dgm:spPr/>
      <dgm:t>
        <a:bodyPr/>
        <a:lstStyle/>
        <a:p>
          <a:endParaRPr lang="es-ES"/>
        </a:p>
      </dgm:t>
    </dgm:pt>
    <dgm:pt modelId="{F8451467-8AAD-44F6-9ACC-86198F7C3112}">
      <dgm:prSet phldrT="[Texto]" custT="1"/>
      <dgm:spPr/>
      <dgm:t>
        <a:bodyPr/>
        <a:lstStyle/>
        <a:p>
          <a:pPr algn="l"/>
          <a:r>
            <a:rPr lang="es-ES" sz="2000" dirty="0" smtClean="0"/>
            <a:t>41.8% </a:t>
          </a:r>
          <a:r>
            <a:rPr lang="es-ES" sz="2000" dirty="0" err="1" smtClean="0"/>
            <a:t>deficit</a:t>
          </a:r>
          <a:r>
            <a:rPr lang="es-ES" sz="2000" dirty="0" smtClean="0"/>
            <a:t> de zinc</a:t>
          </a:r>
          <a:endParaRPr lang="es-ES" sz="2000" dirty="0"/>
        </a:p>
      </dgm:t>
    </dgm:pt>
    <dgm:pt modelId="{75BB00EC-64ED-4D33-8AD3-209E69DAE87D}" type="parTrans" cxnId="{3093397A-EFDB-4C3D-94B1-67DDB90CD4BC}">
      <dgm:prSet/>
      <dgm:spPr/>
      <dgm:t>
        <a:bodyPr/>
        <a:lstStyle/>
        <a:p>
          <a:endParaRPr lang="es-ES"/>
        </a:p>
      </dgm:t>
    </dgm:pt>
    <dgm:pt modelId="{DBB391FF-FA66-4B89-8493-A1A88E4A9740}" type="sibTrans" cxnId="{3093397A-EFDB-4C3D-94B1-67DDB90CD4BC}">
      <dgm:prSet/>
      <dgm:spPr/>
      <dgm:t>
        <a:bodyPr/>
        <a:lstStyle/>
        <a:p>
          <a:endParaRPr lang="es-ES"/>
        </a:p>
      </dgm:t>
    </dgm:pt>
    <dgm:pt modelId="{DB11DC96-D515-4684-A105-D734A7EAF53F}">
      <dgm:prSet phldrT="[Texto]" custT="1"/>
      <dgm:spPr/>
      <dgm:t>
        <a:bodyPr/>
        <a:lstStyle/>
        <a:p>
          <a:pPr algn="l"/>
          <a:r>
            <a:rPr lang="es-ES" sz="2000" dirty="0" smtClean="0"/>
            <a:t>20.2% </a:t>
          </a:r>
          <a:r>
            <a:rPr lang="es-ES" sz="2000" dirty="0" err="1" smtClean="0"/>
            <a:t>deficit</a:t>
          </a:r>
          <a:r>
            <a:rPr lang="es-ES" sz="2000" dirty="0" smtClean="0"/>
            <a:t> de B12</a:t>
          </a:r>
          <a:endParaRPr lang="es-ES" sz="2000" dirty="0"/>
        </a:p>
      </dgm:t>
    </dgm:pt>
    <dgm:pt modelId="{BD7D1512-A4D5-4553-AC4C-B7662C8FCF8C}" type="parTrans" cxnId="{D5A7EE78-9B70-48DE-B2BF-4724B9C4677F}">
      <dgm:prSet/>
      <dgm:spPr/>
      <dgm:t>
        <a:bodyPr/>
        <a:lstStyle/>
        <a:p>
          <a:endParaRPr lang="es-ES"/>
        </a:p>
      </dgm:t>
    </dgm:pt>
    <dgm:pt modelId="{6455E4DC-0067-4B85-930A-A74F18D9751F}" type="sibTrans" cxnId="{D5A7EE78-9B70-48DE-B2BF-4724B9C4677F}">
      <dgm:prSet/>
      <dgm:spPr/>
      <dgm:t>
        <a:bodyPr/>
        <a:lstStyle/>
        <a:p>
          <a:endParaRPr lang="es-ES"/>
        </a:p>
      </dgm:t>
    </dgm:pt>
    <dgm:pt modelId="{B4609F75-D612-476F-841E-98B6BDA1B517}">
      <dgm:prSet phldrT="[Texto]" custT="1"/>
      <dgm:spPr/>
      <dgm:t>
        <a:bodyPr/>
        <a:lstStyle/>
        <a:p>
          <a:pPr algn="l"/>
          <a:r>
            <a:rPr lang="es-ES" sz="2000" dirty="0" smtClean="0"/>
            <a:t>57.7% hogares: inseguridad alimentaria</a:t>
          </a:r>
          <a:endParaRPr lang="es-ES" sz="2000" dirty="0"/>
        </a:p>
      </dgm:t>
    </dgm:pt>
    <dgm:pt modelId="{0ECE5AF1-C7A9-4878-B72B-C8F4D6FBE2AB}" type="parTrans" cxnId="{7171E399-7F1C-4A77-BF21-C3660B3947CA}">
      <dgm:prSet/>
      <dgm:spPr/>
      <dgm:t>
        <a:bodyPr/>
        <a:lstStyle/>
        <a:p>
          <a:endParaRPr lang="es-ES"/>
        </a:p>
      </dgm:t>
    </dgm:pt>
    <dgm:pt modelId="{A09A0AF0-DC6F-4E37-B2F9-6094E893D107}" type="sibTrans" cxnId="{7171E399-7F1C-4A77-BF21-C3660B3947CA}">
      <dgm:prSet/>
      <dgm:spPr/>
      <dgm:t>
        <a:bodyPr/>
        <a:lstStyle/>
        <a:p>
          <a:endParaRPr lang="es-ES"/>
        </a:p>
      </dgm:t>
    </dgm:pt>
    <dgm:pt modelId="{D02B6288-5444-4D90-9DFE-A1DE0B275701}" type="pres">
      <dgm:prSet presAssocID="{94125376-031E-439E-A282-6B9C63DED0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B7883B-BA34-4162-9D75-7F7B52A1DFFB}" type="pres">
      <dgm:prSet presAssocID="{3D4D60BF-ACE1-4D4D-A610-7903CB38BF8A}" presName="composite" presStyleCnt="0"/>
      <dgm:spPr/>
    </dgm:pt>
    <dgm:pt modelId="{68446317-BF3D-41CE-B7A2-D41EAF79BB0E}" type="pres">
      <dgm:prSet presAssocID="{3D4D60BF-ACE1-4D4D-A610-7903CB38BF8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302BD-18B8-4F87-92DD-BECA7D108706}" type="pres">
      <dgm:prSet presAssocID="{3D4D60BF-ACE1-4D4D-A610-7903CB38BF8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58B7D4-D9AE-44DB-AB1B-2C8791BA4094}" type="pres">
      <dgm:prSet presAssocID="{F3953D69-B249-4059-9DF7-D975FE003569}" presName="space" presStyleCnt="0"/>
      <dgm:spPr/>
    </dgm:pt>
    <dgm:pt modelId="{43D72B95-5F19-4C1D-8AFC-C08969E4B691}" type="pres">
      <dgm:prSet presAssocID="{D30DFF6F-EE7F-4D03-8E44-6795930956EF}" presName="composite" presStyleCnt="0"/>
      <dgm:spPr/>
    </dgm:pt>
    <dgm:pt modelId="{F111BE39-6879-4C39-B14B-5BC7A4FBA40E}" type="pres">
      <dgm:prSet presAssocID="{D30DFF6F-EE7F-4D03-8E44-6795930956E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943366-F5BC-4DEB-9064-FE5C3842DD0E}" type="pres">
      <dgm:prSet presAssocID="{D30DFF6F-EE7F-4D03-8E44-6795930956E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FAF58C3-246D-4EC6-BF86-B9648AC81A73}" srcId="{94125376-031E-439E-A282-6B9C63DED0BC}" destId="{D30DFF6F-EE7F-4D03-8E44-6795930956EF}" srcOrd="1" destOrd="0" parTransId="{A9E5B33C-3579-4361-887E-58301AABA8E4}" sibTransId="{542793B5-2BDD-4D1C-A708-A86CDE0F02A9}"/>
    <dgm:cxn modelId="{578F3DF8-7482-4A02-9303-B2DB0E0FF787}" type="presOf" srcId="{8288E4BF-F370-49F9-AAA4-CA9D9AF2BF61}" destId="{73C302BD-18B8-4F87-92DD-BECA7D108706}" srcOrd="0" destOrd="0" presId="urn:microsoft.com/office/officeart/2005/8/layout/hList1"/>
    <dgm:cxn modelId="{670F3998-7E08-42B5-90F7-2BE8184ECDC3}" type="presOf" srcId="{D30DFF6F-EE7F-4D03-8E44-6795930956EF}" destId="{F111BE39-6879-4C39-B14B-5BC7A4FBA40E}" srcOrd="0" destOrd="0" presId="urn:microsoft.com/office/officeart/2005/8/layout/hList1"/>
    <dgm:cxn modelId="{AABFF1E1-FDE3-47D9-94D7-DE7986DBCCA6}" type="presOf" srcId="{A6B6ECCD-408D-48DA-947A-EEA3D86DEB2C}" destId="{73C302BD-18B8-4F87-92DD-BECA7D108706}" srcOrd="0" destOrd="1" presId="urn:microsoft.com/office/officeart/2005/8/layout/hList1"/>
    <dgm:cxn modelId="{274EEDB5-8382-4117-AA4D-669307384629}" srcId="{94125376-031E-439E-A282-6B9C63DED0BC}" destId="{3D4D60BF-ACE1-4D4D-A610-7903CB38BF8A}" srcOrd="0" destOrd="0" parTransId="{DCB67E62-08A3-4DEF-A3A0-DCBD9A1628DA}" sibTransId="{F3953D69-B249-4059-9DF7-D975FE003569}"/>
    <dgm:cxn modelId="{4EF33F02-6D41-4D55-80A2-DB87DB3C68F4}" srcId="{3D4D60BF-ACE1-4D4D-A610-7903CB38BF8A}" destId="{8288E4BF-F370-49F9-AAA4-CA9D9AF2BF61}" srcOrd="0" destOrd="0" parTransId="{4E356073-7F8D-494A-9306-AACF90619643}" sibTransId="{E4F59A94-5B44-4E48-9288-9B49666D75EA}"/>
    <dgm:cxn modelId="{9B40E0C3-DBA7-4AA0-A9D4-1A25F6F91B0E}" type="presOf" srcId="{F8451467-8AAD-44F6-9ACC-86198F7C3112}" destId="{E7943366-F5BC-4DEB-9064-FE5C3842DD0E}" srcOrd="0" destOrd="1" presId="urn:microsoft.com/office/officeart/2005/8/layout/hList1"/>
    <dgm:cxn modelId="{366827BE-A265-4F5C-976D-96A8A4E9926D}" type="presOf" srcId="{94125376-031E-439E-A282-6B9C63DED0BC}" destId="{D02B6288-5444-4D90-9DFE-A1DE0B275701}" srcOrd="0" destOrd="0" presId="urn:microsoft.com/office/officeart/2005/8/layout/hList1"/>
    <dgm:cxn modelId="{5925CE2E-3674-420D-BDA8-243E6B666FFA}" type="presOf" srcId="{3D4D60BF-ACE1-4D4D-A610-7903CB38BF8A}" destId="{68446317-BF3D-41CE-B7A2-D41EAF79BB0E}" srcOrd="0" destOrd="0" presId="urn:microsoft.com/office/officeart/2005/8/layout/hList1"/>
    <dgm:cxn modelId="{57C35E23-6C20-4A64-BAAE-DB131ADE2978}" srcId="{3D4D60BF-ACE1-4D4D-A610-7903CB38BF8A}" destId="{4D16C2CB-BDB2-4EA9-A493-06BD5D22CCED}" srcOrd="3" destOrd="0" parTransId="{1A389334-6D06-4CAD-83D5-1A207506690D}" sibTransId="{85FD865C-1427-45DB-A841-CBF96D06B888}"/>
    <dgm:cxn modelId="{B43F229D-A28B-425F-9732-AEB4F638CB9A}" srcId="{D30DFF6F-EE7F-4D03-8E44-6795930956EF}" destId="{172D116E-DEE0-4F21-832C-7F8762EA5365}" srcOrd="0" destOrd="0" parTransId="{2592BD7C-053B-4080-9629-E15529E3005E}" sibTransId="{7D5F84E7-8DED-4DE7-8A67-B67310815C59}"/>
    <dgm:cxn modelId="{F54E17FB-2B2E-4FC1-87A4-B55AE2CDD2DD}" type="presOf" srcId="{172D116E-DEE0-4F21-832C-7F8762EA5365}" destId="{E7943366-F5BC-4DEB-9064-FE5C3842DD0E}" srcOrd="0" destOrd="0" presId="urn:microsoft.com/office/officeart/2005/8/layout/hList1"/>
    <dgm:cxn modelId="{1732E826-95F8-4D70-BA5A-1268D58FB422}" type="presOf" srcId="{4D16C2CB-BDB2-4EA9-A493-06BD5D22CCED}" destId="{73C302BD-18B8-4F87-92DD-BECA7D108706}" srcOrd="0" destOrd="3" presId="urn:microsoft.com/office/officeart/2005/8/layout/hList1"/>
    <dgm:cxn modelId="{7171E399-7F1C-4A77-BF21-C3660B3947CA}" srcId="{D30DFF6F-EE7F-4D03-8E44-6795930956EF}" destId="{B4609F75-D612-476F-841E-98B6BDA1B517}" srcOrd="3" destOrd="0" parTransId="{0ECE5AF1-C7A9-4878-B72B-C8F4D6FBE2AB}" sibTransId="{A09A0AF0-DC6F-4E37-B2F9-6094E893D107}"/>
    <dgm:cxn modelId="{1783E0AE-BAA3-412B-A4C4-11B28BF30A49}" type="presOf" srcId="{B4609F75-D612-476F-841E-98B6BDA1B517}" destId="{E7943366-F5BC-4DEB-9064-FE5C3842DD0E}" srcOrd="0" destOrd="3" presId="urn:microsoft.com/office/officeart/2005/8/layout/hList1"/>
    <dgm:cxn modelId="{D5A7EE78-9B70-48DE-B2BF-4724B9C4677F}" srcId="{D30DFF6F-EE7F-4D03-8E44-6795930956EF}" destId="{DB11DC96-D515-4684-A105-D734A7EAF53F}" srcOrd="2" destOrd="0" parTransId="{BD7D1512-A4D5-4553-AC4C-B7662C8FCF8C}" sibTransId="{6455E4DC-0067-4B85-930A-A74F18D9751F}"/>
    <dgm:cxn modelId="{036AD4B8-4EE9-45C0-A12D-4991F3D9E251}" srcId="{3D4D60BF-ACE1-4D4D-A610-7903CB38BF8A}" destId="{A6B6ECCD-408D-48DA-947A-EEA3D86DEB2C}" srcOrd="1" destOrd="0" parTransId="{F4E03111-6627-480A-8990-E04AA0BBF54F}" sibTransId="{1AA6248D-CDED-448D-BAB6-42031EA367D5}"/>
    <dgm:cxn modelId="{CF1F3F90-8C6A-43C3-B696-F21C2ADAC6D8}" type="presOf" srcId="{DB11DC96-D515-4684-A105-D734A7EAF53F}" destId="{E7943366-F5BC-4DEB-9064-FE5C3842DD0E}" srcOrd="0" destOrd="2" presId="urn:microsoft.com/office/officeart/2005/8/layout/hList1"/>
    <dgm:cxn modelId="{33985DF1-B1F7-4465-BC57-88D7DE0FF18B}" srcId="{3D4D60BF-ACE1-4D4D-A610-7903CB38BF8A}" destId="{FF4A5D91-3A95-43E8-8612-8BAC79B9993B}" srcOrd="2" destOrd="0" parTransId="{0914E96B-AB87-40B6-9EEC-65BAAD990868}" sibTransId="{5A47F5AB-863B-436B-812B-B43C3519A446}"/>
    <dgm:cxn modelId="{B53CF9F1-5C81-4415-8DB4-3FA01DE947D1}" type="presOf" srcId="{FF4A5D91-3A95-43E8-8612-8BAC79B9993B}" destId="{73C302BD-18B8-4F87-92DD-BECA7D108706}" srcOrd="0" destOrd="2" presId="urn:microsoft.com/office/officeart/2005/8/layout/hList1"/>
    <dgm:cxn modelId="{3093397A-EFDB-4C3D-94B1-67DDB90CD4BC}" srcId="{D30DFF6F-EE7F-4D03-8E44-6795930956EF}" destId="{F8451467-8AAD-44F6-9ACC-86198F7C3112}" srcOrd="1" destOrd="0" parTransId="{75BB00EC-64ED-4D33-8AD3-209E69DAE87D}" sibTransId="{DBB391FF-FA66-4B89-8493-A1A88E4A9740}"/>
    <dgm:cxn modelId="{614F3CAE-591F-443E-8E0F-756EE31E3B0D}" type="presParOf" srcId="{D02B6288-5444-4D90-9DFE-A1DE0B275701}" destId="{4DB7883B-BA34-4162-9D75-7F7B52A1DFFB}" srcOrd="0" destOrd="0" presId="urn:microsoft.com/office/officeart/2005/8/layout/hList1"/>
    <dgm:cxn modelId="{4DF0EB2F-46DA-4431-9341-AB8C43B63839}" type="presParOf" srcId="{4DB7883B-BA34-4162-9D75-7F7B52A1DFFB}" destId="{68446317-BF3D-41CE-B7A2-D41EAF79BB0E}" srcOrd="0" destOrd="0" presId="urn:microsoft.com/office/officeart/2005/8/layout/hList1"/>
    <dgm:cxn modelId="{0A95587D-01BF-4076-A29A-D2B991F243B8}" type="presParOf" srcId="{4DB7883B-BA34-4162-9D75-7F7B52A1DFFB}" destId="{73C302BD-18B8-4F87-92DD-BECA7D108706}" srcOrd="1" destOrd="0" presId="urn:microsoft.com/office/officeart/2005/8/layout/hList1"/>
    <dgm:cxn modelId="{0BA6D8F1-2ACF-4719-BC91-37308148136E}" type="presParOf" srcId="{D02B6288-5444-4D90-9DFE-A1DE0B275701}" destId="{BD58B7D4-D9AE-44DB-AB1B-2C8791BA4094}" srcOrd="1" destOrd="0" presId="urn:microsoft.com/office/officeart/2005/8/layout/hList1"/>
    <dgm:cxn modelId="{9BFAD2AD-6EA0-4C40-8C19-24682A517C00}" type="presParOf" srcId="{D02B6288-5444-4D90-9DFE-A1DE0B275701}" destId="{43D72B95-5F19-4C1D-8AFC-C08969E4B691}" srcOrd="2" destOrd="0" presId="urn:microsoft.com/office/officeart/2005/8/layout/hList1"/>
    <dgm:cxn modelId="{6F5A6519-942D-400E-84DF-EFF861B81EB7}" type="presParOf" srcId="{43D72B95-5F19-4C1D-8AFC-C08969E4B691}" destId="{F111BE39-6879-4C39-B14B-5BC7A4FBA40E}" srcOrd="0" destOrd="0" presId="urn:microsoft.com/office/officeart/2005/8/layout/hList1"/>
    <dgm:cxn modelId="{9A2C9510-5B45-42D3-92A7-F27B02B50246}" type="presParOf" srcId="{43D72B95-5F19-4C1D-8AFC-C08969E4B691}" destId="{E7943366-F5BC-4DEB-9064-FE5C3842DD0E}" srcOrd="1" destOrd="0" presId="urn:microsoft.com/office/officeart/2005/8/layout/hList1"/>
  </dgm:cxnLst>
  <dgm:bg>
    <a:solidFill>
      <a:schemeClr val="accent3">
        <a:lumMod val="20000"/>
        <a:lumOff val="80000"/>
      </a:schemeClr>
    </a:solidFill>
  </dgm:bg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9AD2B0-0155-42B9-BFDB-F572C4EBFEC6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5" csCatId="colorful" phldr="1"/>
      <dgm:spPr/>
    </dgm:pt>
    <dgm:pt modelId="{9F928E8C-11B1-4E8A-85A7-742171370EC7}">
      <dgm:prSet phldrT="[Texto]" custT="1"/>
      <dgm:spPr/>
      <dgm:t>
        <a:bodyPr/>
        <a:lstStyle/>
        <a:p>
          <a:pPr algn="ctr"/>
          <a:r>
            <a:rPr lang="es-CO" sz="1600" b="1" dirty="0" smtClean="0">
              <a:latin typeface="Calibri" pitchFamily="34" charset="0"/>
              <a:cs typeface="Calibri" pitchFamily="34" charset="0"/>
            </a:rPr>
            <a:t>Promover salud, el crecimiento y desarrollo armónicos</a:t>
          </a:r>
          <a:endParaRPr lang="es-CO" sz="1600" dirty="0">
            <a:latin typeface="Calibri" pitchFamily="34" charset="0"/>
            <a:cs typeface="Calibri" pitchFamily="34" charset="0"/>
          </a:endParaRPr>
        </a:p>
      </dgm:t>
    </dgm:pt>
    <dgm:pt modelId="{E1172911-9CFF-4B77-BD21-B64C1A58627F}" type="parTrans" cxnId="{3B0A04B9-63C2-469C-B3D5-99B8E846E376}">
      <dgm:prSet/>
      <dgm:spPr/>
      <dgm:t>
        <a:bodyPr/>
        <a:lstStyle/>
        <a:p>
          <a:endParaRPr lang="es-CO"/>
        </a:p>
      </dgm:t>
    </dgm:pt>
    <dgm:pt modelId="{DB767355-0F6B-4BBA-A420-2DA477BD67C7}" type="sibTrans" cxnId="{3B0A04B9-63C2-469C-B3D5-99B8E846E376}">
      <dgm:prSet/>
      <dgm:spPr/>
      <dgm:t>
        <a:bodyPr/>
        <a:lstStyle/>
        <a:p>
          <a:endParaRPr lang="es-CO"/>
        </a:p>
      </dgm:t>
    </dgm:pt>
    <dgm:pt modelId="{7A9695E8-77DA-4E4F-BEDE-7E8C52AC9208}">
      <dgm:prSet custT="1"/>
      <dgm:spPr/>
      <dgm:t>
        <a:bodyPr/>
        <a:lstStyle/>
        <a:p>
          <a:r>
            <a:rPr lang="es-CO" sz="1600" b="1" dirty="0" smtClean="0">
              <a:latin typeface="Calibri" pitchFamily="34" charset="0"/>
              <a:cs typeface="Calibri" pitchFamily="34" charset="0"/>
            </a:rPr>
            <a:t>Fomentar condiciones y estilos de vida saludables</a:t>
          </a:r>
        </a:p>
      </dgm:t>
    </dgm:pt>
    <dgm:pt modelId="{31735ACC-BE0A-4BE6-BBFC-4225E7A8B6C7}" type="parTrans" cxnId="{1C963087-CF78-4F05-828F-492F15BAA280}">
      <dgm:prSet/>
      <dgm:spPr/>
      <dgm:t>
        <a:bodyPr/>
        <a:lstStyle/>
        <a:p>
          <a:endParaRPr lang="es-CO"/>
        </a:p>
      </dgm:t>
    </dgm:pt>
    <dgm:pt modelId="{7EAC3DB2-59F0-4FDE-A598-88A1A53838B3}" type="sibTrans" cxnId="{1C963087-CF78-4F05-828F-492F15BAA280}">
      <dgm:prSet/>
      <dgm:spPr/>
      <dgm:t>
        <a:bodyPr/>
        <a:lstStyle/>
        <a:p>
          <a:endParaRPr lang="es-CO"/>
        </a:p>
      </dgm:t>
    </dgm:pt>
    <dgm:pt modelId="{C0DD8691-323C-45D2-A7F7-D74C5C848288}">
      <dgm:prSet custT="1"/>
      <dgm:spPr/>
      <dgm:t>
        <a:bodyPr/>
        <a:lstStyle/>
        <a:p>
          <a:r>
            <a:rPr lang="es-CO" sz="1600" b="1" dirty="0" smtClean="0">
              <a:latin typeface="Calibri" pitchFamily="34" charset="0"/>
              <a:cs typeface="Calibri" pitchFamily="34" charset="0"/>
            </a:rPr>
            <a:t>Promover buen trato, vínculos afectivos y prácticas de crianza humanizada</a:t>
          </a:r>
        </a:p>
      </dgm:t>
    </dgm:pt>
    <dgm:pt modelId="{C796DC9A-345E-434E-BC60-C47181045D58}" type="parTrans" cxnId="{EAAC3E3C-02FC-4860-8828-C2894D2D7575}">
      <dgm:prSet/>
      <dgm:spPr/>
      <dgm:t>
        <a:bodyPr/>
        <a:lstStyle/>
        <a:p>
          <a:endParaRPr lang="es-CO"/>
        </a:p>
      </dgm:t>
    </dgm:pt>
    <dgm:pt modelId="{18865F58-4031-45F3-89AF-4B4C52DAFCFD}" type="sibTrans" cxnId="{EAAC3E3C-02FC-4860-8828-C2894D2D7575}">
      <dgm:prSet/>
      <dgm:spPr/>
      <dgm:t>
        <a:bodyPr/>
        <a:lstStyle/>
        <a:p>
          <a:endParaRPr lang="es-CO"/>
        </a:p>
      </dgm:t>
    </dgm:pt>
    <dgm:pt modelId="{45E62414-FC7F-4BAD-8CB5-E6892D69D5F8}">
      <dgm:prSet custT="1"/>
      <dgm:spPr/>
      <dgm:t>
        <a:bodyPr/>
        <a:lstStyle/>
        <a:p>
          <a:r>
            <a:rPr lang="es-CO" sz="1600" b="1" smtClean="0">
              <a:latin typeface="Calibri" pitchFamily="34" charset="0"/>
              <a:cs typeface="Calibri" pitchFamily="34" charset="0"/>
            </a:rPr>
            <a:t>Evaluar las condiciones de salud</a:t>
          </a:r>
          <a:endParaRPr lang="es-CO" sz="1600" b="1" dirty="0" smtClean="0">
            <a:latin typeface="Calibri" pitchFamily="34" charset="0"/>
            <a:cs typeface="Calibri" pitchFamily="34" charset="0"/>
          </a:endParaRPr>
        </a:p>
      </dgm:t>
    </dgm:pt>
    <dgm:pt modelId="{CBA314AB-F4B0-45B5-AF8C-55C1441C02ED}" type="parTrans" cxnId="{5113F68B-E500-44EB-91DD-2F648E600A43}">
      <dgm:prSet/>
      <dgm:spPr/>
      <dgm:t>
        <a:bodyPr/>
        <a:lstStyle/>
        <a:p>
          <a:endParaRPr lang="es-CO"/>
        </a:p>
      </dgm:t>
    </dgm:pt>
    <dgm:pt modelId="{E95953E1-C561-4A37-95DD-F7E7BD374872}" type="sibTrans" cxnId="{5113F68B-E500-44EB-91DD-2F648E600A43}">
      <dgm:prSet/>
      <dgm:spPr/>
      <dgm:t>
        <a:bodyPr/>
        <a:lstStyle/>
        <a:p>
          <a:endParaRPr lang="es-CO"/>
        </a:p>
      </dgm:t>
    </dgm:pt>
    <dgm:pt modelId="{F0F4C35A-681A-4D38-91A3-6556A6961B45}">
      <dgm:prSet custT="1"/>
      <dgm:spPr/>
      <dgm:t>
        <a:bodyPr/>
        <a:lstStyle/>
        <a:p>
          <a:r>
            <a:rPr lang="es-CO" sz="1600" b="1" smtClean="0">
              <a:latin typeface="Calibri" pitchFamily="34" charset="0"/>
              <a:cs typeface="Calibri" pitchFamily="34" charset="0"/>
            </a:rPr>
            <a:t>Fomentar una alimentación saludable</a:t>
          </a:r>
          <a:endParaRPr lang="es-CO" sz="1600" b="1" dirty="0" smtClean="0">
            <a:latin typeface="Calibri" pitchFamily="34" charset="0"/>
            <a:cs typeface="Calibri" pitchFamily="34" charset="0"/>
          </a:endParaRPr>
        </a:p>
      </dgm:t>
    </dgm:pt>
    <dgm:pt modelId="{1945212F-13C0-4D20-8E04-CC70EA6DF1A6}" type="parTrans" cxnId="{7E1663D8-9438-46F7-97A1-6A0638EDAAE5}">
      <dgm:prSet/>
      <dgm:spPr/>
      <dgm:t>
        <a:bodyPr/>
        <a:lstStyle/>
        <a:p>
          <a:endParaRPr lang="es-CO"/>
        </a:p>
      </dgm:t>
    </dgm:pt>
    <dgm:pt modelId="{2024FB8B-E7CD-46D8-BB50-489808F5438B}" type="sibTrans" cxnId="{7E1663D8-9438-46F7-97A1-6A0638EDAAE5}">
      <dgm:prSet/>
      <dgm:spPr/>
      <dgm:t>
        <a:bodyPr/>
        <a:lstStyle/>
        <a:p>
          <a:endParaRPr lang="es-CO"/>
        </a:p>
      </dgm:t>
    </dgm:pt>
    <dgm:pt modelId="{011680AE-9257-44CF-B24A-FFFAD8558E10}">
      <dgm:prSet custT="1"/>
      <dgm:spPr/>
      <dgm:t>
        <a:bodyPr/>
        <a:lstStyle/>
        <a:p>
          <a:r>
            <a:rPr lang="es-CO" sz="1600" b="1" smtClean="0">
              <a:latin typeface="Calibri" pitchFamily="34" charset="0"/>
              <a:cs typeface="Calibri" pitchFamily="34" charset="0"/>
            </a:rPr>
            <a:t>Prevenir las enfermedades más frecuentes y los accidentes</a:t>
          </a:r>
          <a:endParaRPr lang="es-CO" sz="1600" b="1" dirty="0" smtClean="0">
            <a:latin typeface="Calibri" pitchFamily="34" charset="0"/>
            <a:cs typeface="Calibri" pitchFamily="34" charset="0"/>
          </a:endParaRPr>
        </a:p>
      </dgm:t>
    </dgm:pt>
    <dgm:pt modelId="{B34DC0CD-4E54-4D4A-BBBB-57462F28996C}" type="parTrans" cxnId="{76500A55-CB9E-48E1-93E7-899CB3F2849C}">
      <dgm:prSet/>
      <dgm:spPr/>
      <dgm:t>
        <a:bodyPr/>
        <a:lstStyle/>
        <a:p>
          <a:endParaRPr lang="es-CO"/>
        </a:p>
      </dgm:t>
    </dgm:pt>
    <dgm:pt modelId="{8955DC5D-7466-42FD-A2FB-1B97DA8D7736}" type="sibTrans" cxnId="{76500A55-CB9E-48E1-93E7-899CB3F2849C}">
      <dgm:prSet/>
      <dgm:spPr/>
      <dgm:t>
        <a:bodyPr/>
        <a:lstStyle/>
        <a:p>
          <a:endParaRPr lang="es-CO"/>
        </a:p>
      </dgm:t>
    </dgm:pt>
    <dgm:pt modelId="{43D5C3C0-9FD0-488A-B9FF-AF0C2C6A27CA}">
      <dgm:prSet custT="1"/>
      <dgm:spPr/>
      <dgm:t>
        <a:bodyPr/>
        <a:lstStyle/>
        <a:p>
          <a:r>
            <a:rPr lang="es-CO" sz="1600" b="1" smtClean="0">
              <a:latin typeface="Calibri" pitchFamily="34" charset="0"/>
              <a:cs typeface="Calibri" pitchFamily="34" charset="0"/>
            </a:rPr>
            <a:t>Impulsar los componentes de salud oral, visual y auditiva.  </a:t>
          </a:r>
          <a:endParaRPr lang="es-CO" sz="1600" b="1" dirty="0" smtClean="0">
            <a:latin typeface="Calibri" pitchFamily="34" charset="0"/>
            <a:cs typeface="Calibri" pitchFamily="34" charset="0"/>
          </a:endParaRPr>
        </a:p>
      </dgm:t>
    </dgm:pt>
    <dgm:pt modelId="{F4E4BF9F-7CBC-4548-AEAC-92483B8220B7}" type="parTrans" cxnId="{E61E0E1D-9D38-4A3C-8F60-3F2081CA4C18}">
      <dgm:prSet/>
      <dgm:spPr/>
      <dgm:t>
        <a:bodyPr/>
        <a:lstStyle/>
        <a:p>
          <a:endParaRPr lang="es-CO"/>
        </a:p>
      </dgm:t>
    </dgm:pt>
    <dgm:pt modelId="{668FE458-3940-4865-B047-3012D66442D5}" type="sibTrans" cxnId="{E61E0E1D-9D38-4A3C-8F60-3F2081CA4C18}">
      <dgm:prSet/>
      <dgm:spPr/>
      <dgm:t>
        <a:bodyPr/>
        <a:lstStyle/>
        <a:p>
          <a:endParaRPr lang="es-CO"/>
        </a:p>
      </dgm:t>
    </dgm:pt>
    <dgm:pt modelId="{B8479FDB-2330-4CB0-917B-F7657FAD75BA}">
      <dgm:prSet/>
      <dgm:spPr/>
      <dgm:t>
        <a:bodyPr/>
        <a:lstStyle/>
        <a:p>
          <a:endParaRPr lang="es-CO"/>
        </a:p>
      </dgm:t>
    </dgm:pt>
    <dgm:pt modelId="{914CB3C3-406E-483B-8807-41AB5F702A57}" type="parTrans" cxnId="{58D9720A-35E8-4BA1-881A-0AAF39AB4CE3}">
      <dgm:prSet/>
      <dgm:spPr/>
      <dgm:t>
        <a:bodyPr/>
        <a:lstStyle/>
        <a:p>
          <a:endParaRPr lang="es-CO"/>
        </a:p>
      </dgm:t>
    </dgm:pt>
    <dgm:pt modelId="{BEBC0078-0302-409B-9CB5-5F7FF3B50DB1}" type="sibTrans" cxnId="{58D9720A-35E8-4BA1-881A-0AAF39AB4CE3}">
      <dgm:prSet/>
      <dgm:spPr/>
      <dgm:t>
        <a:bodyPr/>
        <a:lstStyle/>
        <a:p>
          <a:endParaRPr lang="es-CO"/>
        </a:p>
      </dgm:t>
    </dgm:pt>
    <dgm:pt modelId="{8F06672F-299C-4A52-9B0D-C141F67F0422}" type="pres">
      <dgm:prSet presAssocID="{819AD2B0-0155-42B9-BFDB-F572C4EBFEC6}" presName="Name0" presStyleCnt="0">
        <dgm:presLayoutVars>
          <dgm:chMax val="7"/>
          <dgm:dir/>
          <dgm:resizeHandles val="exact"/>
        </dgm:presLayoutVars>
      </dgm:prSet>
      <dgm:spPr/>
    </dgm:pt>
    <dgm:pt modelId="{4B1F2D1A-6295-499B-AF8D-E831E0520077}" type="pres">
      <dgm:prSet presAssocID="{819AD2B0-0155-42B9-BFDB-F572C4EBFEC6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7F7BA00-7EF6-4EEB-B823-8B793A0C71FE}" type="pres">
      <dgm:prSet presAssocID="{819AD2B0-0155-42B9-BFDB-F572C4EBFEC6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5EF566-AD35-4DF2-A17B-C3BBA5D990BA}" type="pres">
      <dgm:prSet presAssocID="{819AD2B0-0155-42B9-BFDB-F572C4EBFEC6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EC5E92-7FB1-4462-935F-D74E425CC2D5}" type="pres">
      <dgm:prSet presAssocID="{819AD2B0-0155-42B9-BFDB-F572C4EBFEC6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9F42D1-6B81-444D-8197-EAC8ADCD5D95}" type="pres">
      <dgm:prSet presAssocID="{819AD2B0-0155-42B9-BFDB-F572C4EBFEC6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FF2269-522D-4DCE-8363-A55B978231A9}" type="pres">
      <dgm:prSet presAssocID="{819AD2B0-0155-42B9-BFDB-F572C4EBFEC6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10BDA5-C977-4226-B72E-F1E6FC6E7CD8}" type="pres">
      <dgm:prSet presAssocID="{819AD2B0-0155-42B9-BFDB-F572C4EBFEC6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B0A04B9-63C2-469C-B3D5-99B8E846E376}" srcId="{819AD2B0-0155-42B9-BFDB-F572C4EBFEC6}" destId="{9F928E8C-11B1-4E8A-85A7-742171370EC7}" srcOrd="0" destOrd="0" parTransId="{E1172911-9CFF-4B77-BD21-B64C1A58627F}" sibTransId="{DB767355-0F6B-4BBA-A420-2DA477BD67C7}"/>
    <dgm:cxn modelId="{1C963087-CF78-4F05-828F-492F15BAA280}" srcId="{819AD2B0-0155-42B9-BFDB-F572C4EBFEC6}" destId="{7A9695E8-77DA-4E4F-BEDE-7E8C52AC9208}" srcOrd="1" destOrd="0" parTransId="{31735ACC-BE0A-4BE6-BBFC-4225E7A8B6C7}" sibTransId="{7EAC3DB2-59F0-4FDE-A598-88A1A53838B3}"/>
    <dgm:cxn modelId="{EAAC3E3C-02FC-4860-8828-C2894D2D7575}" srcId="{819AD2B0-0155-42B9-BFDB-F572C4EBFEC6}" destId="{C0DD8691-323C-45D2-A7F7-D74C5C848288}" srcOrd="2" destOrd="0" parTransId="{C796DC9A-345E-434E-BC60-C47181045D58}" sibTransId="{18865F58-4031-45F3-89AF-4B4C52DAFCFD}"/>
    <dgm:cxn modelId="{E61E0E1D-9D38-4A3C-8F60-3F2081CA4C18}" srcId="{819AD2B0-0155-42B9-BFDB-F572C4EBFEC6}" destId="{43D5C3C0-9FD0-488A-B9FF-AF0C2C6A27CA}" srcOrd="6" destOrd="0" parTransId="{F4E4BF9F-7CBC-4548-AEAC-92483B8220B7}" sibTransId="{668FE458-3940-4865-B047-3012D66442D5}"/>
    <dgm:cxn modelId="{63A78B38-A5C8-4198-9296-CECDAE0593DA}" type="presOf" srcId="{819AD2B0-0155-42B9-BFDB-F572C4EBFEC6}" destId="{8F06672F-299C-4A52-9B0D-C141F67F0422}" srcOrd="0" destOrd="0" presId="urn:microsoft.com/office/officeart/2005/8/layout/rings+Icon"/>
    <dgm:cxn modelId="{7E1663D8-9438-46F7-97A1-6A0638EDAAE5}" srcId="{819AD2B0-0155-42B9-BFDB-F572C4EBFEC6}" destId="{F0F4C35A-681A-4D38-91A3-6556A6961B45}" srcOrd="4" destOrd="0" parTransId="{1945212F-13C0-4D20-8E04-CC70EA6DF1A6}" sibTransId="{2024FB8B-E7CD-46D8-BB50-489808F5438B}"/>
    <dgm:cxn modelId="{AD096B87-5296-495A-8E0B-B0A7E0DE8070}" type="presOf" srcId="{7A9695E8-77DA-4E4F-BEDE-7E8C52AC9208}" destId="{27F7BA00-7EF6-4EEB-B823-8B793A0C71FE}" srcOrd="0" destOrd="0" presId="urn:microsoft.com/office/officeart/2005/8/layout/rings+Icon"/>
    <dgm:cxn modelId="{165491A6-909D-452B-82E3-F51EACC00D7D}" type="presOf" srcId="{011680AE-9257-44CF-B24A-FFFAD8558E10}" destId="{6EFF2269-522D-4DCE-8363-A55B978231A9}" srcOrd="0" destOrd="0" presId="urn:microsoft.com/office/officeart/2005/8/layout/rings+Icon"/>
    <dgm:cxn modelId="{5FC514BA-7BBB-487A-9EFE-658FB56DCD67}" type="presOf" srcId="{45E62414-FC7F-4BAD-8CB5-E6892D69D5F8}" destId="{D0EC5E92-7FB1-4462-935F-D74E425CC2D5}" srcOrd="0" destOrd="0" presId="urn:microsoft.com/office/officeart/2005/8/layout/rings+Icon"/>
    <dgm:cxn modelId="{9664BB39-0B7F-4D36-BB2D-3A0B5115152A}" type="presOf" srcId="{C0DD8691-323C-45D2-A7F7-D74C5C848288}" destId="{C55EF566-AD35-4DF2-A17B-C3BBA5D990BA}" srcOrd="0" destOrd="0" presId="urn:microsoft.com/office/officeart/2005/8/layout/rings+Icon"/>
    <dgm:cxn modelId="{58D9720A-35E8-4BA1-881A-0AAF39AB4CE3}" srcId="{819AD2B0-0155-42B9-BFDB-F572C4EBFEC6}" destId="{B8479FDB-2330-4CB0-917B-F7657FAD75BA}" srcOrd="7" destOrd="0" parTransId="{914CB3C3-406E-483B-8807-41AB5F702A57}" sibTransId="{BEBC0078-0302-409B-9CB5-5F7FF3B50DB1}"/>
    <dgm:cxn modelId="{6E79FCA7-9EFB-4A89-883D-96F5026B27DC}" type="presOf" srcId="{43D5C3C0-9FD0-488A-B9FF-AF0C2C6A27CA}" destId="{4910BDA5-C977-4226-B72E-F1E6FC6E7CD8}" srcOrd="0" destOrd="0" presId="urn:microsoft.com/office/officeart/2005/8/layout/rings+Icon"/>
    <dgm:cxn modelId="{CF36C2C1-E2B7-4964-8067-1446C396451E}" type="presOf" srcId="{9F928E8C-11B1-4E8A-85A7-742171370EC7}" destId="{4B1F2D1A-6295-499B-AF8D-E831E0520077}" srcOrd="0" destOrd="0" presId="urn:microsoft.com/office/officeart/2005/8/layout/rings+Icon"/>
    <dgm:cxn modelId="{76500A55-CB9E-48E1-93E7-899CB3F2849C}" srcId="{819AD2B0-0155-42B9-BFDB-F572C4EBFEC6}" destId="{011680AE-9257-44CF-B24A-FFFAD8558E10}" srcOrd="5" destOrd="0" parTransId="{B34DC0CD-4E54-4D4A-BBBB-57462F28996C}" sibTransId="{8955DC5D-7466-42FD-A2FB-1B97DA8D7736}"/>
    <dgm:cxn modelId="{5113F68B-E500-44EB-91DD-2F648E600A43}" srcId="{819AD2B0-0155-42B9-BFDB-F572C4EBFEC6}" destId="{45E62414-FC7F-4BAD-8CB5-E6892D69D5F8}" srcOrd="3" destOrd="0" parTransId="{CBA314AB-F4B0-45B5-AF8C-55C1441C02ED}" sibTransId="{E95953E1-C561-4A37-95DD-F7E7BD374872}"/>
    <dgm:cxn modelId="{99B54BEA-1D45-464D-9E06-F526BA87CFB2}" type="presOf" srcId="{F0F4C35A-681A-4D38-91A3-6556A6961B45}" destId="{1E9F42D1-6B81-444D-8197-EAC8ADCD5D95}" srcOrd="0" destOrd="0" presId="urn:microsoft.com/office/officeart/2005/8/layout/rings+Icon"/>
    <dgm:cxn modelId="{9870CC9B-D6E3-4B2E-87F4-23D7686EED67}" type="presParOf" srcId="{8F06672F-299C-4A52-9B0D-C141F67F0422}" destId="{4B1F2D1A-6295-499B-AF8D-E831E0520077}" srcOrd="0" destOrd="0" presId="urn:microsoft.com/office/officeart/2005/8/layout/rings+Icon"/>
    <dgm:cxn modelId="{6BCAFDC0-F587-4E65-8393-45443E68BB75}" type="presParOf" srcId="{8F06672F-299C-4A52-9B0D-C141F67F0422}" destId="{27F7BA00-7EF6-4EEB-B823-8B793A0C71FE}" srcOrd="1" destOrd="0" presId="urn:microsoft.com/office/officeart/2005/8/layout/rings+Icon"/>
    <dgm:cxn modelId="{2C6A5B6B-C03E-47CB-BE22-14E29D6E1F47}" type="presParOf" srcId="{8F06672F-299C-4A52-9B0D-C141F67F0422}" destId="{C55EF566-AD35-4DF2-A17B-C3BBA5D990BA}" srcOrd="2" destOrd="0" presId="urn:microsoft.com/office/officeart/2005/8/layout/rings+Icon"/>
    <dgm:cxn modelId="{CD5B324E-4FA4-43AD-A179-F55019CB714F}" type="presParOf" srcId="{8F06672F-299C-4A52-9B0D-C141F67F0422}" destId="{D0EC5E92-7FB1-4462-935F-D74E425CC2D5}" srcOrd="3" destOrd="0" presId="urn:microsoft.com/office/officeart/2005/8/layout/rings+Icon"/>
    <dgm:cxn modelId="{79E4ABAB-3AD4-42F6-B3BE-62BB29979343}" type="presParOf" srcId="{8F06672F-299C-4A52-9B0D-C141F67F0422}" destId="{1E9F42D1-6B81-444D-8197-EAC8ADCD5D95}" srcOrd="4" destOrd="0" presId="urn:microsoft.com/office/officeart/2005/8/layout/rings+Icon"/>
    <dgm:cxn modelId="{67BAFF4A-1D9D-4DA6-B7E5-C9362F44A0AC}" type="presParOf" srcId="{8F06672F-299C-4A52-9B0D-C141F67F0422}" destId="{6EFF2269-522D-4DCE-8363-A55B978231A9}" srcOrd="5" destOrd="0" presId="urn:microsoft.com/office/officeart/2005/8/layout/rings+Icon"/>
    <dgm:cxn modelId="{0B1BAF0C-EFDC-40BB-92A3-6085DDF207AF}" type="presParOf" srcId="{8F06672F-299C-4A52-9B0D-C141F67F0422}" destId="{4910BDA5-C977-4226-B72E-F1E6FC6E7CD8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750CCA-1734-4465-8A90-3C63299C798A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0A3D3512-6764-4337-91FE-13F6CBAE3142}">
      <dgm:prSet phldrT="[Texto]" custT="1"/>
      <dgm:spPr/>
      <dgm:t>
        <a:bodyPr/>
        <a:lstStyle/>
        <a:p>
          <a:r>
            <a:rPr lang="es-CO" sz="2000" b="1" dirty="0" smtClean="0"/>
            <a:t>CRECIMIENTO</a:t>
          </a:r>
        </a:p>
        <a:p>
          <a:r>
            <a:rPr lang="es-CO" sz="2000" b="1" dirty="0" smtClean="0"/>
            <a:t>DESARROLLO</a:t>
          </a:r>
          <a:endParaRPr lang="es-CO" sz="2000" b="1" dirty="0"/>
        </a:p>
      </dgm:t>
    </dgm:pt>
    <dgm:pt modelId="{D0EC8611-EF74-4921-AB4C-04174A54E76F}" type="parTrans" cxnId="{9A1EE1A6-BD20-49E3-B737-071390D65148}">
      <dgm:prSet/>
      <dgm:spPr/>
      <dgm:t>
        <a:bodyPr/>
        <a:lstStyle/>
        <a:p>
          <a:endParaRPr lang="es-CO" sz="1600" b="1"/>
        </a:p>
      </dgm:t>
    </dgm:pt>
    <dgm:pt modelId="{BA75EE00-93EE-4689-A7F2-B45216F30839}" type="sibTrans" cxnId="{9A1EE1A6-BD20-49E3-B737-071390D65148}">
      <dgm:prSet/>
      <dgm:spPr/>
      <dgm:t>
        <a:bodyPr/>
        <a:lstStyle/>
        <a:p>
          <a:endParaRPr lang="es-CO" sz="1600" b="1"/>
        </a:p>
      </dgm:t>
    </dgm:pt>
    <dgm:pt modelId="{FBC1317C-5447-4791-89C6-A777D10D552F}">
      <dgm:prSet phldrT="[Texto]" custT="1"/>
      <dgm:spPr/>
      <dgm:t>
        <a:bodyPr/>
        <a:lstStyle/>
        <a:p>
          <a:r>
            <a:rPr lang="es-CO" sz="1600" b="1" dirty="0" smtClean="0"/>
            <a:t>GENETICA</a:t>
          </a:r>
          <a:endParaRPr lang="es-CO" sz="1600" b="1" dirty="0"/>
        </a:p>
      </dgm:t>
    </dgm:pt>
    <dgm:pt modelId="{430A3EEF-A152-49FD-9B34-EA2E9441D892}" type="parTrans" cxnId="{7C1866BC-63DA-4B89-9ACD-958D68F56D84}">
      <dgm:prSet/>
      <dgm:spPr/>
      <dgm:t>
        <a:bodyPr/>
        <a:lstStyle/>
        <a:p>
          <a:endParaRPr lang="es-CO" sz="1600" b="1"/>
        </a:p>
      </dgm:t>
    </dgm:pt>
    <dgm:pt modelId="{FC1F13A3-B39A-4776-B00E-7492EF935C99}" type="sibTrans" cxnId="{7C1866BC-63DA-4B89-9ACD-958D68F56D84}">
      <dgm:prSet/>
      <dgm:spPr/>
      <dgm:t>
        <a:bodyPr/>
        <a:lstStyle/>
        <a:p>
          <a:endParaRPr lang="es-CO" sz="1600" b="1"/>
        </a:p>
      </dgm:t>
    </dgm:pt>
    <dgm:pt modelId="{281F708D-1787-4001-8BDC-724E92B8A3E9}">
      <dgm:prSet phldrT="[Texto]" custT="1"/>
      <dgm:spPr/>
      <dgm:t>
        <a:bodyPr/>
        <a:lstStyle/>
        <a:p>
          <a:r>
            <a:rPr lang="es-CO" sz="1600" b="1" dirty="0" smtClean="0"/>
            <a:t>ESTIMULO MEDIO AMBIENTE</a:t>
          </a:r>
          <a:endParaRPr lang="es-CO" sz="1600" b="1" dirty="0"/>
        </a:p>
      </dgm:t>
    </dgm:pt>
    <dgm:pt modelId="{9BB91E2D-2A8F-41FC-88FF-7FC00EE0D90F}" type="parTrans" cxnId="{CD33A877-914D-4D80-A328-0A1E4F64237F}">
      <dgm:prSet/>
      <dgm:spPr/>
      <dgm:t>
        <a:bodyPr/>
        <a:lstStyle/>
        <a:p>
          <a:endParaRPr lang="es-CO" sz="1600" b="1"/>
        </a:p>
      </dgm:t>
    </dgm:pt>
    <dgm:pt modelId="{EF2733D0-9022-44CD-9547-276A51A803F3}" type="sibTrans" cxnId="{CD33A877-914D-4D80-A328-0A1E4F64237F}">
      <dgm:prSet/>
      <dgm:spPr/>
      <dgm:t>
        <a:bodyPr/>
        <a:lstStyle/>
        <a:p>
          <a:endParaRPr lang="es-CO" sz="1600" b="1"/>
        </a:p>
      </dgm:t>
    </dgm:pt>
    <dgm:pt modelId="{8572AB46-571F-40F5-BC8E-6E970BBF06FA}">
      <dgm:prSet phldrT="[Texto]" custT="1"/>
      <dgm:spPr/>
      <dgm:t>
        <a:bodyPr/>
        <a:lstStyle/>
        <a:p>
          <a:r>
            <a:rPr lang="es-CO" sz="1600" b="1" dirty="0" smtClean="0"/>
            <a:t>INFLUENCIA ADULTOS</a:t>
          </a:r>
          <a:endParaRPr lang="es-CO" sz="1600" b="1" dirty="0"/>
        </a:p>
      </dgm:t>
    </dgm:pt>
    <dgm:pt modelId="{DEE4AE74-F29C-4334-B0BF-C611A32E070A}" type="parTrans" cxnId="{715CA6BD-8888-49A7-9FEA-BB3895789927}">
      <dgm:prSet/>
      <dgm:spPr/>
      <dgm:t>
        <a:bodyPr/>
        <a:lstStyle/>
        <a:p>
          <a:endParaRPr lang="es-CO" sz="1600" b="1"/>
        </a:p>
      </dgm:t>
    </dgm:pt>
    <dgm:pt modelId="{FDA39912-DEC6-480E-AF98-85599E3BA0D7}" type="sibTrans" cxnId="{715CA6BD-8888-49A7-9FEA-BB3895789927}">
      <dgm:prSet/>
      <dgm:spPr/>
      <dgm:t>
        <a:bodyPr/>
        <a:lstStyle/>
        <a:p>
          <a:endParaRPr lang="es-CO" sz="1600" b="1"/>
        </a:p>
      </dgm:t>
    </dgm:pt>
    <dgm:pt modelId="{7FB02326-29B6-4448-9A75-ECD88A5308A9}">
      <dgm:prSet phldrT="[Texto]" custT="1"/>
      <dgm:spPr/>
      <dgm:t>
        <a:bodyPr/>
        <a:lstStyle/>
        <a:p>
          <a:r>
            <a:rPr lang="es-CO" sz="1600" b="1" dirty="0" smtClean="0"/>
            <a:t>INTELIGENCIA </a:t>
          </a:r>
        </a:p>
        <a:p>
          <a:r>
            <a:rPr lang="es-CO" sz="1600" b="1" dirty="0" smtClean="0"/>
            <a:t>AFECTO</a:t>
          </a:r>
          <a:endParaRPr lang="es-CO" sz="1600" b="1" dirty="0"/>
        </a:p>
      </dgm:t>
    </dgm:pt>
    <dgm:pt modelId="{549D5B6E-79AC-42A7-A1B8-0B907D68FE61}" type="parTrans" cxnId="{3824F0E5-DAB2-4FFC-B67A-D60DF06A9ED4}">
      <dgm:prSet/>
      <dgm:spPr/>
      <dgm:t>
        <a:bodyPr/>
        <a:lstStyle/>
        <a:p>
          <a:endParaRPr lang="es-CO" sz="1600" b="1"/>
        </a:p>
      </dgm:t>
    </dgm:pt>
    <dgm:pt modelId="{4B055034-DD5F-4975-B454-64D68C816AF6}" type="sibTrans" cxnId="{3824F0E5-DAB2-4FFC-B67A-D60DF06A9ED4}">
      <dgm:prSet/>
      <dgm:spPr/>
      <dgm:t>
        <a:bodyPr/>
        <a:lstStyle/>
        <a:p>
          <a:endParaRPr lang="es-CO" sz="1600" b="1"/>
        </a:p>
      </dgm:t>
    </dgm:pt>
    <dgm:pt modelId="{746B7161-412C-4749-9FD8-3E522DE6253D}" type="pres">
      <dgm:prSet presAssocID="{C0750CCA-1734-4465-8A90-3C63299C79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8C752AE-2695-4CF9-949A-6BBEBC6296BE}" type="pres">
      <dgm:prSet presAssocID="{0A3D3512-6764-4337-91FE-13F6CBAE3142}" presName="centerShape" presStyleLbl="node0" presStyleIdx="0" presStyleCnt="1"/>
      <dgm:spPr/>
      <dgm:t>
        <a:bodyPr/>
        <a:lstStyle/>
        <a:p>
          <a:endParaRPr lang="es-CO"/>
        </a:p>
      </dgm:t>
    </dgm:pt>
    <dgm:pt modelId="{A175E5C5-9C83-4D11-9C15-6E4028DFEE56}" type="pres">
      <dgm:prSet presAssocID="{FBC1317C-5447-4791-89C6-A777D10D552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7141EA-88BB-44B9-A2A0-CDA9532A2F22}" type="pres">
      <dgm:prSet presAssocID="{FBC1317C-5447-4791-89C6-A777D10D552F}" presName="dummy" presStyleCnt="0"/>
      <dgm:spPr/>
    </dgm:pt>
    <dgm:pt modelId="{0F601032-CD24-404C-AA42-624A98ECEC2C}" type="pres">
      <dgm:prSet presAssocID="{FC1F13A3-B39A-4776-B00E-7492EF935C99}" presName="sibTrans" presStyleLbl="sibTrans2D1" presStyleIdx="0" presStyleCnt="4"/>
      <dgm:spPr/>
      <dgm:t>
        <a:bodyPr/>
        <a:lstStyle/>
        <a:p>
          <a:endParaRPr lang="es-CO"/>
        </a:p>
      </dgm:t>
    </dgm:pt>
    <dgm:pt modelId="{D0FF8077-152F-4E4E-BD64-AF05A773AD8A}" type="pres">
      <dgm:prSet presAssocID="{281F708D-1787-4001-8BDC-724E92B8A3E9}" presName="node" presStyleLbl="node1" presStyleIdx="1" presStyleCnt="4" custScaleX="11070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26B80D-9DBF-4BA9-9125-B75579DD4520}" type="pres">
      <dgm:prSet presAssocID="{281F708D-1787-4001-8BDC-724E92B8A3E9}" presName="dummy" presStyleCnt="0"/>
      <dgm:spPr/>
    </dgm:pt>
    <dgm:pt modelId="{98A49CB6-AFFF-43E8-82EE-091C35238986}" type="pres">
      <dgm:prSet presAssocID="{EF2733D0-9022-44CD-9547-276A51A803F3}" presName="sibTrans" presStyleLbl="sibTrans2D1" presStyleIdx="1" presStyleCnt="4"/>
      <dgm:spPr/>
      <dgm:t>
        <a:bodyPr/>
        <a:lstStyle/>
        <a:p>
          <a:endParaRPr lang="es-CO"/>
        </a:p>
      </dgm:t>
    </dgm:pt>
    <dgm:pt modelId="{61E10C64-B662-4B39-8C74-3B85EC2E1426}" type="pres">
      <dgm:prSet presAssocID="{8572AB46-571F-40F5-BC8E-6E970BBF06FA}" presName="node" presStyleLbl="node1" presStyleIdx="2" presStyleCnt="4" custScaleX="1121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4268DE-23FA-4FA6-9B33-200A6DD69FFE}" type="pres">
      <dgm:prSet presAssocID="{8572AB46-571F-40F5-BC8E-6E970BBF06FA}" presName="dummy" presStyleCnt="0"/>
      <dgm:spPr/>
    </dgm:pt>
    <dgm:pt modelId="{952C4926-E14D-4197-81F4-D35C8F3B10AD}" type="pres">
      <dgm:prSet presAssocID="{FDA39912-DEC6-480E-AF98-85599E3BA0D7}" presName="sibTrans" presStyleLbl="sibTrans2D1" presStyleIdx="2" presStyleCnt="4"/>
      <dgm:spPr/>
      <dgm:t>
        <a:bodyPr/>
        <a:lstStyle/>
        <a:p>
          <a:endParaRPr lang="es-CO"/>
        </a:p>
      </dgm:t>
    </dgm:pt>
    <dgm:pt modelId="{ADE02F4E-B292-41FB-8291-CEEB2365520B}" type="pres">
      <dgm:prSet presAssocID="{7FB02326-29B6-4448-9A75-ECD88A5308A9}" presName="node" presStyleLbl="node1" presStyleIdx="3" presStyleCnt="4" custScaleX="1182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C9A390-AA75-4CC3-A9D6-DE91BEF6036B}" type="pres">
      <dgm:prSet presAssocID="{7FB02326-29B6-4448-9A75-ECD88A5308A9}" presName="dummy" presStyleCnt="0"/>
      <dgm:spPr/>
    </dgm:pt>
    <dgm:pt modelId="{AFBCF972-717D-4FFF-BF3A-0909E392791D}" type="pres">
      <dgm:prSet presAssocID="{4B055034-DD5F-4975-B454-64D68C816AF6}" presName="sibTrans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BC992310-0874-4479-9DB4-1FED457C8A37}" type="presOf" srcId="{EF2733D0-9022-44CD-9547-276A51A803F3}" destId="{98A49CB6-AFFF-43E8-82EE-091C35238986}" srcOrd="0" destOrd="0" presId="urn:microsoft.com/office/officeart/2005/8/layout/radial6"/>
    <dgm:cxn modelId="{E1BF6B2F-BA4F-44CF-985A-52ACF871A07C}" type="presOf" srcId="{8572AB46-571F-40F5-BC8E-6E970BBF06FA}" destId="{61E10C64-B662-4B39-8C74-3B85EC2E1426}" srcOrd="0" destOrd="0" presId="urn:microsoft.com/office/officeart/2005/8/layout/radial6"/>
    <dgm:cxn modelId="{3824F0E5-DAB2-4FFC-B67A-D60DF06A9ED4}" srcId="{0A3D3512-6764-4337-91FE-13F6CBAE3142}" destId="{7FB02326-29B6-4448-9A75-ECD88A5308A9}" srcOrd="3" destOrd="0" parTransId="{549D5B6E-79AC-42A7-A1B8-0B907D68FE61}" sibTransId="{4B055034-DD5F-4975-B454-64D68C816AF6}"/>
    <dgm:cxn modelId="{E4654208-BB01-4657-92F2-76877C6BC918}" type="presOf" srcId="{4B055034-DD5F-4975-B454-64D68C816AF6}" destId="{AFBCF972-717D-4FFF-BF3A-0909E392791D}" srcOrd="0" destOrd="0" presId="urn:microsoft.com/office/officeart/2005/8/layout/radial6"/>
    <dgm:cxn modelId="{715CA6BD-8888-49A7-9FEA-BB3895789927}" srcId="{0A3D3512-6764-4337-91FE-13F6CBAE3142}" destId="{8572AB46-571F-40F5-BC8E-6E970BBF06FA}" srcOrd="2" destOrd="0" parTransId="{DEE4AE74-F29C-4334-B0BF-C611A32E070A}" sibTransId="{FDA39912-DEC6-480E-AF98-85599E3BA0D7}"/>
    <dgm:cxn modelId="{E686CCE5-EF54-4E0B-A590-2EF9929776CA}" type="presOf" srcId="{0A3D3512-6764-4337-91FE-13F6CBAE3142}" destId="{C8C752AE-2695-4CF9-949A-6BBEBC6296BE}" srcOrd="0" destOrd="0" presId="urn:microsoft.com/office/officeart/2005/8/layout/radial6"/>
    <dgm:cxn modelId="{9A1EE1A6-BD20-49E3-B737-071390D65148}" srcId="{C0750CCA-1734-4465-8A90-3C63299C798A}" destId="{0A3D3512-6764-4337-91FE-13F6CBAE3142}" srcOrd="0" destOrd="0" parTransId="{D0EC8611-EF74-4921-AB4C-04174A54E76F}" sibTransId="{BA75EE00-93EE-4689-A7F2-B45216F30839}"/>
    <dgm:cxn modelId="{CD33A877-914D-4D80-A328-0A1E4F64237F}" srcId="{0A3D3512-6764-4337-91FE-13F6CBAE3142}" destId="{281F708D-1787-4001-8BDC-724E92B8A3E9}" srcOrd="1" destOrd="0" parTransId="{9BB91E2D-2A8F-41FC-88FF-7FC00EE0D90F}" sibTransId="{EF2733D0-9022-44CD-9547-276A51A803F3}"/>
    <dgm:cxn modelId="{12A4E361-34AB-4A5C-B7E4-689B878EADED}" type="presOf" srcId="{FBC1317C-5447-4791-89C6-A777D10D552F}" destId="{A175E5C5-9C83-4D11-9C15-6E4028DFEE56}" srcOrd="0" destOrd="0" presId="urn:microsoft.com/office/officeart/2005/8/layout/radial6"/>
    <dgm:cxn modelId="{ABBA1BC3-57EA-4A49-8318-2117846D66F3}" type="presOf" srcId="{C0750CCA-1734-4465-8A90-3C63299C798A}" destId="{746B7161-412C-4749-9FD8-3E522DE6253D}" srcOrd="0" destOrd="0" presId="urn:microsoft.com/office/officeart/2005/8/layout/radial6"/>
    <dgm:cxn modelId="{7C1866BC-63DA-4B89-9ACD-958D68F56D84}" srcId="{0A3D3512-6764-4337-91FE-13F6CBAE3142}" destId="{FBC1317C-5447-4791-89C6-A777D10D552F}" srcOrd="0" destOrd="0" parTransId="{430A3EEF-A152-49FD-9B34-EA2E9441D892}" sibTransId="{FC1F13A3-B39A-4776-B00E-7492EF935C99}"/>
    <dgm:cxn modelId="{90B04DA3-0026-4A33-A2FE-63CF9DCB4B06}" type="presOf" srcId="{281F708D-1787-4001-8BDC-724E92B8A3E9}" destId="{D0FF8077-152F-4E4E-BD64-AF05A773AD8A}" srcOrd="0" destOrd="0" presId="urn:microsoft.com/office/officeart/2005/8/layout/radial6"/>
    <dgm:cxn modelId="{D6B42FD9-550F-45EA-963F-A662D75650A2}" type="presOf" srcId="{FC1F13A3-B39A-4776-B00E-7492EF935C99}" destId="{0F601032-CD24-404C-AA42-624A98ECEC2C}" srcOrd="0" destOrd="0" presId="urn:microsoft.com/office/officeart/2005/8/layout/radial6"/>
    <dgm:cxn modelId="{93680015-7D28-484A-B445-CD98665B4E4E}" type="presOf" srcId="{FDA39912-DEC6-480E-AF98-85599E3BA0D7}" destId="{952C4926-E14D-4197-81F4-D35C8F3B10AD}" srcOrd="0" destOrd="0" presId="urn:microsoft.com/office/officeart/2005/8/layout/radial6"/>
    <dgm:cxn modelId="{A9614616-44C6-4E83-95B1-BEFFC9938904}" type="presOf" srcId="{7FB02326-29B6-4448-9A75-ECD88A5308A9}" destId="{ADE02F4E-B292-41FB-8291-CEEB2365520B}" srcOrd="0" destOrd="0" presId="urn:microsoft.com/office/officeart/2005/8/layout/radial6"/>
    <dgm:cxn modelId="{40E1F8B5-4315-41DF-855B-ACD5E80858A7}" type="presParOf" srcId="{746B7161-412C-4749-9FD8-3E522DE6253D}" destId="{C8C752AE-2695-4CF9-949A-6BBEBC6296BE}" srcOrd="0" destOrd="0" presId="urn:microsoft.com/office/officeart/2005/8/layout/radial6"/>
    <dgm:cxn modelId="{DD69287D-77BE-4448-886D-E1E96AE20215}" type="presParOf" srcId="{746B7161-412C-4749-9FD8-3E522DE6253D}" destId="{A175E5C5-9C83-4D11-9C15-6E4028DFEE56}" srcOrd="1" destOrd="0" presId="urn:microsoft.com/office/officeart/2005/8/layout/radial6"/>
    <dgm:cxn modelId="{4779BD1F-FC82-47F7-998B-C9F2A4C6BB32}" type="presParOf" srcId="{746B7161-412C-4749-9FD8-3E522DE6253D}" destId="{947141EA-88BB-44B9-A2A0-CDA9532A2F22}" srcOrd="2" destOrd="0" presId="urn:microsoft.com/office/officeart/2005/8/layout/radial6"/>
    <dgm:cxn modelId="{8E655F01-539B-4582-92B2-EE790F672252}" type="presParOf" srcId="{746B7161-412C-4749-9FD8-3E522DE6253D}" destId="{0F601032-CD24-404C-AA42-624A98ECEC2C}" srcOrd="3" destOrd="0" presId="urn:microsoft.com/office/officeart/2005/8/layout/radial6"/>
    <dgm:cxn modelId="{538926E0-DD0E-4C47-8043-863370CFACAC}" type="presParOf" srcId="{746B7161-412C-4749-9FD8-3E522DE6253D}" destId="{D0FF8077-152F-4E4E-BD64-AF05A773AD8A}" srcOrd="4" destOrd="0" presId="urn:microsoft.com/office/officeart/2005/8/layout/radial6"/>
    <dgm:cxn modelId="{88E20A78-6AB6-46AB-B62E-CE904EFB7718}" type="presParOf" srcId="{746B7161-412C-4749-9FD8-3E522DE6253D}" destId="{C226B80D-9DBF-4BA9-9125-B75579DD4520}" srcOrd="5" destOrd="0" presId="urn:microsoft.com/office/officeart/2005/8/layout/radial6"/>
    <dgm:cxn modelId="{B20339DD-919E-48CB-8186-B2D6957BB4BC}" type="presParOf" srcId="{746B7161-412C-4749-9FD8-3E522DE6253D}" destId="{98A49CB6-AFFF-43E8-82EE-091C35238986}" srcOrd="6" destOrd="0" presId="urn:microsoft.com/office/officeart/2005/8/layout/radial6"/>
    <dgm:cxn modelId="{57A4EA9B-EADA-47A8-8810-F8C6922CBDA6}" type="presParOf" srcId="{746B7161-412C-4749-9FD8-3E522DE6253D}" destId="{61E10C64-B662-4B39-8C74-3B85EC2E1426}" srcOrd="7" destOrd="0" presId="urn:microsoft.com/office/officeart/2005/8/layout/radial6"/>
    <dgm:cxn modelId="{DD5CA755-534D-4C4B-A82E-ACB050AF241C}" type="presParOf" srcId="{746B7161-412C-4749-9FD8-3E522DE6253D}" destId="{584268DE-23FA-4FA6-9B33-200A6DD69FFE}" srcOrd="8" destOrd="0" presId="urn:microsoft.com/office/officeart/2005/8/layout/radial6"/>
    <dgm:cxn modelId="{96B3528F-EF71-4A00-948D-71C11C70CE2A}" type="presParOf" srcId="{746B7161-412C-4749-9FD8-3E522DE6253D}" destId="{952C4926-E14D-4197-81F4-D35C8F3B10AD}" srcOrd="9" destOrd="0" presId="urn:microsoft.com/office/officeart/2005/8/layout/radial6"/>
    <dgm:cxn modelId="{B96DB0BD-09D4-4C98-9A5E-27318CDFA8CA}" type="presParOf" srcId="{746B7161-412C-4749-9FD8-3E522DE6253D}" destId="{ADE02F4E-B292-41FB-8291-CEEB2365520B}" srcOrd="10" destOrd="0" presId="urn:microsoft.com/office/officeart/2005/8/layout/radial6"/>
    <dgm:cxn modelId="{9D7694B3-DFCA-4876-BE19-FAEF68523D2D}" type="presParOf" srcId="{746B7161-412C-4749-9FD8-3E522DE6253D}" destId="{08C9A390-AA75-4CC3-A9D6-DE91BEF6036B}" srcOrd="11" destOrd="0" presId="urn:microsoft.com/office/officeart/2005/8/layout/radial6"/>
    <dgm:cxn modelId="{D26A92A0-89B1-4144-8B78-0FDCCB7298C7}" type="presParOf" srcId="{746B7161-412C-4749-9FD8-3E522DE6253D}" destId="{AFBCF972-717D-4FFF-BF3A-0909E392791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1166CD-C45D-445E-A1C1-637A3F62AB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CE4F2712-6D61-4253-A32C-A7C1C651D0D8}">
      <dgm:prSet phldrT="[Texto]"/>
      <dgm:spPr/>
      <dgm:t>
        <a:bodyPr/>
        <a:lstStyle/>
        <a:p>
          <a:r>
            <a:rPr lang="es-ES" dirty="0" smtClean="0"/>
            <a:t>POTENCIAL GENETICO</a:t>
          </a:r>
          <a:endParaRPr lang="es-ES" dirty="0"/>
        </a:p>
      </dgm:t>
    </dgm:pt>
    <dgm:pt modelId="{8681CFDC-7911-4B60-870D-D6DB88AFE680}" type="parTrans" cxnId="{900159E3-CF36-4BAA-A00F-1C12F19C81EE}">
      <dgm:prSet/>
      <dgm:spPr/>
      <dgm:t>
        <a:bodyPr/>
        <a:lstStyle/>
        <a:p>
          <a:endParaRPr lang="es-ES"/>
        </a:p>
      </dgm:t>
    </dgm:pt>
    <dgm:pt modelId="{58D9FDF8-49B2-4699-99DA-1FB2E023DEB0}" type="sibTrans" cxnId="{900159E3-CF36-4BAA-A00F-1C12F19C81EE}">
      <dgm:prSet/>
      <dgm:spPr/>
      <dgm:t>
        <a:bodyPr/>
        <a:lstStyle/>
        <a:p>
          <a:endParaRPr lang="es-ES"/>
        </a:p>
      </dgm:t>
    </dgm:pt>
    <dgm:pt modelId="{F4D61537-DFAD-4505-98B5-B17F183D837F}">
      <dgm:prSet phldrT="[Texto]"/>
      <dgm:spPr/>
      <dgm:t>
        <a:bodyPr/>
        <a:lstStyle/>
        <a:p>
          <a:r>
            <a:rPr lang="es-ES" dirty="0" smtClean="0"/>
            <a:t>FACTORES NEUROENDOCRINOS</a:t>
          </a:r>
          <a:endParaRPr lang="es-ES" dirty="0"/>
        </a:p>
      </dgm:t>
    </dgm:pt>
    <dgm:pt modelId="{90C1BCA0-CCBE-4C23-AB32-409C0DD0D171}" type="parTrans" cxnId="{6E9873AD-906A-45C1-8E0E-9FEB5F85B000}">
      <dgm:prSet/>
      <dgm:spPr/>
      <dgm:t>
        <a:bodyPr/>
        <a:lstStyle/>
        <a:p>
          <a:endParaRPr lang="es-ES"/>
        </a:p>
      </dgm:t>
    </dgm:pt>
    <dgm:pt modelId="{C5A25873-C4BD-4498-81C1-993421467693}" type="sibTrans" cxnId="{6E9873AD-906A-45C1-8E0E-9FEB5F85B000}">
      <dgm:prSet/>
      <dgm:spPr/>
      <dgm:t>
        <a:bodyPr/>
        <a:lstStyle/>
        <a:p>
          <a:endParaRPr lang="es-ES"/>
        </a:p>
      </dgm:t>
    </dgm:pt>
    <dgm:pt modelId="{A4AE2ACF-F99A-4DAA-8395-6FC7C72F4A59}">
      <dgm:prSet phldrT="[Texto]"/>
      <dgm:spPr/>
      <dgm:t>
        <a:bodyPr/>
        <a:lstStyle/>
        <a:p>
          <a:r>
            <a:rPr lang="es-ES" dirty="0" smtClean="0"/>
            <a:t>FACTORES METABOLICOS</a:t>
          </a:r>
          <a:endParaRPr lang="es-ES" dirty="0"/>
        </a:p>
      </dgm:t>
    </dgm:pt>
    <dgm:pt modelId="{EF77FC28-204C-4D18-9237-3F79EC0F2976}" type="parTrans" cxnId="{F3B657EC-33D2-4324-99F0-E00E6C8FF1C6}">
      <dgm:prSet/>
      <dgm:spPr/>
      <dgm:t>
        <a:bodyPr/>
        <a:lstStyle/>
        <a:p>
          <a:endParaRPr lang="es-ES"/>
        </a:p>
      </dgm:t>
    </dgm:pt>
    <dgm:pt modelId="{817AE475-6DD4-4F6D-B8AC-10357E5B1EC0}" type="sibTrans" cxnId="{F3B657EC-33D2-4324-99F0-E00E6C8FF1C6}">
      <dgm:prSet/>
      <dgm:spPr/>
      <dgm:t>
        <a:bodyPr/>
        <a:lstStyle/>
        <a:p>
          <a:endParaRPr lang="es-ES"/>
        </a:p>
      </dgm:t>
    </dgm:pt>
    <dgm:pt modelId="{ED84E2E1-FB96-4170-A440-92D119902919}" type="pres">
      <dgm:prSet presAssocID="{061166CD-C45D-445E-A1C1-637A3F62AB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CFFFE687-0C50-4E95-87EE-EE165ED7DC35}" type="pres">
      <dgm:prSet presAssocID="{061166CD-C45D-445E-A1C1-637A3F62ABCC}" presName="Name1" presStyleCnt="0"/>
      <dgm:spPr/>
    </dgm:pt>
    <dgm:pt modelId="{ED6C99C8-4BDD-4E89-87BA-E40E490B33B6}" type="pres">
      <dgm:prSet presAssocID="{061166CD-C45D-445E-A1C1-637A3F62ABCC}" presName="cycle" presStyleCnt="0"/>
      <dgm:spPr/>
    </dgm:pt>
    <dgm:pt modelId="{7672EEFE-8464-4EB6-AB81-229EB43EE0A8}" type="pres">
      <dgm:prSet presAssocID="{061166CD-C45D-445E-A1C1-637A3F62ABCC}" presName="srcNode" presStyleLbl="node1" presStyleIdx="0" presStyleCnt="3"/>
      <dgm:spPr/>
    </dgm:pt>
    <dgm:pt modelId="{3FA3D3D7-0175-4BBF-B0D5-2F16F379D011}" type="pres">
      <dgm:prSet presAssocID="{061166CD-C45D-445E-A1C1-637A3F62ABCC}" presName="conn" presStyleLbl="parChTrans1D2" presStyleIdx="0" presStyleCnt="1"/>
      <dgm:spPr/>
      <dgm:t>
        <a:bodyPr/>
        <a:lstStyle/>
        <a:p>
          <a:endParaRPr lang="es-ES"/>
        </a:p>
      </dgm:t>
    </dgm:pt>
    <dgm:pt modelId="{375C7F30-927F-40E7-9A91-4109EEA871A7}" type="pres">
      <dgm:prSet presAssocID="{061166CD-C45D-445E-A1C1-637A3F62ABCC}" presName="extraNode" presStyleLbl="node1" presStyleIdx="0" presStyleCnt="3"/>
      <dgm:spPr/>
    </dgm:pt>
    <dgm:pt modelId="{DD076E97-3CEB-465B-860E-F811CD1B4A4D}" type="pres">
      <dgm:prSet presAssocID="{061166CD-C45D-445E-A1C1-637A3F62ABCC}" presName="dstNode" presStyleLbl="node1" presStyleIdx="0" presStyleCnt="3"/>
      <dgm:spPr/>
    </dgm:pt>
    <dgm:pt modelId="{AF546BF5-D087-4CFB-8D30-D44364B700F1}" type="pres">
      <dgm:prSet presAssocID="{CE4F2712-6D61-4253-A32C-A7C1C651D0D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B31FE5-6F87-4CBF-B2CB-82C2C529C723}" type="pres">
      <dgm:prSet presAssocID="{CE4F2712-6D61-4253-A32C-A7C1C651D0D8}" presName="accent_1" presStyleCnt="0"/>
      <dgm:spPr/>
    </dgm:pt>
    <dgm:pt modelId="{51F1AEFD-E555-4BB3-890F-8E8BFF1718D5}" type="pres">
      <dgm:prSet presAssocID="{CE4F2712-6D61-4253-A32C-A7C1C651D0D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2499C5-B5EF-4949-8701-0B43C774E6F8}" type="pres">
      <dgm:prSet presAssocID="{F4D61537-DFAD-4505-98B5-B17F183D837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00D4A1-9762-46B1-A581-F53E5FCD7680}" type="pres">
      <dgm:prSet presAssocID="{F4D61537-DFAD-4505-98B5-B17F183D837F}" presName="accent_2" presStyleCnt="0"/>
      <dgm:spPr/>
    </dgm:pt>
    <dgm:pt modelId="{95425CF7-87A1-4E17-A4D8-CD9C5B154E94}" type="pres">
      <dgm:prSet presAssocID="{F4D61537-DFAD-4505-98B5-B17F183D837F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FD67B17-E6C7-4410-9C29-D0764B32853A}" type="pres">
      <dgm:prSet presAssocID="{A4AE2ACF-F99A-4DAA-8395-6FC7C72F4A5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9D552A-101A-43B3-8D2B-8F58103A4EA2}" type="pres">
      <dgm:prSet presAssocID="{A4AE2ACF-F99A-4DAA-8395-6FC7C72F4A59}" presName="accent_3" presStyleCnt="0"/>
      <dgm:spPr/>
    </dgm:pt>
    <dgm:pt modelId="{0A217306-1603-4C74-94B7-DC373229CAF2}" type="pres">
      <dgm:prSet presAssocID="{A4AE2ACF-F99A-4DAA-8395-6FC7C72F4A59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DBEF78B-1F85-46F0-B4B9-245E10C2E57E}" type="presOf" srcId="{58D9FDF8-49B2-4699-99DA-1FB2E023DEB0}" destId="{3FA3D3D7-0175-4BBF-B0D5-2F16F379D011}" srcOrd="0" destOrd="0" presId="urn:microsoft.com/office/officeart/2008/layout/VerticalCurvedList"/>
    <dgm:cxn modelId="{F3B657EC-33D2-4324-99F0-E00E6C8FF1C6}" srcId="{061166CD-C45D-445E-A1C1-637A3F62ABCC}" destId="{A4AE2ACF-F99A-4DAA-8395-6FC7C72F4A59}" srcOrd="2" destOrd="0" parTransId="{EF77FC28-204C-4D18-9237-3F79EC0F2976}" sibTransId="{817AE475-6DD4-4F6D-B8AC-10357E5B1EC0}"/>
    <dgm:cxn modelId="{8B7AF183-A5CB-41BF-90AC-7DEBA1BA5F5F}" type="presOf" srcId="{CE4F2712-6D61-4253-A32C-A7C1C651D0D8}" destId="{AF546BF5-D087-4CFB-8D30-D44364B700F1}" srcOrd="0" destOrd="0" presId="urn:microsoft.com/office/officeart/2008/layout/VerticalCurvedList"/>
    <dgm:cxn modelId="{6E9873AD-906A-45C1-8E0E-9FEB5F85B000}" srcId="{061166CD-C45D-445E-A1C1-637A3F62ABCC}" destId="{F4D61537-DFAD-4505-98B5-B17F183D837F}" srcOrd="1" destOrd="0" parTransId="{90C1BCA0-CCBE-4C23-AB32-409C0DD0D171}" sibTransId="{C5A25873-C4BD-4498-81C1-993421467693}"/>
    <dgm:cxn modelId="{B5F93667-2FAF-4B3A-8F81-C79385B6B0E3}" type="presOf" srcId="{F4D61537-DFAD-4505-98B5-B17F183D837F}" destId="{0E2499C5-B5EF-4949-8701-0B43C774E6F8}" srcOrd="0" destOrd="0" presId="urn:microsoft.com/office/officeart/2008/layout/VerticalCurvedList"/>
    <dgm:cxn modelId="{900159E3-CF36-4BAA-A00F-1C12F19C81EE}" srcId="{061166CD-C45D-445E-A1C1-637A3F62ABCC}" destId="{CE4F2712-6D61-4253-A32C-A7C1C651D0D8}" srcOrd="0" destOrd="0" parTransId="{8681CFDC-7911-4B60-870D-D6DB88AFE680}" sibTransId="{58D9FDF8-49B2-4699-99DA-1FB2E023DEB0}"/>
    <dgm:cxn modelId="{96C0B8E0-E041-413A-B0CA-3444FEBDD43E}" type="presOf" srcId="{A4AE2ACF-F99A-4DAA-8395-6FC7C72F4A59}" destId="{2FD67B17-E6C7-4410-9C29-D0764B32853A}" srcOrd="0" destOrd="0" presId="urn:microsoft.com/office/officeart/2008/layout/VerticalCurvedList"/>
    <dgm:cxn modelId="{B9FFBC63-7D61-4136-B07C-09DAF595B93D}" type="presOf" srcId="{061166CD-C45D-445E-A1C1-637A3F62ABCC}" destId="{ED84E2E1-FB96-4170-A440-92D119902919}" srcOrd="0" destOrd="0" presId="urn:microsoft.com/office/officeart/2008/layout/VerticalCurvedList"/>
    <dgm:cxn modelId="{100A5389-65C9-438E-8C3A-AFC959285B8C}" type="presParOf" srcId="{ED84E2E1-FB96-4170-A440-92D119902919}" destId="{CFFFE687-0C50-4E95-87EE-EE165ED7DC35}" srcOrd="0" destOrd="0" presId="urn:microsoft.com/office/officeart/2008/layout/VerticalCurvedList"/>
    <dgm:cxn modelId="{86AD044C-E625-477C-8C8C-61A7C2FA3146}" type="presParOf" srcId="{CFFFE687-0C50-4E95-87EE-EE165ED7DC35}" destId="{ED6C99C8-4BDD-4E89-87BA-E40E490B33B6}" srcOrd="0" destOrd="0" presId="urn:microsoft.com/office/officeart/2008/layout/VerticalCurvedList"/>
    <dgm:cxn modelId="{EC840165-B1DD-44FD-9766-35B56374A362}" type="presParOf" srcId="{ED6C99C8-4BDD-4E89-87BA-E40E490B33B6}" destId="{7672EEFE-8464-4EB6-AB81-229EB43EE0A8}" srcOrd="0" destOrd="0" presId="urn:microsoft.com/office/officeart/2008/layout/VerticalCurvedList"/>
    <dgm:cxn modelId="{796E34B8-EF38-478E-848F-4217E8AE3476}" type="presParOf" srcId="{ED6C99C8-4BDD-4E89-87BA-E40E490B33B6}" destId="{3FA3D3D7-0175-4BBF-B0D5-2F16F379D011}" srcOrd="1" destOrd="0" presId="urn:microsoft.com/office/officeart/2008/layout/VerticalCurvedList"/>
    <dgm:cxn modelId="{925797AC-17E6-47FE-9B8A-0669FDD762C0}" type="presParOf" srcId="{ED6C99C8-4BDD-4E89-87BA-E40E490B33B6}" destId="{375C7F30-927F-40E7-9A91-4109EEA871A7}" srcOrd="2" destOrd="0" presId="urn:microsoft.com/office/officeart/2008/layout/VerticalCurvedList"/>
    <dgm:cxn modelId="{27427F78-BB3B-4982-9D3B-B2EE3708E898}" type="presParOf" srcId="{ED6C99C8-4BDD-4E89-87BA-E40E490B33B6}" destId="{DD076E97-3CEB-465B-860E-F811CD1B4A4D}" srcOrd="3" destOrd="0" presId="urn:microsoft.com/office/officeart/2008/layout/VerticalCurvedList"/>
    <dgm:cxn modelId="{21A804B8-6C32-4FF2-A9E1-C2333ECC0BDB}" type="presParOf" srcId="{CFFFE687-0C50-4E95-87EE-EE165ED7DC35}" destId="{AF546BF5-D087-4CFB-8D30-D44364B700F1}" srcOrd="1" destOrd="0" presId="urn:microsoft.com/office/officeart/2008/layout/VerticalCurvedList"/>
    <dgm:cxn modelId="{B50039DE-729A-4FEC-A6A5-84E0E850F150}" type="presParOf" srcId="{CFFFE687-0C50-4E95-87EE-EE165ED7DC35}" destId="{15B31FE5-6F87-4CBF-B2CB-82C2C529C723}" srcOrd="2" destOrd="0" presId="urn:microsoft.com/office/officeart/2008/layout/VerticalCurvedList"/>
    <dgm:cxn modelId="{01FF1A66-EE65-4D1C-A547-F2D2A34C375B}" type="presParOf" srcId="{15B31FE5-6F87-4CBF-B2CB-82C2C529C723}" destId="{51F1AEFD-E555-4BB3-890F-8E8BFF1718D5}" srcOrd="0" destOrd="0" presId="urn:microsoft.com/office/officeart/2008/layout/VerticalCurvedList"/>
    <dgm:cxn modelId="{A9F477DF-0ECF-45CB-81BA-F7C5CD8014E6}" type="presParOf" srcId="{CFFFE687-0C50-4E95-87EE-EE165ED7DC35}" destId="{0E2499C5-B5EF-4949-8701-0B43C774E6F8}" srcOrd="3" destOrd="0" presId="urn:microsoft.com/office/officeart/2008/layout/VerticalCurvedList"/>
    <dgm:cxn modelId="{EB19C53A-8CF4-42F0-B099-11708DF9178C}" type="presParOf" srcId="{CFFFE687-0C50-4E95-87EE-EE165ED7DC35}" destId="{AD00D4A1-9762-46B1-A581-F53E5FCD7680}" srcOrd="4" destOrd="0" presId="urn:microsoft.com/office/officeart/2008/layout/VerticalCurvedList"/>
    <dgm:cxn modelId="{8F8B8D95-95C4-4131-9D14-EB3C19F2781A}" type="presParOf" srcId="{AD00D4A1-9762-46B1-A581-F53E5FCD7680}" destId="{95425CF7-87A1-4E17-A4D8-CD9C5B154E94}" srcOrd="0" destOrd="0" presId="urn:microsoft.com/office/officeart/2008/layout/VerticalCurvedList"/>
    <dgm:cxn modelId="{C4197A5A-0801-49A8-9BD1-C2319E1D2742}" type="presParOf" srcId="{CFFFE687-0C50-4E95-87EE-EE165ED7DC35}" destId="{2FD67B17-E6C7-4410-9C29-D0764B32853A}" srcOrd="5" destOrd="0" presId="urn:microsoft.com/office/officeart/2008/layout/VerticalCurvedList"/>
    <dgm:cxn modelId="{4F76ABAC-53D4-4B69-849F-D02E8115A9F7}" type="presParOf" srcId="{CFFFE687-0C50-4E95-87EE-EE165ED7DC35}" destId="{139D552A-101A-43B3-8D2B-8F58103A4EA2}" srcOrd="6" destOrd="0" presId="urn:microsoft.com/office/officeart/2008/layout/VerticalCurvedList"/>
    <dgm:cxn modelId="{726D1EDC-9FBD-402A-8FED-6F9828451E24}" type="presParOf" srcId="{139D552A-101A-43B3-8D2B-8F58103A4EA2}" destId="{0A217306-1603-4C74-94B7-DC373229CA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1166CD-C45D-445E-A1C1-637A3F62AB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CE4F2712-6D61-4253-A32C-A7C1C651D0D8}">
      <dgm:prSet phldrT="[Texto]"/>
      <dgm:spPr/>
      <dgm:t>
        <a:bodyPr/>
        <a:lstStyle/>
        <a:p>
          <a:r>
            <a:rPr lang="es-ES" dirty="0" smtClean="0"/>
            <a:t>FACTORES SOCIOCULTURALES</a:t>
          </a:r>
          <a:endParaRPr lang="es-ES" dirty="0"/>
        </a:p>
      </dgm:t>
    </dgm:pt>
    <dgm:pt modelId="{8681CFDC-7911-4B60-870D-D6DB88AFE680}" type="parTrans" cxnId="{900159E3-CF36-4BAA-A00F-1C12F19C81EE}">
      <dgm:prSet/>
      <dgm:spPr/>
      <dgm:t>
        <a:bodyPr/>
        <a:lstStyle/>
        <a:p>
          <a:endParaRPr lang="es-ES"/>
        </a:p>
      </dgm:t>
    </dgm:pt>
    <dgm:pt modelId="{58D9FDF8-49B2-4699-99DA-1FB2E023DEB0}" type="sibTrans" cxnId="{900159E3-CF36-4BAA-A00F-1C12F19C81EE}">
      <dgm:prSet/>
      <dgm:spPr/>
      <dgm:t>
        <a:bodyPr/>
        <a:lstStyle/>
        <a:p>
          <a:endParaRPr lang="es-ES"/>
        </a:p>
      </dgm:t>
    </dgm:pt>
    <dgm:pt modelId="{F4D61537-DFAD-4505-98B5-B17F183D837F}">
      <dgm:prSet phldrT="[Texto]"/>
      <dgm:spPr/>
      <dgm:t>
        <a:bodyPr/>
        <a:lstStyle/>
        <a:p>
          <a:r>
            <a:rPr lang="es-ES" dirty="0" smtClean="0"/>
            <a:t>FACTORES NUTRICIONALES</a:t>
          </a:r>
          <a:endParaRPr lang="es-ES" dirty="0"/>
        </a:p>
      </dgm:t>
    </dgm:pt>
    <dgm:pt modelId="{90C1BCA0-CCBE-4C23-AB32-409C0DD0D171}" type="parTrans" cxnId="{6E9873AD-906A-45C1-8E0E-9FEB5F85B000}">
      <dgm:prSet/>
      <dgm:spPr/>
      <dgm:t>
        <a:bodyPr/>
        <a:lstStyle/>
        <a:p>
          <a:endParaRPr lang="es-ES"/>
        </a:p>
      </dgm:t>
    </dgm:pt>
    <dgm:pt modelId="{C5A25873-C4BD-4498-81C1-993421467693}" type="sibTrans" cxnId="{6E9873AD-906A-45C1-8E0E-9FEB5F85B000}">
      <dgm:prSet/>
      <dgm:spPr/>
      <dgm:t>
        <a:bodyPr/>
        <a:lstStyle/>
        <a:p>
          <a:endParaRPr lang="es-ES"/>
        </a:p>
      </dgm:t>
    </dgm:pt>
    <dgm:pt modelId="{A4AE2ACF-F99A-4DAA-8395-6FC7C72F4A59}">
      <dgm:prSet phldrT="[Texto]"/>
      <dgm:spPr/>
      <dgm:t>
        <a:bodyPr/>
        <a:lstStyle/>
        <a:p>
          <a:r>
            <a:rPr lang="es-ES" dirty="0" smtClean="0"/>
            <a:t>FACTORES ECONOMICOS</a:t>
          </a:r>
          <a:endParaRPr lang="es-ES" dirty="0"/>
        </a:p>
      </dgm:t>
    </dgm:pt>
    <dgm:pt modelId="{EF77FC28-204C-4D18-9237-3F79EC0F2976}" type="parTrans" cxnId="{F3B657EC-33D2-4324-99F0-E00E6C8FF1C6}">
      <dgm:prSet/>
      <dgm:spPr/>
      <dgm:t>
        <a:bodyPr/>
        <a:lstStyle/>
        <a:p>
          <a:endParaRPr lang="es-ES"/>
        </a:p>
      </dgm:t>
    </dgm:pt>
    <dgm:pt modelId="{817AE475-6DD4-4F6D-B8AC-10357E5B1EC0}" type="sibTrans" cxnId="{F3B657EC-33D2-4324-99F0-E00E6C8FF1C6}">
      <dgm:prSet/>
      <dgm:spPr/>
      <dgm:t>
        <a:bodyPr/>
        <a:lstStyle/>
        <a:p>
          <a:endParaRPr lang="es-ES"/>
        </a:p>
      </dgm:t>
    </dgm:pt>
    <dgm:pt modelId="{ED84E2E1-FB96-4170-A440-92D119902919}" type="pres">
      <dgm:prSet presAssocID="{061166CD-C45D-445E-A1C1-637A3F62AB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CFFFE687-0C50-4E95-87EE-EE165ED7DC35}" type="pres">
      <dgm:prSet presAssocID="{061166CD-C45D-445E-A1C1-637A3F62ABCC}" presName="Name1" presStyleCnt="0"/>
      <dgm:spPr/>
    </dgm:pt>
    <dgm:pt modelId="{ED6C99C8-4BDD-4E89-87BA-E40E490B33B6}" type="pres">
      <dgm:prSet presAssocID="{061166CD-C45D-445E-A1C1-637A3F62ABCC}" presName="cycle" presStyleCnt="0"/>
      <dgm:spPr/>
    </dgm:pt>
    <dgm:pt modelId="{7672EEFE-8464-4EB6-AB81-229EB43EE0A8}" type="pres">
      <dgm:prSet presAssocID="{061166CD-C45D-445E-A1C1-637A3F62ABCC}" presName="srcNode" presStyleLbl="node1" presStyleIdx="0" presStyleCnt="3"/>
      <dgm:spPr/>
    </dgm:pt>
    <dgm:pt modelId="{3FA3D3D7-0175-4BBF-B0D5-2F16F379D011}" type="pres">
      <dgm:prSet presAssocID="{061166CD-C45D-445E-A1C1-637A3F62ABCC}" presName="conn" presStyleLbl="parChTrans1D2" presStyleIdx="0" presStyleCnt="1"/>
      <dgm:spPr/>
      <dgm:t>
        <a:bodyPr/>
        <a:lstStyle/>
        <a:p>
          <a:endParaRPr lang="es-ES"/>
        </a:p>
      </dgm:t>
    </dgm:pt>
    <dgm:pt modelId="{375C7F30-927F-40E7-9A91-4109EEA871A7}" type="pres">
      <dgm:prSet presAssocID="{061166CD-C45D-445E-A1C1-637A3F62ABCC}" presName="extraNode" presStyleLbl="node1" presStyleIdx="0" presStyleCnt="3"/>
      <dgm:spPr/>
    </dgm:pt>
    <dgm:pt modelId="{DD076E97-3CEB-465B-860E-F811CD1B4A4D}" type="pres">
      <dgm:prSet presAssocID="{061166CD-C45D-445E-A1C1-637A3F62ABCC}" presName="dstNode" presStyleLbl="node1" presStyleIdx="0" presStyleCnt="3"/>
      <dgm:spPr/>
    </dgm:pt>
    <dgm:pt modelId="{AF546BF5-D087-4CFB-8D30-D44364B700F1}" type="pres">
      <dgm:prSet presAssocID="{CE4F2712-6D61-4253-A32C-A7C1C651D0D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B31FE5-6F87-4CBF-B2CB-82C2C529C723}" type="pres">
      <dgm:prSet presAssocID="{CE4F2712-6D61-4253-A32C-A7C1C651D0D8}" presName="accent_1" presStyleCnt="0"/>
      <dgm:spPr/>
    </dgm:pt>
    <dgm:pt modelId="{51F1AEFD-E555-4BB3-890F-8E8BFF1718D5}" type="pres">
      <dgm:prSet presAssocID="{CE4F2712-6D61-4253-A32C-A7C1C651D0D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2499C5-B5EF-4949-8701-0B43C774E6F8}" type="pres">
      <dgm:prSet presAssocID="{F4D61537-DFAD-4505-98B5-B17F183D837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00D4A1-9762-46B1-A581-F53E5FCD7680}" type="pres">
      <dgm:prSet presAssocID="{F4D61537-DFAD-4505-98B5-B17F183D837F}" presName="accent_2" presStyleCnt="0"/>
      <dgm:spPr/>
    </dgm:pt>
    <dgm:pt modelId="{95425CF7-87A1-4E17-A4D8-CD9C5B154E94}" type="pres">
      <dgm:prSet presAssocID="{F4D61537-DFAD-4505-98B5-B17F183D837F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FD67B17-E6C7-4410-9C29-D0764B32853A}" type="pres">
      <dgm:prSet presAssocID="{A4AE2ACF-F99A-4DAA-8395-6FC7C72F4A5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9D552A-101A-43B3-8D2B-8F58103A4EA2}" type="pres">
      <dgm:prSet presAssocID="{A4AE2ACF-F99A-4DAA-8395-6FC7C72F4A59}" presName="accent_3" presStyleCnt="0"/>
      <dgm:spPr/>
    </dgm:pt>
    <dgm:pt modelId="{0A217306-1603-4C74-94B7-DC373229CAF2}" type="pres">
      <dgm:prSet presAssocID="{A4AE2ACF-F99A-4DAA-8395-6FC7C72F4A59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E9873AD-906A-45C1-8E0E-9FEB5F85B000}" srcId="{061166CD-C45D-445E-A1C1-637A3F62ABCC}" destId="{F4D61537-DFAD-4505-98B5-B17F183D837F}" srcOrd="1" destOrd="0" parTransId="{90C1BCA0-CCBE-4C23-AB32-409C0DD0D171}" sibTransId="{C5A25873-C4BD-4498-81C1-993421467693}"/>
    <dgm:cxn modelId="{900159E3-CF36-4BAA-A00F-1C12F19C81EE}" srcId="{061166CD-C45D-445E-A1C1-637A3F62ABCC}" destId="{CE4F2712-6D61-4253-A32C-A7C1C651D0D8}" srcOrd="0" destOrd="0" parTransId="{8681CFDC-7911-4B60-870D-D6DB88AFE680}" sibTransId="{58D9FDF8-49B2-4699-99DA-1FB2E023DEB0}"/>
    <dgm:cxn modelId="{268B13F0-E310-473C-8E30-EEBD85EE5A29}" type="presOf" srcId="{F4D61537-DFAD-4505-98B5-B17F183D837F}" destId="{0E2499C5-B5EF-4949-8701-0B43C774E6F8}" srcOrd="0" destOrd="0" presId="urn:microsoft.com/office/officeart/2008/layout/VerticalCurvedList"/>
    <dgm:cxn modelId="{B20BF9A9-BA76-4756-AF1D-14885EDC7393}" type="presOf" srcId="{58D9FDF8-49B2-4699-99DA-1FB2E023DEB0}" destId="{3FA3D3D7-0175-4BBF-B0D5-2F16F379D011}" srcOrd="0" destOrd="0" presId="urn:microsoft.com/office/officeart/2008/layout/VerticalCurvedList"/>
    <dgm:cxn modelId="{F3B657EC-33D2-4324-99F0-E00E6C8FF1C6}" srcId="{061166CD-C45D-445E-A1C1-637A3F62ABCC}" destId="{A4AE2ACF-F99A-4DAA-8395-6FC7C72F4A59}" srcOrd="2" destOrd="0" parTransId="{EF77FC28-204C-4D18-9237-3F79EC0F2976}" sibTransId="{817AE475-6DD4-4F6D-B8AC-10357E5B1EC0}"/>
    <dgm:cxn modelId="{3BCC81DE-5962-4A4C-A66B-A84B565FDE81}" type="presOf" srcId="{061166CD-C45D-445E-A1C1-637A3F62ABCC}" destId="{ED84E2E1-FB96-4170-A440-92D119902919}" srcOrd="0" destOrd="0" presId="urn:microsoft.com/office/officeart/2008/layout/VerticalCurvedList"/>
    <dgm:cxn modelId="{DA69E7D0-A2A3-4F82-B896-7E628544947E}" type="presOf" srcId="{A4AE2ACF-F99A-4DAA-8395-6FC7C72F4A59}" destId="{2FD67B17-E6C7-4410-9C29-D0764B32853A}" srcOrd="0" destOrd="0" presId="urn:microsoft.com/office/officeart/2008/layout/VerticalCurvedList"/>
    <dgm:cxn modelId="{B1F8A292-20D2-4BC6-BE54-99562D911C9D}" type="presOf" srcId="{CE4F2712-6D61-4253-A32C-A7C1C651D0D8}" destId="{AF546BF5-D087-4CFB-8D30-D44364B700F1}" srcOrd="0" destOrd="0" presId="urn:microsoft.com/office/officeart/2008/layout/VerticalCurvedList"/>
    <dgm:cxn modelId="{31177999-1C44-40F8-8AE4-68E01274EC51}" type="presParOf" srcId="{ED84E2E1-FB96-4170-A440-92D119902919}" destId="{CFFFE687-0C50-4E95-87EE-EE165ED7DC35}" srcOrd="0" destOrd="0" presId="urn:microsoft.com/office/officeart/2008/layout/VerticalCurvedList"/>
    <dgm:cxn modelId="{00EF21FA-0AFC-4F97-9AD0-193BADC9150F}" type="presParOf" srcId="{CFFFE687-0C50-4E95-87EE-EE165ED7DC35}" destId="{ED6C99C8-4BDD-4E89-87BA-E40E490B33B6}" srcOrd="0" destOrd="0" presId="urn:microsoft.com/office/officeart/2008/layout/VerticalCurvedList"/>
    <dgm:cxn modelId="{507FB017-5CC7-4094-B746-7F95F9BFAF1F}" type="presParOf" srcId="{ED6C99C8-4BDD-4E89-87BA-E40E490B33B6}" destId="{7672EEFE-8464-4EB6-AB81-229EB43EE0A8}" srcOrd="0" destOrd="0" presId="urn:microsoft.com/office/officeart/2008/layout/VerticalCurvedList"/>
    <dgm:cxn modelId="{0B9490AD-6F9F-4377-B1F4-C6C89C015406}" type="presParOf" srcId="{ED6C99C8-4BDD-4E89-87BA-E40E490B33B6}" destId="{3FA3D3D7-0175-4BBF-B0D5-2F16F379D011}" srcOrd="1" destOrd="0" presId="urn:microsoft.com/office/officeart/2008/layout/VerticalCurvedList"/>
    <dgm:cxn modelId="{4C760F94-B686-4103-84CA-24C18E856F49}" type="presParOf" srcId="{ED6C99C8-4BDD-4E89-87BA-E40E490B33B6}" destId="{375C7F30-927F-40E7-9A91-4109EEA871A7}" srcOrd="2" destOrd="0" presId="urn:microsoft.com/office/officeart/2008/layout/VerticalCurvedList"/>
    <dgm:cxn modelId="{CDFAC88E-102A-4A6F-878D-E8770EB854C7}" type="presParOf" srcId="{ED6C99C8-4BDD-4E89-87BA-E40E490B33B6}" destId="{DD076E97-3CEB-465B-860E-F811CD1B4A4D}" srcOrd="3" destOrd="0" presId="urn:microsoft.com/office/officeart/2008/layout/VerticalCurvedList"/>
    <dgm:cxn modelId="{A54816B6-0F1A-4EEB-B92E-1343FF8762C3}" type="presParOf" srcId="{CFFFE687-0C50-4E95-87EE-EE165ED7DC35}" destId="{AF546BF5-D087-4CFB-8D30-D44364B700F1}" srcOrd="1" destOrd="0" presId="urn:microsoft.com/office/officeart/2008/layout/VerticalCurvedList"/>
    <dgm:cxn modelId="{E2781682-B629-48BF-B6AC-4642B50AD587}" type="presParOf" srcId="{CFFFE687-0C50-4E95-87EE-EE165ED7DC35}" destId="{15B31FE5-6F87-4CBF-B2CB-82C2C529C723}" srcOrd="2" destOrd="0" presId="urn:microsoft.com/office/officeart/2008/layout/VerticalCurvedList"/>
    <dgm:cxn modelId="{9587DF67-9D69-4811-A18E-F309B4A680FD}" type="presParOf" srcId="{15B31FE5-6F87-4CBF-B2CB-82C2C529C723}" destId="{51F1AEFD-E555-4BB3-890F-8E8BFF1718D5}" srcOrd="0" destOrd="0" presId="urn:microsoft.com/office/officeart/2008/layout/VerticalCurvedList"/>
    <dgm:cxn modelId="{1482CB35-0B12-402A-9761-A994F8137EEB}" type="presParOf" srcId="{CFFFE687-0C50-4E95-87EE-EE165ED7DC35}" destId="{0E2499C5-B5EF-4949-8701-0B43C774E6F8}" srcOrd="3" destOrd="0" presId="urn:microsoft.com/office/officeart/2008/layout/VerticalCurvedList"/>
    <dgm:cxn modelId="{6B3B4B64-C2FA-4069-A333-9F747DBCF82A}" type="presParOf" srcId="{CFFFE687-0C50-4E95-87EE-EE165ED7DC35}" destId="{AD00D4A1-9762-46B1-A581-F53E5FCD7680}" srcOrd="4" destOrd="0" presId="urn:microsoft.com/office/officeart/2008/layout/VerticalCurvedList"/>
    <dgm:cxn modelId="{396957B1-B132-40EF-BAD1-0BDB16FA32AD}" type="presParOf" srcId="{AD00D4A1-9762-46B1-A581-F53E5FCD7680}" destId="{95425CF7-87A1-4E17-A4D8-CD9C5B154E94}" srcOrd="0" destOrd="0" presId="urn:microsoft.com/office/officeart/2008/layout/VerticalCurvedList"/>
    <dgm:cxn modelId="{223C5280-9F04-4AC9-AE31-FF9AADDA308F}" type="presParOf" srcId="{CFFFE687-0C50-4E95-87EE-EE165ED7DC35}" destId="{2FD67B17-E6C7-4410-9C29-D0764B32853A}" srcOrd="5" destOrd="0" presId="urn:microsoft.com/office/officeart/2008/layout/VerticalCurvedList"/>
    <dgm:cxn modelId="{B01F79EA-E171-4385-8D72-27DAB910FFFF}" type="presParOf" srcId="{CFFFE687-0C50-4E95-87EE-EE165ED7DC35}" destId="{139D552A-101A-43B3-8D2B-8F58103A4EA2}" srcOrd="6" destOrd="0" presId="urn:microsoft.com/office/officeart/2008/layout/VerticalCurvedList"/>
    <dgm:cxn modelId="{3C0D598A-236A-4DF7-959E-A90F2BF92B8A}" type="presParOf" srcId="{139D552A-101A-43B3-8D2B-8F58103A4EA2}" destId="{0A217306-1603-4C74-94B7-DC373229CA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1166CD-C45D-445E-A1C1-637A3F62AB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CE4F2712-6D61-4253-A32C-A7C1C651D0D8}">
      <dgm:prSet phldrT="[Texto]"/>
      <dgm:spPr/>
      <dgm:t>
        <a:bodyPr/>
        <a:lstStyle/>
        <a:p>
          <a:r>
            <a:rPr lang="es-ES" dirty="0" smtClean="0"/>
            <a:t>FACTORES PSICOEMOCIONALES</a:t>
          </a:r>
          <a:endParaRPr lang="es-ES" dirty="0"/>
        </a:p>
      </dgm:t>
    </dgm:pt>
    <dgm:pt modelId="{8681CFDC-7911-4B60-870D-D6DB88AFE680}" type="parTrans" cxnId="{900159E3-CF36-4BAA-A00F-1C12F19C81EE}">
      <dgm:prSet/>
      <dgm:spPr/>
      <dgm:t>
        <a:bodyPr/>
        <a:lstStyle/>
        <a:p>
          <a:endParaRPr lang="es-ES"/>
        </a:p>
      </dgm:t>
    </dgm:pt>
    <dgm:pt modelId="{58D9FDF8-49B2-4699-99DA-1FB2E023DEB0}" type="sibTrans" cxnId="{900159E3-CF36-4BAA-A00F-1C12F19C81EE}">
      <dgm:prSet/>
      <dgm:spPr/>
      <dgm:t>
        <a:bodyPr/>
        <a:lstStyle/>
        <a:p>
          <a:endParaRPr lang="es-ES"/>
        </a:p>
      </dgm:t>
    </dgm:pt>
    <dgm:pt modelId="{F4D61537-DFAD-4505-98B5-B17F183D837F}">
      <dgm:prSet phldrT="[Texto]"/>
      <dgm:spPr/>
      <dgm:t>
        <a:bodyPr/>
        <a:lstStyle/>
        <a:p>
          <a:r>
            <a:rPr lang="es-ES" dirty="0" smtClean="0"/>
            <a:t>PROCESO SALUD ENFERMEDAD</a:t>
          </a:r>
          <a:endParaRPr lang="es-ES" dirty="0"/>
        </a:p>
      </dgm:t>
    </dgm:pt>
    <dgm:pt modelId="{90C1BCA0-CCBE-4C23-AB32-409C0DD0D171}" type="parTrans" cxnId="{6E9873AD-906A-45C1-8E0E-9FEB5F85B000}">
      <dgm:prSet/>
      <dgm:spPr/>
      <dgm:t>
        <a:bodyPr/>
        <a:lstStyle/>
        <a:p>
          <a:endParaRPr lang="es-ES"/>
        </a:p>
      </dgm:t>
    </dgm:pt>
    <dgm:pt modelId="{C5A25873-C4BD-4498-81C1-993421467693}" type="sibTrans" cxnId="{6E9873AD-906A-45C1-8E0E-9FEB5F85B000}">
      <dgm:prSet/>
      <dgm:spPr/>
      <dgm:t>
        <a:bodyPr/>
        <a:lstStyle/>
        <a:p>
          <a:endParaRPr lang="es-ES"/>
        </a:p>
      </dgm:t>
    </dgm:pt>
    <dgm:pt modelId="{A4AE2ACF-F99A-4DAA-8395-6FC7C72F4A59}">
      <dgm:prSet phldrT="[Texto]"/>
      <dgm:spPr/>
      <dgm:t>
        <a:bodyPr/>
        <a:lstStyle/>
        <a:p>
          <a:pPr algn="ctr"/>
          <a:r>
            <a:rPr lang="es-E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HISTORIA PERSONAL, FAMILIAR Y SOCIAL</a:t>
          </a:r>
          <a:endParaRPr lang="es-ES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7FC28-204C-4D18-9237-3F79EC0F2976}" type="parTrans" cxnId="{F3B657EC-33D2-4324-99F0-E00E6C8FF1C6}">
      <dgm:prSet/>
      <dgm:spPr/>
      <dgm:t>
        <a:bodyPr/>
        <a:lstStyle/>
        <a:p>
          <a:endParaRPr lang="es-ES"/>
        </a:p>
      </dgm:t>
    </dgm:pt>
    <dgm:pt modelId="{817AE475-6DD4-4F6D-B8AC-10357E5B1EC0}" type="sibTrans" cxnId="{F3B657EC-33D2-4324-99F0-E00E6C8FF1C6}">
      <dgm:prSet/>
      <dgm:spPr/>
      <dgm:t>
        <a:bodyPr/>
        <a:lstStyle/>
        <a:p>
          <a:endParaRPr lang="es-ES"/>
        </a:p>
      </dgm:t>
    </dgm:pt>
    <dgm:pt modelId="{ED84E2E1-FB96-4170-A440-92D119902919}" type="pres">
      <dgm:prSet presAssocID="{061166CD-C45D-445E-A1C1-637A3F62AB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CFFFE687-0C50-4E95-87EE-EE165ED7DC35}" type="pres">
      <dgm:prSet presAssocID="{061166CD-C45D-445E-A1C1-637A3F62ABCC}" presName="Name1" presStyleCnt="0"/>
      <dgm:spPr/>
    </dgm:pt>
    <dgm:pt modelId="{ED6C99C8-4BDD-4E89-87BA-E40E490B33B6}" type="pres">
      <dgm:prSet presAssocID="{061166CD-C45D-445E-A1C1-637A3F62ABCC}" presName="cycle" presStyleCnt="0"/>
      <dgm:spPr/>
    </dgm:pt>
    <dgm:pt modelId="{7672EEFE-8464-4EB6-AB81-229EB43EE0A8}" type="pres">
      <dgm:prSet presAssocID="{061166CD-C45D-445E-A1C1-637A3F62ABCC}" presName="srcNode" presStyleLbl="node1" presStyleIdx="0" presStyleCnt="3"/>
      <dgm:spPr/>
    </dgm:pt>
    <dgm:pt modelId="{3FA3D3D7-0175-4BBF-B0D5-2F16F379D011}" type="pres">
      <dgm:prSet presAssocID="{061166CD-C45D-445E-A1C1-637A3F62ABCC}" presName="conn" presStyleLbl="parChTrans1D2" presStyleIdx="0" presStyleCnt="1"/>
      <dgm:spPr/>
      <dgm:t>
        <a:bodyPr/>
        <a:lstStyle/>
        <a:p>
          <a:endParaRPr lang="es-ES"/>
        </a:p>
      </dgm:t>
    </dgm:pt>
    <dgm:pt modelId="{375C7F30-927F-40E7-9A91-4109EEA871A7}" type="pres">
      <dgm:prSet presAssocID="{061166CD-C45D-445E-A1C1-637A3F62ABCC}" presName="extraNode" presStyleLbl="node1" presStyleIdx="0" presStyleCnt="3"/>
      <dgm:spPr/>
    </dgm:pt>
    <dgm:pt modelId="{DD076E97-3CEB-465B-860E-F811CD1B4A4D}" type="pres">
      <dgm:prSet presAssocID="{061166CD-C45D-445E-A1C1-637A3F62ABCC}" presName="dstNode" presStyleLbl="node1" presStyleIdx="0" presStyleCnt="3"/>
      <dgm:spPr/>
    </dgm:pt>
    <dgm:pt modelId="{AF546BF5-D087-4CFB-8D30-D44364B700F1}" type="pres">
      <dgm:prSet presAssocID="{CE4F2712-6D61-4253-A32C-A7C1C651D0D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B31FE5-6F87-4CBF-B2CB-82C2C529C723}" type="pres">
      <dgm:prSet presAssocID="{CE4F2712-6D61-4253-A32C-A7C1C651D0D8}" presName="accent_1" presStyleCnt="0"/>
      <dgm:spPr/>
    </dgm:pt>
    <dgm:pt modelId="{51F1AEFD-E555-4BB3-890F-8E8BFF1718D5}" type="pres">
      <dgm:prSet presAssocID="{CE4F2712-6D61-4253-A32C-A7C1C651D0D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2499C5-B5EF-4949-8701-0B43C774E6F8}" type="pres">
      <dgm:prSet presAssocID="{F4D61537-DFAD-4505-98B5-B17F183D837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00D4A1-9762-46B1-A581-F53E5FCD7680}" type="pres">
      <dgm:prSet presAssocID="{F4D61537-DFAD-4505-98B5-B17F183D837F}" presName="accent_2" presStyleCnt="0"/>
      <dgm:spPr/>
    </dgm:pt>
    <dgm:pt modelId="{95425CF7-87A1-4E17-A4D8-CD9C5B154E94}" type="pres">
      <dgm:prSet presAssocID="{F4D61537-DFAD-4505-98B5-B17F183D837F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FD67B17-E6C7-4410-9C29-D0764B32853A}" type="pres">
      <dgm:prSet presAssocID="{A4AE2ACF-F99A-4DAA-8395-6FC7C72F4A5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9D552A-101A-43B3-8D2B-8F58103A4EA2}" type="pres">
      <dgm:prSet presAssocID="{A4AE2ACF-F99A-4DAA-8395-6FC7C72F4A59}" presName="accent_3" presStyleCnt="0"/>
      <dgm:spPr/>
    </dgm:pt>
    <dgm:pt modelId="{0A217306-1603-4C74-94B7-DC373229CAF2}" type="pres">
      <dgm:prSet presAssocID="{A4AE2ACF-F99A-4DAA-8395-6FC7C72F4A59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19A0731-4920-4C36-B89A-0A7C161667DF}" type="presOf" srcId="{A4AE2ACF-F99A-4DAA-8395-6FC7C72F4A59}" destId="{2FD67B17-E6C7-4410-9C29-D0764B32853A}" srcOrd="0" destOrd="0" presId="urn:microsoft.com/office/officeart/2008/layout/VerticalCurvedList"/>
    <dgm:cxn modelId="{F3B657EC-33D2-4324-99F0-E00E6C8FF1C6}" srcId="{061166CD-C45D-445E-A1C1-637A3F62ABCC}" destId="{A4AE2ACF-F99A-4DAA-8395-6FC7C72F4A59}" srcOrd="2" destOrd="0" parTransId="{EF77FC28-204C-4D18-9237-3F79EC0F2976}" sibTransId="{817AE475-6DD4-4F6D-B8AC-10357E5B1EC0}"/>
    <dgm:cxn modelId="{67284A84-2060-47B1-8D60-FB7359226BEE}" type="presOf" srcId="{CE4F2712-6D61-4253-A32C-A7C1C651D0D8}" destId="{AF546BF5-D087-4CFB-8D30-D44364B700F1}" srcOrd="0" destOrd="0" presId="urn:microsoft.com/office/officeart/2008/layout/VerticalCurvedList"/>
    <dgm:cxn modelId="{6E9873AD-906A-45C1-8E0E-9FEB5F85B000}" srcId="{061166CD-C45D-445E-A1C1-637A3F62ABCC}" destId="{F4D61537-DFAD-4505-98B5-B17F183D837F}" srcOrd="1" destOrd="0" parTransId="{90C1BCA0-CCBE-4C23-AB32-409C0DD0D171}" sibTransId="{C5A25873-C4BD-4498-81C1-993421467693}"/>
    <dgm:cxn modelId="{BDC52FEA-6C41-4B5D-95D5-8BB98A1B4094}" type="presOf" srcId="{58D9FDF8-49B2-4699-99DA-1FB2E023DEB0}" destId="{3FA3D3D7-0175-4BBF-B0D5-2F16F379D011}" srcOrd="0" destOrd="0" presId="urn:microsoft.com/office/officeart/2008/layout/VerticalCurvedList"/>
    <dgm:cxn modelId="{BF82842C-A3B3-4F6C-832E-D72948DCC1FF}" type="presOf" srcId="{061166CD-C45D-445E-A1C1-637A3F62ABCC}" destId="{ED84E2E1-FB96-4170-A440-92D119902919}" srcOrd="0" destOrd="0" presId="urn:microsoft.com/office/officeart/2008/layout/VerticalCurvedList"/>
    <dgm:cxn modelId="{900159E3-CF36-4BAA-A00F-1C12F19C81EE}" srcId="{061166CD-C45D-445E-A1C1-637A3F62ABCC}" destId="{CE4F2712-6D61-4253-A32C-A7C1C651D0D8}" srcOrd="0" destOrd="0" parTransId="{8681CFDC-7911-4B60-870D-D6DB88AFE680}" sibTransId="{58D9FDF8-49B2-4699-99DA-1FB2E023DEB0}"/>
    <dgm:cxn modelId="{202C9918-FA84-4B56-A1B8-8AAC03DBD9B0}" type="presOf" srcId="{F4D61537-DFAD-4505-98B5-B17F183D837F}" destId="{0E2499C5-B5EF-4949-8701-0B43C774E6F8}" srcOrd="0" destOrd="0" presId="urn:microsoft.com/office/officeart/2008/layout/VerticalCurvedList"/>
    <dgm:cxn modelId="{444B6CB5-F391-4A44-AEAD-868D50A1B6F0}" type="presParOf" srcId="{ED84E2E1-FB96-4170-A440-92D119902919}" destId="{CFFFE687-0C50-4E95-87EE-EE165ED7DC35}" srcOrd="0" destOrd="0" presId="urn:microsoft.com/office/officeart/2008/layout/VerticalCurvedList"/>
    <dgm:cxn modelId="{AD6F398D-012C-4BE7-8715-21057F785EAE}" type="presParOf" srcId="{CFFFE687-0C50-4E95-87EE-EE165ED7DC35}" destId="{ED6C99C8-4BDD-4E89-87BA-E40E490B33B6}" srcOrd="0" destOrd="0" presId="urn:microsoft.com/office/officeart/2008/layout/VerticalCurvedList"/>
    <dgm:cxn modelId="{511CE413-E307-488F-A942-7E63332E79DC}" type="presParOf" srcId="{ED6C99C8-4BDD-4E89-87BA-E40E490B33B6}" destId="{7672EEFE-8464-4EB6-AB81-229EB43EE0A8}" srcOrd="0" destOrd="0" presId="urn:microsoft.com/office/officeart/2008/layout/VerticalCurvedList"/>
    <dgm:cxn modelId="{5C850413-E97B-43D3-B5E5-A0DF6CBC6F2E}" type="presParOf" srcId="{ED6C99C8-4BDD-4E89-87BA-E40E490B33B6}" destId="{3FA3D3D7-0175-4BBF-B0D5-2F16F379D011}" srcOrd="1" destOrd="0" presId="urn:microsoft.com/office/officeart/2008/layout/VerticalCurvedList"/>
    <dgm:cxn modelId="{63B27F1B-E195-4D57-AE61-3AD88F9E12A2}" type="presParOf" srcId="{ED6C99C8-4BDD-4E89-87BA-E40E490B33B6}" destId="{375C7F30-927F-40E7-9A91-4109EEA871A7}" srcOrd="2" destOrd="0" presId="urn:microsoft.com/office/officeart/2008/layout/VerticalCurvedList"/>
    <dgm:cxn modelId="{A27B9A73-0BF6-42A1-A76C-218C59CF6D56}" type="presParOf" srcId="{ED6C99C8-4BDD-4E89-87BA-E40E490B33B6}" destId="{DD076E97-3CEB-465B-860E-F811CD1B4A4D}" srcOrd="3" destOrd="0" presId="urn:microsoft.com/office/officeart/2008/layout/VerticalCurvedList"/>
    <dgm:cxn modelId="{730433A2-BCE3-40B4-B412-39B702D5B331}" type="presParOf" srcId="{CFFFE687-0C50-4E95-87EE-EE165ED7DC35}" destId="{AF546BF5-D087-4CFB-8D30-D44364B700F1}" srcOrd="1" destOrd="0" presId="urn:microsoft.com/office/officeart/2008/layout/VerticalCurvedList"/>
    <dgm:cxn modelId="{B212BF38-9A1C-41BA-84EB-60F109641086}" type="presParOf" srcId="{CFFFE687-0C50-4E95-87EE-EE165ED7DC35}" destId="{15B31FE5-6F87-4CBF-B2CB-82C2C529C723}" srcOrd="2" destOrd="0" presId="urn:microsoft.com/office/officeart/2008/layout/VerticalCurvedList"/>
    <dgm:cxn modelId="{C829AAE6-038B-452D-B442-5976C9338F6D}" type="presParOf" srcId="{15B31FE5-6F87-4CBF-B2CB-82C2C529C723}" destId="{51F1AEFD-E555-4BB3-890F-8E8BFF1718D5}" srcOrd="0" destOrd="0" presId="urn:microsoft.com/office/officeart/2008/layout/VerticalCurvedList"/>
    <dgm:cxn modelId="{BE1EEEF1-FFE9-46DB-996F-213DA772A2E9}" type="presParOf" srcId="{CFFFE687-0C50-4E95-87EE-EE165ED7DC35}" destId="{0E2499C5-B5EF-4949-8701-0B43C774E6F8}" srcOrd="3" destOrd="0" presId="urn:microsoft.com/office/officeart/2008/layout/VerticalCurvedList"/>
    <dgm:cxn modelId="{EA2C2D4B-16B9-45D7-9F9B-2BA643E60289}" type="presParOf" srcId="{CFFFE687-0C50-4E95-87EE-EE165ED7DC35}" destId="{AD00D4A1-9762-46B1-A581-F53E5FCD7680}" srcOrd="4" destOrd="0" presId="urn:microsoft.com/office/officeart/2008/layout/VerticalCurvedList"/>
    <dgm:cxn modelId="{86C78301-C37D-4DF7-B4D1-B1BDEF733C92}" type="presParOf" srcId="{AD00D4A1-9762-46B1-A581-F53E5FCD7680}" destId="{95425CF7-87A1-4E17-A4D8-CD9C5B154E94}" srcOrd="0" destOrd="0" presId="urn:microsoft.com/office/officeart/2008/layout/VerticalCurvedList"/>
    <dgm:cxn modelId="{263F3E2F-BDA3-476E-8DB6-BADC48A62D2E}" type="presParOf" srcId="{CFFFE687-0C50-4E95-87EE-EE165ED7DC35}" destId="{2FD67B17-E6C7-4410-9C29-D0764B32853A}" srcOrd="5" destOrd="0" presId="urn:microsoft.com/office/officeart/2008/layout/VerticalCurvedList"/>
    <dgm:cxn modelId="{A8004533-9F2B-4C27-9D29-37B8A3ADAC6F}" type="presParOf" srcId="{CFFFE687-0C50-4E95-87EE-EE165ED7DC35}" destId="{139D552A-101A-43B3-8D2B-8F58103A4EA2}" srcOrd="6" destOrd="0" presId="urn:microsoft.com/office/officeart/2008/layout/VerticalCurvedList"/>
    <dgm:cxn modelId="{D2F85A32-E087-4D76-AA49-0C98FCC66568}" type="presParOf" srcId="{139D552A-101A-43B3-8D2B-8F58103A4EA2}" destId="{0A217306-1603-4C74-94B7-DC373229CA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5E534E-D660-4E99-AF42-97C33D3CEB9D}" type="doc">
      <dgm:prSet loTypeId="urn:microsoft.com/office/officeart/2005/8/layout/radial5" loCatId="relationship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08162496-99DD-43B4-B723-99BFA150F4D1}">
      <dgm:prSet phldrT="[Texto]"/>
      <dgm:spPr/>
      <dgm:t>
        <a:bodyPr/>
        <a:lstStyle/>
        <a:p>
          <a:r>
            <a:rPr lang="es-ES" b="1" dirty="0" smtClean="0"/>
            <a:t>TIPOS CRECIMIENTO</a:t>
          </a:r>
          <a:endParaRPr lang="es-ES" b="1" dirty="0"/>
        </a:p>
      </dgm:t>
    </dgm:pt>
    <dgm:pt modelId="{18254913-B8A0-49D8-8C37-F82E91FFDC46}" type="parTrans" cxnId="{8305BEC0-34FC-457D-B83D-8DCD89A768EE}">
      <dgm:prSet/>
      <dgm:spPr/>
      <dgm:t>
        <a:bodyPr/>
        <a:lstStyle/>
        <a:p>
          <a:endParaRPr lang="es-ES"/>
        </a:p>
      </dgm:t>
    </dgm:pt>
    <dgm:pt modelId="{884020A8-DCA5-4905-85C5-4A53FA1CFA57}" type="sibTrans" cxnId="{8305BEC0-34FC-457D-B83D-8DCD89A768EE}">
      <dgm:prSet/>
      <dgm:spPr/>
      <dgm:t>
        <a:bodyPr/>
        <a:lstStyle/>
        <a:p>
          <a:endParaRPr lang="es-ES"/>
        </a:p>
      </dgm:t>
    </dgm:pt>
    <dgm:pt modelId="{B24295E3-6140-44B9-86CA-EF339D457ED8}">
      <dgm:prSet phldrT="[Texto]" custT="1"/>
      <dgm:spPr/>
      <dgm:t>
        <a:bodyPr/>
        <a:lstStyle/>
        <a:p>
          <a:r>
            <a:rPr lang="es-ES" sz="2000" b="1" dirty="0" smtClean="0"/>
            <a:t>GENERAL</a:t>
          </a:r>
          <a:endParaRPr lang="es-ES" sz="2000" b="1" dirty="0"/>
        </a:p>
      </dgm:t>
    </dgm:pt>
    <dgm:pt modelId="{6CB5DAAF-7192-4781-B9E4-36B582E69BEE}" type="parTrans" cxnId="{20C693D6-0D8A-4715-837A-EC5739AFE144}">
      <dgm:prSet/>
      <dgm:spPr/>
      <dgm:t>
        <a:bodyPr/>
        <a:lstStyle/>
        <a:p>
          <a:endParaRPr lang="es-ES"/>
        </a:p>
      </dgm:t>
    </dgm:pt>
    <dgm:pt modelId="{FCC026EC-A19B-4BE4-BE0A-04541DF12D08}" type="sibTrans" cxnId="{20C693D6-0D8A-4715-837A-EC5739AFE144}">
      <dgm:prSet/>
      <dgm:spPr/>
      <dgm:t>
        <a:bodyPr/>
        <a:lstStyle/>
        <a:p>
          <a:endParaRPr lang="es-ES"/>
        </a:p>
      </dgm:t>
    </dgm:pt>
    <dgm:pt modelId="{4FDD570E-DFA0-4D77-9888-DF6718C63D26}">
      <dgm:prSet phldrT="[Texto]" custT="1"/>
      <dgm:spPr/>
      <dgm:t>
        <a:bodyPr/>
        <a:lstStyle/>
        <a:p>
          <a:r>
            <a:rPr lang="es-ES" sz="2000" b="1" dirty="0" smtClean="0"/>
            <a:t>NEURAL</a:t>
          </a:r>
          <a:endParaRPr lang="es-ES" sz="2000" b="1" dirty="0"/>
        </a:p>
      </dgm:t>
    </dgm:pt>
    <dgm:pt modelId="{245CC1CD-A2AA-47DD-897B-87A1B76EC25F}" type="parTrans" cxnId="{CE6C5219-D630-4AAC-B730-C8FC04FAFCB5}">
      <dgm:prSet/>
      <dgm:spPr/>
      <dgm:t>
        <a:bodyPr/>
        <a:lstStyle/>
        <a:p>
          <a:endParaRPr lang="es-ES"/>
        </a:p>
      </dgm:t>
    </dgm:pt>
    <dgm:pt modelId="{76FA4D2E-D837-45CF-9135-8A0293E93556}" type="sibTrans" cxnId="{CE6C5219-D630-4AAC-B730-C8FC04FAFCB5}">
      <dgm:prSet/>
      <dgm:spPr/>
      <dgm:t>
        <a:bodyPr/>
        <a:lstStyle/>
        <a:p>
          <a:endParaRPr lang="es-ES"/>
        </a:p>
      </dgm:t>
    </dgm:pt>
    <dgm:pt modelId="{F4C3E690-56B1-4954-A52A-8885CDBACCB4}">
      <dgm:prSet phldrT="[Texto]" custT="1"/>
      <dgm:spPr/>
      <dgm:t>
        <a:bodyPr/>
        <a:lstStyle/>
        <a:p>
          <a:r>
            <a:rPr lang="es-ES" sz="2000" b="1" dirty="0" smtClean="0"/>
            <a:t>GENITAL</a:t>
          </a:r>
          <a:endParaRPr lang="es-ES" sz="2000" b="1" dirty="0"/>
        </a:p>
      </dgm:t>
    </dgm:pt>
    <dgm:pt modelId="{5334458C-108C-4938-A63A-E8210F1656B9}" type="parTrans" cxnId="{E20B9C48-601E-4B8F-9329-9F7DCDEDF0EB}">
      <dgm:prSet/>
      <dgm:spPr/>
      <dgm:t>
        <a:bodyPr/>
        <a:lstStyle/>
        <a:p>
          <a:endParaRPr lang="es-ES"/>
        </a:p>
      </dgm:t>
    </dgm:pt>
    <dgm:pt modelId="{FA411E15-7E70-47D4-A31E-5D4A9C0AEF7B}" type="sibTrans" cxnId="{E20B9C48-601E-4B8F-9329-9F7DCDEDF0EB}">
      <dgm:prSet/>
      <dgm:spPr/>
      <dgm:t>
        <a:bodyPr/>
        <a:lstStyle/>
        <a:p>
          <a:endParaRPr lang="es-ES"/>
        </a:p>
      </dgm:t>
    </dgm:pt>
    <dgm:pt modelId="{E60D891D-C81D-4A84-A9F8-64615734F319}">
      <dgm:prSet phldrT="[Texto]" custT="1"/>
      <dgm:spPr/>
      <dgm:t>
        <a:bodyPr/>
        <a:lstStyle/>
        <a:p>
          <a:r>
            <a:rPr lang="es-ES" sz="2000" b="1" dirty="0" smtClean="0"/>
            <a:t>MIXTO</a:t>
          </a:r>
          <a:endParaRPr lang="es-ES" sz="2000" b="1" dirty="0"/>
        </a:p>
      </dgm:t>
    </dgm:pt>
    <dgm:pt modelId="{AE32A252-6CA2-4034-837B-9645BB60DC0A}" type="parTrans" cxnId="{C5021A7E-2623-4C91-9CDD-435CCC1756E1}">
      <dgm:prSet/>
      <dgm:spPr/>
      <dgm:t>
        <a:bodyPr/>
        <a:lstStyle/>
        <a:p>
          <a:endParaRPr lang="es-ES"/>
        </a:p>
      </dgm:t>
    </dgm:pt>
    <dgm:pt modelId="{C350058C-12C5-4A3D-A171-BB55786EB028}" type="sibTrans" cxnId="{C5021A7E-2623-4C91-9CDD-435CCC1756E1}">
      <dgm:prSet/>
      <dgm:spPr/>
      <dgm:t>
        <a:bodyPr/>
        <a:lstStyle/>
        <a:p>
          <a:endParaRPr lang="es-ES"/>
        </a:p>
      </dgm:t>
    </dgm:pt>
    <dgm:pt modelId="{4AAACB9D-D7D6-49B5-96EF-3C3BC1E3BD3F}">
      <dgm:prSet phldrT="[Texto]" custT="1"/>
      <dgm:spPr/>
      <dgm:t>
        <a:bodyPr/>
        <a:lstStyle/>
        <a:p>
          <a:r>
            <a:rPr lang="es-ES" sz="2000" b="1" dirty="0" smtClean="0"/>
            <a:t>LINFATICO</a:t>
          </a:r>
          <a:endParaRPr lang="es-ES" sz="2000" b="1" dirty="0"/>
        </a:p>
      </dgm:t>
    </dgm:pt>
    <dgm:pt modelId="{9991B7AF-10B9-4441-83B7-4DBF2BF920A7}" type="parTrans" cxnId="{7A4BA679-0ECF-4DF0-AD9D-6C6F9176FB9B}">
      <dgm:prSet/>
      <dgm:spPr/>
      <dgm:t>
        <a:bodyPr/>
        <a:lstStyle/>
        <a:p>
          <a:endParaRPr lang="es-ES"/>
        </a:p>
      </dgm:t>
    </dgm:pt>
    <dgm:pt modelId="{9168F96A-FE88-4B92-B1F2-9CE045E910C1}" type="sibTrans" cxnId="{7A4BA679-0ECF-4DF0-AD9D-6C6F9176FB9B}">
      <dgm:prSet/>
      <dgm:spPr/>
      <dgm:t>
        <a:bodyPr/>
        <a:lstStyle/>
        <a:p>
          <a:endParaRPr lang="es-ES"/>
        </a:p>
      </dgm:t>
    </dgm:pt>
    <dgm:pt modelId="{1D99B4DC-15F4-43F2-912A-471195B703A9}" type="pres">
      <dgm:prSet presAssocID="{8C5E534E-D660-4E99-AF42-97C33D3CEB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BEE821-01A5-4084-974E-0719E8E612E8}" type="pres">
      <dgm:prSet presAssocID="{08162496-99DD-43B4-B723-99BFA150F4D1}" presName="centerShape" presStyleLbl="node0" presStyleIdx="0" presStyleCnt="1"/>
      <dgm:spPr/>
      <dgm:t>
        <a:bodyPr/>
        <a:lstStyle/>
        <a:p>
          <a:endParaRPr lang="es-ES"/>
        </a:p>
      </dgm:t>
    </dgm:pt>
    <dgm:pt modelId="{A7C0A19A-27B2-4EE7-8404-FE75E6392679}" type="pres">
      <dgm:prSet presAssocID="{6CB5DAAF-7192-4781-B9E4-36B582E69BEE}" presName="parTrans" presStyleLbl="sibTrans2D1" presStyleIdx="0" presStyleCnt="5"/>
      <dgm:spPr/>
      <dgm:t>
        <a:bodyPr/>
        <a:lstStyle/>
        <a:p>
          <a:endParaRPr lang="es-ES"/>
        </a:p>
      </dgm:t>
    </dgm:pt>
    <dgm:pt modelId="{A193964F-D259-43E7-9E22-08874D4C9D2C}" type="pres">
      <dgm:prSet presAssocID="{6CB5DAAF-7192-4781-B9E4-36B582E69BEE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9C8E0EBE-19F1-4C1B-95B7-FB4CCA041DA6}" type="pres">
      <dgm:prSet presAssocID="{B24295E3-6140-44B9-86CA-EF339D457E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A31118-9CF0-4FEC-94D6-55F8123851DD}" type="pres">
      <dgm:prSet presAssocID="{9991B7AF-10B9-4441-83B7-4DBF2BF920A7}" presName="parTrans" presStyleLbl="sibTrans2D1" presStyleIdx="1" presStyleCnt="5"/>
      <dgm:spPr/>
      <dgm:t>
        <a:bodyPr/>
        <a:lstStyle/>
        <a:p>
          <a:endParaRPr lang="es-ES"/>
        </a:p>
      </dgm:t>
    </dgm:pt>
    <dgm:pt modelId="{CC30DF37-1552-4E4E-815B-60004C788722}" type="pres">
      <dgm:prSet presAssocID="{9991B7AF-10B9-4441-83B7-4DBF2BF920A7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052893D1-0409-4FD5-B4C5-0646643CC6D5}" type="pres">
      <dgm:prSet presAssocID="{4AAACB9D-D7D6-49B5-96EF-3C3BC1E3BD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DE4AEB-40E9-42A3-B211-96A49C1A1132}" type="pres">
      <dgm:prSet presAssocID="{245CC1CD-A2AA-47DD-897B-87A1B76EC25F}" presName="parTrans" presStyleLbl="sibTrans2D1" presStyleIdx="2" presStyleCnt="5"/>
      <dgm:spPr/>
      <dgm:t>
        <a:bodyPr/>
        <a:lstStyle/>
        <a:p>
          <a:endParaRPr lang="es-ES"/>
        </a:p>
      </dgm:t>
    </dgm:pt>
    <dgm:pt modelId="{5C848869-B41D-4E99-8912-8657331D01BA}" type="pres">
      <dgm:prSet presAssocID="{245CC1CD-A2AA-47DD-897B-87A1B76EC25F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0C3622B5-CDB2-45F3-9DB9-42C028DA55C4}" type="pres">
      <dgm:prSet presAssocID="{4FDD570E-DFA0-4D77-9888-DF6718C63D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88D2A5-639A-40F6-A428-7CBCCFEBD821}" type="pres">
      <dgm:prSet presAssocID="{5334458C-108C-4938-A63A-E8210F1656B9}" presName="parTrans" presStyleLbl="sibTrans2D1" presStyleIdx="3" presStyleCnt="5"/>
      <dgm:spPr/>
      <dgm:t>
        <a:bodyPr/>
        <a:lstStyle/>
        <a:p>
          <a:endParaRPr lang="es-ES"/>
        </a:p>
      </dgm:t>
    </dgm:pt>
    <dgm:pt modelId="{C71DC11A-76B7-4D5D-AE35-D5EA23A724E7}" type="pres">
      <dgm:prSet presAssocID="{5334458C-108C-4938-A63A-E8210F1656B9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4FA3FD6F-8A85-48A2-9BD2-04253B9B5604}" type="pres">
      <dgm:prSet presAssocID="{F4C3E690-56B1-4954-A52A-8885CDBACC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81470D-CB48-478D-9362-B3A990D40390}" type="pres">
      <dgm:prSet presAssocID="{AE32A252-6CA2-4034-837B-9645BB60DC0A}" presName="parTrans" presStyleLbl="sibTrans2D1" presStyleIdx="4" presStyleCnt="5"/>
      <dgm:spPr/>
      <dgm:t>
        <a:bodyPr/>
        <a:lstStyle/>
        <a:p>
          <a:endParaRPr lang="es-ES"/>
        </a:p>
      </dgm:t>
    </dgm:pt>
    <dgm:pt modelId="{AA536D37-582F-4A22-BEF5-00CF1D2C3D30}" type="pres">
      <dgm:prSet presAssocID="{AE32A252-6CA2-4034-837B-9645BB60DC0A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5F87B093-5A25-4EA3-B46F-9B5CEFA03B61}" type="pres">
      <dgm:prSet presAssocID="{E60D891D-C81D-4A84-A9F8-64615734F3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3A4B94-36BA-4151-90E8-FADCD940396B}" type="presOf" srcId="{6CB5DAAF-7192-4781-B9E4-36B582E69BEE}" destId="{A193964F-D259-43E7-9E22-08874D4C9D2C}" srcOrd="1" destOrd="0" presId="urn:microsoft.com/office/officeart/2005/8/layout/radial5"/>
    <dgm:cxn modelId="{408281FD-AFB0-44CA-AA37-AFBF6AC0DB0B}" type="presOf" srcId="{6CB5DAAF-7192-4781-B9E4-36B582E69BEE}" destId="{A7C0A19A-27B2-4EE7-8404-FE75E6392679}" srcOrd="0" destOrd="0" presId="urn:microsoft.com/office/officeart/2005/8/layout/radial5"/>
    <dgm:cxn modelId="{83D45247-8116-41ED-8C82-72A7EB442C86}" type="presOf" srcId="{AE32A252-6CA2-4034-837B-9645BB60DC0A}" destId="{BD81470D-CB48-478D-9362-B3A990D40390}" srcOrd="0" destOrd="0" presId="urn:microsoft.com/office/officeart/2005/8/layout/radial5"/>
    <dgm:cxn modelId="{8A832B1E-EEDD-4469-B363-C197EDB53199}" type="presOf" srcId="{F4C3E690-56B1-4954-A52A-8885CDBACCB4}" destId="{4FA3FD6F-8A85-48A2-9BD2-04253B9B5604}" srcOrd="0" destOrd="0" presId="urn:microsoft.com/office/officeart/2005/8/layout/radial5"/>
    <dgm:cxn modelId="{C5021A7E-2623-4C91-9CDD-435CCC1756E1}" srcId="{08162496-99DD-43B4-B723-99BFA150F4D1}" destId="{E60D891D-C81D-4A84-A9F8-64615734F319}" srcOrd="4" destOrd="0" parTransId="{AE32A252-6CA2-4034-837B-9645BB60DC0A}" sibTransId="{C350058C-12C5-4A3D-A171-BB55786EB028}"/>
    <dgm:cxn modelId="{F66B06E6-7E62-4ED9-A746-13F1976F9A0B}" type="presOf" srcId="{8C5E534E-D660-4E99-AF42-97C33D3CEB9D}" destId="{1D99B4DC-15F4-43F2-912A-471195B703A9}" srcOrd="0" destOrd="0" presId="urn:microsoft.com/office/officeart/2005/8/layout/radial5"/>
    <dgm:cxn modelId="{DF17C6A8-A718-4115-8554-B697ADEB8905}" type="presOf" srcId="{245CC1CD-A2AA-47DD-897B-87A1B76EC25F}" destId="{5C848869-B41D-4E99-8912-8657331D01BA}" srcOrd="1" destOrd="0" presId="urn:microsoft.com/office/officeart/2005/8/layout/radial5"/>
    <dgm:cxn modelId="{7A4BA679-0ECF-4DF0-AD9D-6C6F9176FB9B}" srcId="{08162496-99DD-43B4-B723-99BFA150F4D1}" destId="{4AAACB9D-D7D6-49B5-96EF-3C3BC1E3BD3F}" srcOrd="1" destOrd="0" parTransId="{9991B7AF-10B9-4441-83B7-4DBF2BF920A7}" sibTransId="{9168F96A-FE88-4B92-B1F2-9CE045E910C1}"/>
    <dgm:cxn modelId="{E20B9C48-601E-4B8F-9329-9F7DCDEDF0EB}" srcId="{08162496-99DD-43B4-B723-99BFA150F4D1}" destId="{F4C3E690-56B1-4954-A52A-8885CDBACCB4}" srcOrd="3" destOrd="0" parTransId="{5334458C-108C-4938-A63A-E8210F1656B9}" sibTransId="{FA411E15-7E70-47D4-A31E-5D4A9C0AEF7B}"/>
    <dgm:cxn modelId="{88AE7AB5-D14E-4842-B63B-A7F250FAFA36}" type="presOf" srcId="{9991B7AF-10B9-4441-83B7-4DBF2BF920A7}" destId="{CC30DF37-1552-4E4E-815B-60004C788722}" srcOrd="1" destOrd="0" presId="urn:microsoft.com/office/officeart/2005/8/layout/radial5"/>
    <dgm:cxn modelId="{CE6C5219-D630-4AAC-B730-C8FC04FAFCB5}" srcId="{08162496-99DD-43B4-B723-99BFA150F4D1}" destId="{4FDD570E-DFA0-4D77-9888-DF6718C63D26}" srcOrd="2" destOrd="0" parTransId="{245CC1CD-A2AA-47DD-897B-87A1B76EC25F}" sibTransId="{76FA4D2E-D837-45CF-9135-8A0293E93556}"/>
    <dgm:cxn modelId="{B6BAF08B-6DF3-46FE-80CA-B0FE5EF21A79}" type="presOf" srcId="{5334458C-108C-4938-A63A-E8210F1656B9}" destId="{C71DC11A-76B7-4D5D-AE35-D5EA23A724E7}" srcOrd="1" destOrd="0" presId="urn:microsoft.com/office/officeart/2005/8/layout/radial5"/>
    <dgm:cxn modelId="{2E85630D-225F-49DB-A9EB-A473A024BED6}" type="presOf" srcId="{4FDD570E-DFA0-4D77-9888-DF6718C63D26}" destId="{0C3622B5-CDB2-45F3-9DB9-42C028DA55C4}" srcOrd="0" destOrd="0" presId="urn:microsoft.com/office/officeart/2005/8/layout/radial5"/>
    <dgm:cxn modelId="{A246D4AD-B303-4878-B03D-306B1FF1BE44}" type="presOf" srcId="{5334458C-108C-4938-A63A-E8210F1656B9}" destId="{5A88D2A5-639A-40F6-A428-7CBCCFEBD821}" srcOrd="0" destOrd="0" presId="urn:microsoft.com/office/officeart/2005/8/layout/radial5"/>
    <dgm:cxn modelId="{43389DDC-CD07-4734-BDE9-4448B692047B}" type="presOf" srcId="{B24295E3-6140-44B9-86CA-EF339D457ED8}" destId="{9C8E0EBE-19F1-4C1B-95B7-FB4CCA041DA6}" srcOrd="0" destOrd="0" presId="urn:microsoft.com/office/officeart/2005/8/layout/radial5"/>
    <dgm:cxn modelId="{20C693D6-0D8A-4715-837A-EC5739AFE144}" srcId="{08162496-99DD-43B4-B723-99BFA150F4D1}" destId="{B24295E3-6140-44B9-86CA-EF339D457ED8}" srcOrd="0" destOrd="0" parTransId="{6CB5DAAF-7192-4781-B9E4-36B582E69BEE}" sibTransId="{FCC026EC-A19B-4BE4-BE0A-04541DF12D08}"/>
    <dgm:cxn modelId="{8305BEC0-34FC-457D-B83D-8DCD89A768EE}" srcId="{8C5E534E-D660-4E99-AF42-97C33D3CEB9D}" destId="{08162496-99DD-43B4-B723-99BFA150F4D1}" srcOrd="0" destOrd="0" parTransId="{18254913-B8A0-49D8-8C37-F82E91FFDC46}" sibTransId="{884020A8-DCA5-4905-85C5-4A53FA1CFA57}"/>
    <dgm:cxn modelId="{1ADB020C-1160-4884-9FC1-006CE893F3B4}" type="presOf" srcId="{4AAACB9D-D7D6-49B5-96EF-3C3BC1E3BD3F}" destId="{052893D1-0409-4FD5-B4C5-0646643CC6D5}" srcOrd="0" destOrd="0" presId="urn:microsoft.com/office/officeart/2005/8/layout/radial5"/>
    <dgm:cxn modelId="{0B92BB51-FBE4-423B-887D-75682097B75D}" type="presOf" srcId="{9991B7AF-10B9-4441-83B7-4DBF2BF920A7}" destId="{62A31118-9CF0-4FEC-94D6-55F8123851DD}" srcOrd="0" destOrd="0" presId="urn:microsoft.com/office/officeart/2005/8/layout/radial5"/>
    <dgm:cxn modelId="{A2AC8760-7E03-4853-9A08-958C344D1C8B}" type="presOf" srcId="{245CC1CD-A2AA-47DD-897B-87A1B76EC25F}" destId="{B5DE4AEB-40E9-42A3-B211-96A49C1A1132}" srcOrd="0" destOrd="0" presId="urn:microsoft.com/office/officeart/2005/8/layout/radial5"/>
    <dgm:cxn modelId="{C3EC4817-321F-4649-A3BC-B831FD50D71B}" type="presOf" srcId="{E60D891D-C81D-4A84-A9F8-64615734F319}" destId="{5F87B093-5A25-4EA3-B46F-9B5CEFA03B61}" srcOrd="0" destOrd="0" presId="urn:microsoft.com/office/officeart/2005/8/layout/radial5"/>
    <dgm:cxn modelId="{4366192C-6866-4AEB-8BC5-E90761BC1DDF}" type="presOf" srcId="{08162496-99DD-43B4-B723-99BFA150F4D1}" destId="{1DBEE821-01A5-4084-974E-0719E8E612E8}" srcOrd="0" destOrd="0" presId="urn:microsoft.com/office/officeart/2005/8/layout/radial5"/>
    <dgm:cxn modelId="{BB666C0D-4B00-4043-8F52-734206DBB296}" type="presOf" srcId="{AE32A252-6CA2-4034-837B-9645BB60DC0A}" destId="{AA536D37-582F-4A22-BEF5-00CF1D2C3D30}" srcOrd="1" destOrd="0" presId="urn:microsoft.com/office/officeart/2005/8/layout/radial5"/>
    <dgm:cxn modelId="{C37629AA-0157-4D75-89F3-A81E69822BFF}" type="presParOf" srcId="{1D99B4DC-15F4-43F2-912A-471195B703A9}" destId="{1DBEE821-01A5-4084-974E-0719E8E612E8}" srcOrd="0" destOrd="0" presId="urn:microsoft.com/office/officeart/2005/8/layout/radial5"/>
    <dgm:cxn modelId="{4AD6B61E-5FAA-43AA-AD76-974807C6E330}" type="presParOf" srcId="{1D99B4DC-15F4-43F2-912A-471195B703A9}" destId="{A7C0A19A-27B2-4EE7-8404-FE75E6392679}" srcOrd="1" destOrd="0" presId="urn:microsoft.com/office/officeart/2005/8/layout/radial5"/>
    <dgm:cxn modelId="{3B1945CE-7986-4F01-B038-D976E8C69D66}" type="presParOf" srcId="{A7C0A19A-27B2-4EE7-8404-FE75E6392679}" destId="{A193964F-D259-43E7-9E22-08874D4C9D2C}" srcOrd="0" destOrd="0" presId="urn:microsoft.com/office/officeart/2005/8/layout/radial5"/>
    <dgm:cxn modelId="{6B4CA167-1C9C-403B-87E1-E0D9D84DFF83}" type="presParOf" srcId="{1D99B4DC-15F4-43F2-912A-471195B703A9}" destId="{9C8E0EBE-19F1-4C1B-95B7-FB4CCA041DA6}" srcOrd="2" destOrd="0" presId="urn:microsoft.com/office/officeart/2005/8/layout/radial5"/>
    <dgm:cxn modelId="{A0D7F43F-661C-44EE-B471-D718F5D44938}" type="presParOf" srcId="{1D99B4DC-15F4-43F2-912A-471195B703A9}" destId="{62A31118-9CF0-4FEC-94D6-55F8123851DD}" srcOrd="3" destOrd="0" presId="urn:microsoft.com/office/officeart/2005/8/layout/radial5"/>
    <dgm:cxn modelId="{F95EC563-290E-4039-ADBE-1003BBA28F31}" type="presParOf" srcId="{62A31118-9CF0-4FEC-94D6-55F8123851DD}" destId="{CC30DF37-1552-4E4E-815B-60004C788722}" srcOrd="0" destOrd="0" presId="urn:microsoft.com/office/officeart/2005/8/layout/radial5"/>
    <dgm:cxn modelId="{95B40DDC-9699-4575-947F-05CE97B3DFD4}" type="presParOf" srcId="{1D99B4DC-15F4-43F2-912A-471195B703A9}" destId="{052893D1-0409-4FD5-B4C5-0646643CC6D5}" srcOrd="4" destOrd="0" presId="urn:microsoft.com/office/officeart/2005/8/layout/radial5"/>
    <dgm:cxn modelId="{6E25E548-8170-47FC-AD0B-21AE83D9339A}" type="presParOf" srcId="{1D99B4DC-15F4-43F2-912A-471195B703A9}" destId="{B5DE4AEB-40E9-42A3-B211-96A49C1A1132}" srcOrd="5" destOrd="0" presId="urn:microsoft.com/office/officeart/2005/8/layout/radial5"/>
    <dgm:cxn modelId="{283E6000-622F-4544-9A8F-C00B2651233F}" type="presParOf" srcId="{B5DE4AEB-40E9-42A3-B211-96A49C1A1132}" destId="{5C848869-B41D-4E99-8912-8657331D01BA}" srcOrd="0" destOrd="0" presId="urn:microsoft.com/office/officeart/2005/8/layout/radial5"/>
    <dgm:cxn modelId="{F5133EEA-0580-4592-808F-50D173F7F7E5}" type="presParOf" srcId="{1D99B4DC-15F4-43F2-912A-471195B703A9}" destId="{0C3622B5-CDB2-45F3-9DB9-42C028DA55C4}" srcOrd="6" destOrd="0" presId="urn:microsoft.com/office/officeart/2005/8/layout/radial5"/>
    <dgm:cxn modelId="{69545CD7-C769-4D5E-9B2E-00EF62D8EE79}" type="presParOf" srcId="{1D99B4DC-15F4-43F2-912A-471195B703A9}" destId="{5A88D2A5-639A-40F6-A428-7CBCCFEBD821}" srcOrd="7" destOrd="0" presId="urn:microsoft.com/office/officeart/2005/8/layout/radial5"/>
    <dgm:cxn modelId="{1EE59908-D809-47EC-9980-9B991C5B5635}" type="presParOf" srcId="{5A88D2A5-639A-40F6-A428-7CBCCFEBD821}" destId="{C71DC11A-76B7-4D5D-AE35-D5EA23A724E7}" srcOrd="0" destOrd="0" presId="urn:microsoft.com/office/officeart/2005/8/layout/radial5"/>
    <dgm:cxn modelId="{569843A2-A937-4A02-9F35-13E9A27CA5B5}" type="presParOf" srcId="{1D99B4DC-15F4-43F2-912A-471195B703A9}" destId="{4FA3FD6F-8A85-48A2-9BD2-04253B9B5604}" srcOrd="8" destOrd="0" presId="urn:microsoft.com/office/officeart/2005/8/layout/radial5"/>
    <dgm:cxn modelId="{AA21CE51-9F4C-41F6-A2D7-0130E533B078}" type="presParOf" srcId="{1D99B4DC-15F4-43F2-912A-471195B703A9}" destId="{BD81470D-CB48-478D-9362-B3A990D40390}" srcOrd="9" destOrd="0" presId="urn:microsoft.com/office/officeart/2005/8/layout/radial5"/>
    <dgm:cxn modelId="{2D6555CA-2838-41FB-A9B7-E303903AF14E}" type="presParOf" srcId="{BD81470D-CB48-478D-9362-B3A990D40390}" destId="{AA536D37-582F-4A22-BEF5-00CF1D2C3D30}" srcOrd="0" destOrd="0" presId="urn:microsoft.com/office/officeart/2005/8/layout/radial5"/>
    <dgm:cxn modelId="{079415A5-AC8A-4D21-B22B-AE894457815A}" type="presParOf" srcId="{1D99B4DC-15F4-43F2-912A-471195B703A9}" destId="{5F87B093-5A25-4EA3-B46F-9B5CEFA03B6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AAC9F-F7D9-4A63-B9B5-F97E9E22455B}">
      <dsp:nvSpPr>
        <dsp:cNvPr id="0" name=""/>
        <dsp:cNvSpPr/>
      </dsp:nvSpPr>
      <dsp:spPr>
        <a:xfrm>
          <a:off x="1260" y="556136"/>
          <a:ext cx="2368177" cy="11840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Calibri" pitchFamily="34" charset="0"/>
              <a:cs typeface="Calibri" pitchFamily="34" charset="0"/>
            </a:rPr>
            <a:t>DETECCION TEMPRANA</a:t>
          </a:r>
          <a:endParaRPr lang="es-ES" sz="3200" kern="1200" dirty="0">
            <a:latin typeface="Calibri" pitchFamily="34" charset="0"/>
            <a:cs typeface="Calibri" pitchFamily="34" charset="0"/>
          </a:endParaRPr>
        </a:p>
      </dsp:txBody>
      <dsp:txXfrm>
        <a:off x="35941" y="590817"/>
        <a:ext cx="2298815" cy="1114726"/>
      </dsp:txXfrm>
    </dsp:sp>
    <dsp:sp modelId="{0274B6CB-7E06-4AEE-BF6D-1642084F20DA}">
      <dsp:nvSpPr>
        <dsp:cNvPr id="0" name=""/>
        <dsp:cNvSpPr/>
      </dsp:nvSpPr>
      <dsp:spPr>
        <a:xfrm>
          <a:off x="238078" y="1740225"/>
          <a:ext cx="236817" cy="888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066"/>
              </a:lnTo>
              <a:lnTo>
                <a:pt x="236817" y="88806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6F392-E077-455A-A8B6-C48DCF8B7FD0}">
      <dsp:nvSpPr>
        <dsp:cNvPr id="0" name=""/>
        <dsp:cNvSpPr/>
      </dsp:nvSpPr>
      <dsp:spPr>
        <a:xfrm>
          <a:off x="474895" y="2036247"/>
          <a:ext cx="1894541" cy="1184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Calibri" pitchFamily="34" charset="0"/>
              <a:cs typeface="Calibri" pitchFamily="34" charset="0"/>
            </a:rPr>
            <a:t>ATENCION OPORTUNA</a:t>
          </a:r>
          <a:endParaRPr lang="es-ES" sz="2800" kern="1200" dirty="0">
            <a:latin typeface="Calibri" pitchFamily="34" charset="0"/>
            <a:cs typeface="Calibri" pitchFamily="34" charset="0"/>
          </a:endParaRPr>
        </a:p>
      </dsp:txBody>
      <dsp:txXfrm>
        <a:off x="509576" y="2070928"/>
        <a:ext cx="1825179" cy="1114726"/>
      </dsp:txXfrm>
    </dsp:sp>
    <dsp:sp modelId="{8EDEDAD4-709A-4848-B2B9-8546C73691CD}">
      <dsp:nvSpPr>
        <dsp:cNvPr id="0" name=""/>
        <dsp:cNvSpPr/>
      </dsp:nvSpPr>
      <dsp:spPr>
        <a:xfrm>
          <a:off x="238078" y="1740225"/>
          <a:ext cx="236817" cy="2368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177"/>
              </a:lnTo>
              <a:lnTo>
                <a:pt x="236817" y="23681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E76EC-4AA3-4B1E-AAD0-B88056714ACC}">
      <dsp:nvSpPr>
        <dsp:cNvPr id="0" name=""/>
        <dsp:cNvSpPr/>
      </dsp:nvSpPr>
      <dsp:spPr>
        <a:xfrm>
          <a:off x="474895" y="3516358"/>
          <a:ext cx="1894541" cy="1184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  <a:cs typeface="Calibri" pitchFamily="34" charset="0"/>
            </a:rPr>
            <a:t>Rentabilidad social y económica</a:t>
          </a:r>
          <a:endParaRPr lang="es-ES" sz="2400" kern="1200" dirty="0">
            <a:latin typeface="Calibri" pitchFamily="34" charset="0"/>
            <a:cs typeface="Calibri" pitchFamily="34" charset="0"/>
          </a:endParaRPr>
        </a:p>
      </dsp:txBody>
      <dsp:txXfrm>
        <a:off x="509576" y="3551039"/>
        <a:ext cx="1825179" cy="1114726"/>
      </dsp:txXfrm>
    </dsp:sp>
    <dsp:sp modelId="{76F52DBC-7E11-497C-8536-9B55A1E61902}">
      <dsp:nvSpPr>
        <dsp:cNvPr id="0" name=""/>
        <dsp:cNvSpPr/>
      </dsp:nvSpPr>
      <dsp:spPr>
        <a:xfrm>
          <a:off x="2961481" y="556136"/>
          <a:ext cx="2368177" cy="11840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Calibri" pitchFamily="34" charset="0"/>
              <a:cs typeface="Calibri" pitchFamily="34" charset="0"/>
            </a:rPr>
            <a:t>PROCESO</a:t>
          </a:r>
          <a:endParaRPr lang="es-ES" sz="3200" kern="1200" dirty="0">
            <a:latin typeface="Calibri" pitchFamily="34" charset="0"/>
            <a:cs typeface="Calibri" pitchFamily="34" charset="0"/>
          </a:endParaRPr>
        </a:p>
      </dsp:txBody>
      <dsp:txXfrm>
        <a:off x="2996162" y="590817"/>
        <a:ext cx="2298815" cy="1114726"/>
      </dsp:txXfrm>
    </dsp:sp>
    <dsp:sp modelId="{C4FFCA0F-915E-46DA-A15A-4ADADC8798F5}">
      <dsp:nvSpPr>
        <dsp:cNvPr id="0" name=""/>
        <dsp:cNvSpPr/>
      </dsp:nvSpPr>
      <dsp:spPr>
        <a:xfrm>
          <a:off x="3198299" y="1740225"/>
          <a:ext cx="236817" cy="888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066"/>
              </a:lnTo>
              <a:lnTo>
                <a:pt x="236817" y="88806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A40B4-C684-4903-B222-62A653F9279A}">
      <dsp:nvSpPr>
        <dsp:cNvPr id="0" name=""/>
        <dsp:cNvSpPr/>
      </dsp:nvSpPr>
      <dsp:spPr>
        <a:xfrm>
          <a:off x="3435117" y="2036247"/>
          <a:ext cx="1894541" cy="1184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Calibri" pitchFamily="34" charset="0"/>
              <a:cs typeface="Calibri" pitchFamily="34" charset="0"/>
            </a:rPr>
            <a:t>INTEGRAL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Calibri" pitchFamily="34" charset="0"/>
              <a:cs typeface="Calibri" pitchFamily="34" charset="0"/>
            </a:rPr>
            <a:t>ARMONICO </a:t>
          </a:r>
          <a:endParaRPr lang="es-ES" sz="2800" kern="1200" dirty="0">
            <a:latin typeface="Calibri" pitchFamily="34" charset="0"/>
            <a:cs typeface="Calibri" pitchFamily="34" charset="0"/>
          </a:endParaRPr>
        </a:p>
      </dsp:txBody>
      <dsp:txXfrm>
        <a:off x="3469798" y="2070928"/>
        <a:ext cx="1825179" cy="1114726"/>
      </dsp:txXfrm>
    </dsp:sp>
    <dsp:sp modelId="{FEAE27E1-82EF-489E-896D-721AF5212E9B}">
      <dsp:nvSpPr>
        <dsp:cNvPr id="0" name=""/>
        <dsp:cNvSpPr/>
      </dsp:nvSpPr>
      <dsp:spPr>
        <a:xfrm>
          <a:off x="3198299" y="1740225"/>
          <a:ext cx="236817" cy="2368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177"/>
              </a:lnTo>
              <a:lnTo>
                <a:pt x="236817" y="23681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99111-DB24-4546-8A40-8695609EB91A}">
      <dsp:nvSpPr>
        <dsp:cNvPr id="0" name=""/>
        <dsp:cNvSpPr/>
      </dsp:nvSpPr>
      <dsp:spPr>
        <a:xfrm>
          <a:off x="3435117" y="3516358"/>
          <a:ext cx="1894541" cy="1184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  <a:cs typeface="Calibri" pitchFamily="34" charset="0"/>
            </a:rPr>
            <a:t>Vinculación grupo social</a:t>
          </a:r>
          <a:endParaRPr lang="es-ES" sz="2400" kern="1200" dirty="0">
            <a:latin typeface="Calibri" pitchFamily="34" charset="0"/>
            <a:cs typeface="Calibri" pitchFamily="34" charset="0"/>
          </a:endParaRPr>
        </a:p>
      </dsp:txBody>
      <dsp:txXfrm>
        <a:off x="3469798" y="3551039"/>
        <a:ext cx="1825179" cy="1114726"/>
      </dsp:txXfrm>
    </dsp:sp>
    <dsp:sp modelId="{AA5B1314-00DF-45E3-B2C0-03B894518C01}">
      <dsp:nvSpPr>
        <dsp:cNvPr id="0" name=""/>
        <dsp:cNvSpPr/>
      </dsp:nvSpPr>
      <dsp:spPr>
        <a:xfrm>
          <a:off x="5921703" y="556136"/>
          <a:ext cx="2645988" cy="11840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Calibri" pitchFamily="34" charset="0"/>
              <a:cs typeface="Calibri" pitchFamily="34" charset="0"/>
            </a:rPr>
            <a:t>ACOMPAÑAMIENTO CONTINUO</a:t>
          </a:r>
          <a:endParaRPr lang="es-ES" sz="2200" kern="1200" dirty="0">
            <a:latin typeface="Calibri" pitchFamily="34" charset="0"/>
            <a:cs typeface="Calibri" pitchFamily="34" charset="0"/>
          </a:endParaRPr>
        </a:p>
      </dsp:txBody>
      <dsp:txXfrm>
        <a:off x="5956384" y="590817"/>
        <a:ext cx="2576626" cy="1114726"/>
      </dsp:txXfrm>
    </dsp:sp>
    <dsp:sp modelId="{05B793EF-5A90-4D2D-AB1C-E6A6C0C33235}">
      <dsp:nvSpPr>
        <dsp:cNvPr id="0" name=""/>
        <dsp:cNvSpPr/>
      </dsp:nvSpPr>
      <dsp:spPr>
        <a:xfrm>
          <a:off x="6186302" y="1740225"/>
          <a:ext cx="264598" cy="888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066"/>
              </a:lnTo>
              <a:lnTo>
                <a:pt x="264598" y="88806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A0B3B-4EC7-48CF-A9F6-A85F980C22CB}">
      <dsp:nvSpPr>
        <dsp:cNvPr id="0" name=""/>
        <dsp:cNvSpPr/>
      </dsp:nvSpPr>
      <dsp:spPr>
        <a:xfrm>
          <a:off x="6450901" y="2036247"/>
          <a:ext cx="1894541" cy="1184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Calibri" pitchFamily="34" charset="0"/>
              <a:cs typeface="Calibri" pitchFamily="34" charset="0"/>
            </a:rPr>
            <a:t>ORIENTAR (guías y normas)</a:t>
          </a:r>
          <a:endParaRPr lang="es-ES" sz="2300" kern="1200" dirty="0">
            <a:latin typeface="Calibri" pitchFamily="34" charset="0"/>
            <a:cs typeface="Calibri" pitchFamily="34" charset="0"/>
          </a:endParaRPr>
        </a:p>
      </dsp:txBody>
      <dsp:txXfrm>
        <a:off x="6485582" y="2070928"/>
        <a:ext cx="1825179" cy="1114726"/>
      </dsp:txXfrm>
    </dsp:sp>
    <dsp:sp modelId="{B8407EB2-D53B-4C03-A02C-52131DC209CC}">
      <dsp:nvSpPr>
        <dsp:cNvPr id="0" name=""/>
        <dsp:cNvSpPr/>
      </dsp:nvSpPr>
      <dsp:spPr>
        <a:xfrm>
          <a:off x="6186302" y="1740225"/>
          <a:ext cx="264598" cy="2368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177"/>
              </a:lnTo>
              <a:lnTo>
                <a:pt x="264598" y="23681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1829-AA29-47DC-A86A-D654271DBB01}">
      <dsp:nvSpPr>
        <dsp:cNvPr id="0" name=""/>
        <dsp:cNvSpPr/>
      </dsp:nvSpPr>
      <dsp:spPr>
        <a:xfrm>
          <a:off x="6450901" y="3516358"/>
          <a:ext cx="1894541" cy="1184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Calibri" pitchFamily="34" charset="0"/>
              <a:cs typeface="Calibri" pitchFamily="34" charset="0"/>
            </a:rPr>
            <a:t>Cumplimiento de derechos</a:t>
          </a:r>
          <a:endParaRPr lang="es-ES" sz="2300" kern="1200" dirty="0">
            <a:latin typeface="Calibri" pitchFamily="34" charset="0"/>
            <a:cs typeface="Calibri" pitchFamily="34" charset="0"/>
          </a:endParaRPr>
        </a:p>
      </dsp:txBody>
      <dsp:txXfrm>
        <a:off x="6485582" y="3551039"/>
        <a:ext cx="1825179" cy="11147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C352F-CDE4-4F00-B1E9-7B3C4040A430}">
      <dsp:nvSpPr>
        <dsp:cNvPr id="0" name=""/>
        <dsp:cNvSpPr/>
      </dsp:nvSpPr>
      <dsp:spPr>
        <a:xfrm>
          <a:off x="1930355" y="1208348"/>
          <a:ext cx="3505120" cy="35057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FUNCIONES BIOLOGICAS</a:t>
          </a:r>
          <a:endParaRPr lang="es-ES" sz="2400" b="1" kern="1200" dirty="0">
            <a:solidFill>
              <a:schemeClr val="tx1"/>
            </a:solidFill>
          </a:endParaRPr>
        </a:p>
      </dsp:txBody>
      <dsp:txXfrm>
        <a:off x="2443668" y="1721749"/>
        <a:ext cx="2478494" cy="2478921"/>
      </dsp:txXfrm>
    </dsp:sp>
    <dsp:sp modelId="{1E9F1AFE-EABE-451B-896C-7913384F80E3}">
      <dsp:nvSpPr>
        <dsp:cNvPr id="0" name=""/>
        <dsp:cNvSpPr/>
      </dsp:nvSpPr>
      <dsp:spPr>
        <a:xfrm>
          <a:off x="3008134" y="4453461"/>
          <a:ext cx="282566" cy="2825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B0239-24CE-4BAB-8F45-FA7DAD398AD1}">
      <dsp:nvSpPr>
        <dsp:cNvPr id="0" name=""/>
        <dsp:cNvSpPr/>
      </dsp:nvSpPr>
      <dsp:spPr>
        <a:xfrm>
          <a:off x="5661241" y="2631061"/>
          <a:ext cx="282566" cy="282537"/>
        </a:xfrm>
        <a:prstGeom prst="ellipse">
          <a:avLst/>
        </a:prstGeom>
        <a:solidFill>
          <a:schemeClr val="accent4">
            <a:hueOff val="-248043"/>
            <a:satOff val="1494"/>
            <a:lumOff val="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9FA4F-5A74-48E7-B4AC-2CAB93F5D5B3}">
      <dsp:nvSpPr>
        <dsp:cNvPr id="0" name=""/>
        <dsp:cNvSpPr/>
      </dsp:nvSpPr>
      <dsp:spPr>
        <a:xfrm>
          <a:off x="4310961" y="4754166"/>
          <a:ext cx="389697" cy="390290"/>
        </a:xfrm>
        <a:prstGeom prst="ellipse">
          <a:avLst/>
        </a:prstGeom>
        <a:solidFill>
          <a:schemeClr val="accent4">
            <a:hueOff val="-496086"/>
            <a:satOff val="2989"/>
            <a:lumOff val="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8742B-8ED0-4204-99C8-A411E585AF62}">
      <dsp:nvSpPr>
        <dsp:cNvPr id="0" name=""/>
        <dsp:cNvSpPr/>
      </dsp:nvSpPr>
      <dsp:spPr>
        <a:xfrm>
          <a:off x="3087224" y="1602398"/>
          <a:ext cx="282566" cy="282537"/>
        </a:xfrm>
        <a:prstGeom prst="ellipse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BA5B0-2720-4088-BB1E-A12BC29B7345}">
      <dsp:nvSpPr>
        <dsp:cNvPr id="0" name=""/>
        <dsp:cNvSpPr/>
      </dsp:nvSpPr>
      <dsp:spPr>
        <a:xfrm>
          <a:off x="2197822" y="3219316"/>
          <a:ext cx="282566" cy="282537"/>
        </a:xfrm>
        <a:prstGeom prst="ellipse">
          <a:avLst/>
        </a:prstGeom>
        <a:solidFill>
          <a:schemeClr val="accent4">
            <a:hueOff val="-992171"/>
            <a:satOff val="5978"/>
            <a:lumOff val="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50A45-32F7-4E31-BAB7-98F1F4BAA85D}">
      <dsp:nvSpPr>
        <dsp:cNvPr id="0" name=""/>
        <dsp:cNvSpPr/>
      </dsp:nvSpPr>
      <dsp:spPr>
        <a:xfrm>
          <a:off x="488375" y="1584180"/>
          <a:ext cx="2117505" cy="1939023"/>
        </a:xfrm>
        <a:prstGeom prst="ellipse">
          <a:avLst/>
        </a:prstGeom>
        <a:solidFill>
          <a:schemeClr val="accent4">
            <a:hueOff val="-1240214"/>
            <a:satOff val="7472"/>
            <a:lumOff val="5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DENTICION</a:t>
          </a:r>
          <a:endParaRPr lang="es-ES" sz="2000" b="1" kern="1200" dirty="0"/>
        </a:p>
      </dsp:txBody>
      <dsp:txXfrm>
        <a:off x="798476" y="1868143"/>
        <a:ext cx="1497303" cy="1371097"/>
      </dsp:txXfrm>
    </dsp:sp>
    <dsp:sp modelId="{AB46EDB3-02B2-4BDF-B059-69D101741606}">
      <dsp:nvSpPr>
        <dsp:cNvPr id="0" name=""/>
        <dsp:cNvSpPr/>
      </dsp:nvSpPr>
      <dsp:spPr>
        <a:xfrm>
          <a:off x="3536599" y="1614927"/>
          <a:ext cx="389697" cy="390290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19210-3B24-444D-AA67-141AA2958738}">
      <dsp:nvSpPr>
        <dsp:cNvPr id="0" name=""/>
        <dsp:cNvSpPr/>
      </dsp:nvSpPr>
      <dsp:spPr>
        <a:xfrm>
          <a:off x="969053" y="3683530"/>
          <a:ext cx="704619" cy="704778"/>
        </a:xfrm>
        <a:prstGeom prst="ellipse">
          <a:avLst/>
        </a:prstGeom>
        <a:solidFill>
          <a:schemeClr val="accent4">
            <a:hueOff val="-1736299"/>
            <a:satOff val="10461"/>
            <a:lumOff val="8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56955-B1FA-4A32-B72F-78EFC8269BA8}">
      <dsp:nvSpPr>
        <dsp:cNvPr id="0" name=""/>
        <dsp:cNvSpPr/>
      </dsp:nvSpPr>
      <dsp:spPr>
        <a:xfrm>
          <a:off x="5795694" y="1170760"/>
          <a:ext cx="1425056" cy="1425218"/>
        </a:xfrm>
        <a:prstGeom prst="ellipse">
          <a:avLst/>
        </a:prstGeom>
        <a:solidFill>
          <a:schemeClr val="accent4">
            <a:hueOff val="-1984342"/>
            <a:satOff val="11955"/>
            <a:lumOff val="9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1"/>
              </a:solidFill>
            </a:rPr>
            <a:t>PULSO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1"/>
              </a:solidFill>
            </a:rPr>
            <a:t>T. A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6004389" y="1379478"/>
        <a:ext cx="1007666" cy="1007782"/>
      </dsp:txXfrm>
    </dsp:sp>
    <dsp:sp modelId="{A9A328B8-C2B7-4FA8-9187-A54E26218AF8}">
      <dsp:nvSpPr>
        <dsp:cNvPr id="0" name=""/>
        <dsp:cNvSpPr/>
      </dsp:nvSpPr>
      <dsp:spPr>
        <a:xfrm>
          <a:off x="5159380" y="2154318"/>
          <a:ext cx="389697" cy="390290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100E3-5B9F-417A-B16E-CBAE74B054E4}">
      <dsp:nvSpPr>
        <dsp:cNvPr id="0" name=""/>
        <dsp:cNvSpPr/>
      </dsp:nvSpPr>
      <dsp:spPr>
        <a:xfrm>
          <a:off x="700866" y="4522373"/>
          <a:ext cx="282566" cy="282537"/>
        </a:xfrm>
        <a:prstGeom prst="ellipse">
          <a:avLst/>
        </a:prstGeom>
        <a:solidFill>
          <a:schemeClr val="accent4">
            <a:hueOff val="-2480428"/>
            <a:satOff val="14944"/>
            <a:lumOff val="1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077FC-F5E0-4B2C-885E-069049E2D2AF}">
      <dsp:nvSpPr>
        <dsp:cNvPr id="0" name=""/>
        <dsp:cNvSpPr/>
      </dsp:nvSpPr>
      <dsp:spPr>
        <a:xfrm>
          <a:off x="3516467" y="4120179"/>
          <a:ext cx="282566" cy="282537"/>
        </a:xfrm>
        <a:prstGeom prst="ellipse">
          <a:avLst/>
        </a:prstGeom>
        <a:solidFill>
          <a:schemeClr val="accent4">
            <a:hueOff val="-2728470"/>
            <a:satOff val="16438"/>
            <a:lumOff val="13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40A0F-A2EE-40F6-8ED2-E536F79A88B9}">
      <dsp:nvSpPr>
        <dsp:cNvPr id="0" name=""/>
        <dsp:cNvSpPr/>
      </dsp:nvSpPr>
      <dsp:spPr>
        <a:xfrm>
          <a:off x="6276084" y="3565800"/>
          <a:ext cx="1804491" cy="1560443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AGUDEZA VISUAL</a:t>
          </a:r>
          <a:endParaRPr lang="es-ES" sz="2000" b="1" kern="1200" dirty="0"/>
        </a:p>
      </dsp:txBody>
      <dsp:txXfrm>
        <a:off x="6540346" y="3794322"/>
        <a:ext cx="1275967" cy="1103399"/>
      </dsp:txXfrm>
    </dsp:sp>
    <dsp:sp modelId="{49DD7530-6647-4C74-AE65-A0F796FD3924}">
      <dsp:nvSpPr>
        <dsp:cNvPr id="0" name=""/>
        <dsp:cNvSpPr/>
      </dsp:nvSpPr>
      <dsp:spPr>
        <a:xfrm>
          <a:off x="6063881" y="3583921"/>
          <a:ext cx="282566" cy="282537"/>
        </a:xfrm>
        <a:prstGeom prst="ellipse">
          <a:avLst/>
        </a:prstGeom>
        <a:solidFill>
          <a:schemeClr val="accent4">
            <a:hueOff val="-3224556"/>
            <a:satOff val="19427"/>
            <a:lumOff val="15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112AB-0FF1-4A83-92B3-6FA6A0988745}">
      <dsp:nvSpPr>
        <dsp:cNvPr id="0" name=""/>
        <dsp:cNvSpPr/>
      </dsp:nvSpPr>
      <dsp:spPr>
        <a:xfrm>
          <a:off x="1893176" y="4733929"/>
          <a:ext cx="2389534" cy="1663657"/>
        </a:xfrm>
        <a:prstGeom prst="ellipse">
          <a:avLst/>
        </a:prstGeom>
        <a:solidFill>
          <a:schemeClr val="accent4">
            <a:hueOff val="-3472599"/>
            <a:satOff val="20921"/>
            <a:lumOff val="1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1"/>
              </a:solidFill>
            </a:rPr>
            <a:t>SENOS PARANASALES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2243115" y="4977566"/>
        <a:ext cx="1689656" cy="1176383"/>
      </dsp:txXfrm>
    </dsp:sp>
    <dsp:sp modelId="{5C3B8825-C07E-42A5-8EA5-EC5A074019D1}">
      <dsp:nvSpPr>
        <dsp:cNvPr id="0" name=""/>
        <dsp:cNvSpPr/>
      </dsp:nvSpPr>
      <dsp:spPr>
        <a:xfrm>
          <a:off x="3648044" y="4804910"/>
          <a:ext cx="282566" cy="282537"/>
        </a:xfrm>
        <a:prstGeom prst="ellipse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1A5CB-8D35-4FCB-A5EB-746E80FACD0A}">
      <dsp:nvSpPr>
        <dsp:cNvPr id="0" name=""/>
        <dsp:cNvSpPr/>
      </dsp:nvSpPr>
      <dsp:spPr>
        <a:xfrm>
          <a:off x="3512713" y="-132890"/>
          <a:ext cx="1868277" cy="1718342"/>
        </a:xfrm>
        <a:prstGeom prst="ellipse">
          <a:avLst/>
        </a:prstGeom>
        <a:solidFill>
          <a:schemeClr val="accent4">
            <a:hueOff val="-3968684"/>
            <a:satOff val="23910"/>
            <a:lumOff val="19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1"/>
              </a:solidFill>
            </a:rPr>
            <a:t>FREC RESPIRAT</a:t>
          </a:r>
          <a:endParaRPr lang="es-ES" sz="2000" b="1" kern="1200" dirty="0">
            <a:solidFill>
              <a:schemeClr val="bg1"/>
            </a:solidFill>
          </a:endParaRPr>
        </a:p>
      </dsp:txBody>
      <dsp:txXfrm>
        <a:off x="3786316" y="118755"/>
        <a:ext cx="1321071" cy="1215052"/>
      </dsp:txXfrm>
    </dsp:sp>
    <dsp:sp modelId="{D29BB2C6-BDCF-4C6D-A8FE-EDCFA4BBF03F}">
      <dsp:nvSpPr>
        <dsp:cNvPr id="0" name=""/>
        <dsp:cNvSpPr/>
      </dsp:nvSpPr>
      <dsp:spPr>
        <a:xfrm>
          <a:off x="1977090" y="1558545"/>
          <a:ext cx="282566" cy="282537"/>
        </a:xfrm>
        <a:prstGeom prst="ellipse">
          <a:avLst/>
        </a:prstGeom>
        <a:solidFill>
          <a:schemeClr val="accent4">
            <a:hueOff val="-4216727"/>
            <a:satOff val="25405"/>
            <a:lumOff val="2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ED478-9B54-4852-9DB6-4CAB6134BFEA}">
      <dsp:nvSpPr>
        <dsp:cNvPr id="0" name=""/>
        <dsp:cNvSpPr/>
      </dsp:nvSpPr>
      <dsp:spPr>
        <a:xfrm>
          <a:off x="5267230" y="364494"/>
          <a:ext cx="282566" cy="282537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7C811-ED08-4211-9C3F-35418BA257E0}">
      <dsp:nvSpPr>
        <dsp:cNvPr id="0" name=""/>
        <dsp:cNvSpPr/>
      </dsp:nvSpPr>
      <dsp:spPr>
        <a:xfrm>
          <a:off x="0" y="427408"/>
          <a:ext cx="3419773" cy="5694608"/>
        </a:xfrm>
        <a:prstGeom prst="round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50F1C54-9A11-4B6A-8D18-C53C2E8D6BFC}">
      <dsp:nvSpPr>
        <dsp:cNvPr id="0" name=""/>
        <dsp:cNvSpPr/>
      </dsp:nvSpPr>
      <dsp:spPr>
        <a:xfrm rot="10800000" flipV="1">
          <a:off x="0" y="3221588"/>
          <a:ext cx="2750039" cy="232302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b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b="0" kern="1200" dirty="0" smtClean="0">
              <a:solidFill>
                <a:schemeClr val="tx1"/>
              </a:solidFill>
            </a:rPr>
            <a:t>METAS DEL DESARROLLO</a:t>
          </a:r>
          <a:endParaRPr lang="es-ES" sz="3700" b="0" kern="1200" dirty="0">
            <a:solidFill>
              <a:schemeClr val="tx1"/>
            </a:solidFill>
          </a:endParaRPr>
        </a:p>
      </dsp:txBody>
      <dsp:txXfrm rot="-10800000">
        <a:off x="0" y="3221588"/>
        <a:ext cx="2750039" cy="2323024"/>
      </dsp:txXfrm>
    </dsp:sp>
    <dsp:sp modelId="{49BDC5AF-FC79-4EFC-B42A-CBCF576D281B}">
      <dsp:nvSpPr>
        <dsp:cNvPr id="0" name=""/>
        <dsp:cNvSpPr/>
      </dsp:nvSpPr>
      <dsp:spPr>
        <a:xfrm>
          <a:off x="2857600" y="142678"/>
          <a:ext cx="1537544" cy="15375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E2766D1-9F2A-478C-ADD3-60AFC883C6AE}">
      <dsp:nvSpPr>
        <dsp:cNvPr id="0" name=""/>
        <dsp:cNvSpPr/>
      </dsp:nvSpPr>
      <dsp:spPr>
        <a:xfrm>
          <a:off x="5074584" y="142678"/>
          <a:ext cx="2990300" cy="1537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AUTOESTIMA</a:t>
          </a:r>
          <a:endParaRPr lang="es-ES" sz="4000" kern="1200" dirty="0"/>
        </a:p>
      </dsp:txBody>
      <dsp:txXfrm>
        <a:off x="5074584" y="142678"/>
        <a:ext cx="2990300" cy="1537544"/>
      </dsp:txXfrm>
    </dsp:sp>
    <dsp:sp modelId="{61DA508B-AE0D-4689-85BC-82A608630CCA}">
      <dsp:nvSpPr>
        <dsp:cNvPr id="0" name=""/>
        <dsp:cNvSpPr/>
      </dsp:nvSpPr>
      <dsp:spPr>
        <a:xfrm>
          <a:off x="3027591" y="1956980"/>
          <a:ext cx="1537544" cy="153754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F0F60B4-4E8F-4E01-9A8E-7B11CEDEF2CC}">
      <dsp:nvSpPr>
        <dsp:cNvPr id="0" name=""/>
        <dsp:cNvSpPr/>
      </dsp:nvSpPr>
      <dsp:spPr>
        <a:xfrm>
          <a:off x="5130772" y="1956980"/>
          <a:ext cx="2990300" cy="1537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AUTONOMIA</a:t>
          </a:r>
          <a:endParaRPr lang="es-ES" sz="4000" kern="1200" dirty="0"/>
        </a:p>
      </dsp:txBody>
      <dsp:txXfrm>
        <a:off x="5130772" y="1956980"/>
        <a:ext cx="2990300" cy="1537544"/>
      </dsp:txXfrm>
    </dsp:sp>
    <dsp:sp modelId="{0C2C347E-5D45-44B9-BB5B-B590BEEED7BC}">
      <dsp:nvSpPr>
        <dsp:cNvPr id="0" name=""/>
        <dsp:cNvSpPr/>
      </dsp:nvSpPr>
      <dsp:spPr>
        <a:xfrm>
          <a:off x="3027591" y="3771283"/>
          <a:ext cx="1537544" cy="153754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AD530BB-9FF2-430E-9374-2C7968628C96}">
      <dsp:nvSpPr>
        <dsp:cNvPr id="0" name=""/>
        <dsp:cNvSpPr/>
      </dsp:nvSpPr>
      <dsp:spPr>
        <a:xfrm>
          <a:off x="5256574" y="3771283"/>
          <a:ext cx="2990300" cy="1537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CREATIVIDAD</a:t>
          </a:r>
          <a:endParaRPr lang="es-ES" sz="4000" kern="1200" dirty="0"/>
        </a:p>
      </dsp:txBody>
      <dsp:txXfrm>
        <a:off x="5256574" y="3771283"/>
        <a:ext cx="2990300" cy="15375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7C811-ED08-4211-9C3F-35418BA257E0}">
      <dsp:nvSpPr>
        <dsp:cNvPr id="0" name=""/>
        <dsp:cNvSpPr/>
      </dsp:nvSpPr>
      <dsp:spPr>
        <a:xfrm>
          <a:off x="0" y="427408"/>
          <a:ext cx="3419773" cy="5694608"/>
        </a:xfrm>
        <a:prstGeom prst="round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50F1C54-9A11-4B6A-8D18-C53C2E8D6BFC}">
      <dsp:nvSpPr>
        <dsp:cNvPr id="0" name=""/>
        <dsp:cNvSpPr/>
      </dsp:nvSpPr>
      <dsp:spPr>
        <a:xfrm rot="10800000" flipV="1">
          <a:off x="0" y="3221588"/>
          <a:ext cx="2750039" cy="232302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b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b="0" kern="1200" dirty="0" smtClean="0">
              <a:solidFill>
                <a:schemeClr val="tx1"/>
              </a:solidFill>
            </a:rPr>
            <a:t>METAS DEL DESARROLLO</a:t>
          </a:r>
          <a:endParaRPr lang="es-ES" sz="3700" b="0" kern="1200" dirty="0">
            <a:solidFill>
              <a:schemeClr val="tx1"/>
            </a:solidFill>
          </a:endParaRPr>
        </a:p>
      </dsp:txBody>
      <dsp:txXfrm rot="-10800000">
        <a:off x="0" y="3221588"/>
        <a:ext cx="2750039" cy="2323024"/>
      </dsp:txXfrm>
    </dsp:sp>
    <dsp:sp modelId="{49BDC5AF-FC79-4EFC-B42A-CBCF576D281B}">
      <dsp:nvSpPr>
        <dsp:cNvPr id="0" name=""/>
        <dsp:cNvSpPr/>
      </dsp:nvSpPr>
      <dsp:spPr>
        <a:xfrm>
          <a:off x="2808668" y="142678"/>
          <a:ext cx="1537544" cy="15375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E2766D1-9F2A-478C-ADD3-60AFC883C6AE}">
      <dsp:nvSpPr>
        <dsp:cNvPr id="0" name=""/>
        <dsp:cNvSpPr/>
      </dsp:nvSpPr>
      <dsp:spPr>
        <a:xfrm>
          <a:off x="5012449" y="142678"/>
          <a:ext cx="3088165" cy="1537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SOLIDARIDAD</a:t>
          </a:r>
          <a:endParaRPr lang="es-ES" sz="4000" kern="1200" dirty="0"/>
        </a:p>
      </dsp:txBody>
      <dsp:txXfrm>
        <a:off x="5012449" y="142678"/>
        <a:ext cx="3088165" cy="1537544"/>
      </dsp:txXfrm>
    </dsp:sp>
    <dsp:sp modelId="{61DA508B-AE0D-4689-85BC-82A608630CCA}">
      <dsp:nvSpPr>
        <dsp:cNvPr id="0" name=""/>
        <dsp:cNvSpPr/>
      </dsp:nvSpPr>
      <dsp:spPr>
        <a:xfrm>
          <a:off x="2978658" y="1956980"/>
          <a:ext cx="1537544" cy="153754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F0F60B4-4E8F-4E01-9A8E-7B11CEDEF2CC}">
      <dsp:nvSpPr>
        <dsp:cNvPr id="0" name=""/>
        <dsp:cNvSpPr/>
      </dsp:nvSpPr>
      <dsp:spPr>
        <a:xfrm>
          <a:off x="5070476" y="1956980"/>
          <a:ext cx="3088165" cy="1537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SALUD</a:t>
          </a:r>
          <a:endParaRPr lang="es-ES" sz="4000" kern="1200" dirty="0"/>
        </a:p>
      </dsp:txBody>
      <dsp:txXfrm>
        <a:off x="5070476" y="1956980"/>
        <a:ext cx="3088165" cy="1537544"/>
      </dsp:txXfrm>
    </dsp:sp>
    <dsp:sp modelId="{0C2C347E-5D45-44B9-BB5B-B590BEEED7BC}">
      <dsp:nvSpPr>
        <dsp:cNvPr id="0" name=""/>
        <dsp:cNvSpPr/>
      </dsp:nvSpPr>
      <dsp:spPr>
        <a:xfrm>
          <a:off x="2978658" y="3771283"/>
          <a:ext cx="1537544" cy="153754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AD530BB-9FF2-430E-9374-2C7968628C96}">
      <dsp:nvSpPr>
        <dsp:cNvPr id="0" name=""/>
        <dsp:cNvSpPr/>
      </dsp:nvSpPr>
      <dsp:spPr>
        <a:xfrm>
          <a:off x="5200395" y="3771283"/>
          <a:ext cx="3088165" cy="1537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RESILIENCIA</a:t>
          </a:r>
          <a:endParaRPr lang="es-ES" sz="4000" kern="1200" dirty="0"/>
        </a:p>
      </dsp:txBody>
      <dsp:txXfrm>
        <a:off x="5200395" y="3771283"/>
        <a:ext cx="3088165" cy="1537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FD872-1E1F-4FE7-A874-D06C32D80353}">
      <dsp:nvSpPr>
        <dsp:cNvPr id="0" name=""/>
        <dsp:cNvSpPr/>
      </dsp:nvSpPr>
      <dsp:spPr>
        <a:xfrm>
          <a:off x="377370" y="0"/>
          <a:ext cx="6192688" cy="619268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CC425-7D0D-4EE2-A99B-1B81DAE28CCB}">
      <dsp:nvSpPr>
        <dsp:cNvPr id="0" name=""/>
        <dsp:cNvSpPr/>
      </dsp:nvSpPr>
      <dsp:spPr>
        <a:xfrm>
          <a:off x="3198286" y="619903"/>
          <a:ext cx="4576102" cy="11381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smtClean="0">
              <a:latin typeface="Calibri" pitchFamily="34" charset="0"/>
            </a:rPr>
            <a:t>Población para el 2005:</a:t>
          </a:r>
          <a:endParaRPr lang="es-AR" sz="2000" b="1" kern="1200" dirty="0" smtClean="0">
            <a:latin typeface="Calibri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b="1" kern="1200" smtClean="0">
              <a:latin typeface="Calibri" pitchFamily="34" charset="0"/>
            </a:rPr>
            <a:t>46.039.144  	habitantes </a:t>
          </a:r>
          <a:endParaRPr lang="es-AR" sz="2000" b="1" kern="1200" dirty="0" smtClean="0">
            <a:latin typeface="Calibri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b="1" kern="1200" dirty="0" smtClean="0">
              <a:latin typeface="Calibri" pitchFamily="34" charset="0"/>
            </a:rPr>
            <a:t>20,72%  menores de 9 años.</a:t>
          </a:r>
        </a:p>
      </dsp:txBody>
      <dsp:txXfrm>
        <a:off x="3253846" y="675463"/>
        <a:ext cx="4464982" cy="1027028"/>
      </dsp:txXfrm>
    </dsp:sp>
    <dsp:sp modelId="{F7F701FC-7A72-4698-B808-5FDE3E06C31D}">
      <dsp:nvSpPr>
        <dsp:cNvPr id="0" name=""/>
        <dsp:cNvSpPr/>
      </dsp:nvSpPr>
      <dsp:spPr>
        <a:xfrm>
          <a:off x="2887758" y="1900320"/>
          <a:ext cx="5197157" cy="17741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alibri" pitchFamily="34" charset="0"/>
            </a:rPr>
            <a:t>En el 2004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alibri" pitchFamily="34" charset="0"/>
            </a:rPr>
            <a:t>Mortalidad infantil fue de 22,7%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alibri" pitchFamily="34" charset="0"/>
            </a:rPr>
            <a:t>Desnutrición infantil: prevalencia anual: 6,7%.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alibri" pitchFamily="34" charset="0"/>
            </a:rPr>
            <a:t>El 26% lactantes menores de 6 meses: lactancia materna exclusiva.</a:t>
          </a:r>
          <a:endParaRPr lang="es-ES" sz="2000" kern="1200" dirty="0"/>
        </a:p>
      </dsp:txBody>
      <dsp:txXfrm>
        <a:off x="2974367" y="1986929"/>
        <a:ext cx="5023939" cy="1600973"/>
      </dsp:txXfrm>
    </dsp:sp>
    <dsp:sp modelId="{1CB6EA10-AC35-41DA-AF43-3B35619574B6}">
      <dsp:nvSpPr>
        <dsp:cNvPr id="0" name=""/>
        <dsp:cNvSpPr/>
      </dsp:nvSpPr>
      <dsp:spPr>
        <a:xfrm>
          <a:off x="2853101" y="3858874"/>
          <a:ext cx="5266472" cy="16137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alibri" pitchFamily="34" charset="0"/>
            </a:rPr>
            <a:t>Discapacidad definitiva en niños es del 8%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alibri" pitchFamily="34" charset="0"/>
            </a:rPr>
            <a:t>Déficit sensorial,  físico y cognitivo.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alibri" pitchFamily="34" charset="0"/>
            </a:rPr>
            <a:t>El 12,5% de los discapacitados son menores de 5 años</a:t>
          </a:r>
          <a:endParaRPr lang="es-ES" sz="2000" kern="1200" dirty="0"/>
        </a:p>
      </dsp:txBody>
      <dsp:txXfrm>
        <a:off x="2931877" y="3937650"/>
        <a:ext cx="5108920" cy="1456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46317-BF3D-41CE-B7A2-D41EAF79BB0E}">
      <dsp:nvSpPr>
        <dsp:cNvPr id="0" name=""/>
        <dsp:cNvSpPr/>
      </dsp:nvSpPr>
      <dsp:spPr>
        <a:xfrm>
          <a:off x="41" y="225719"/>
          <a:ext cx="4015201" cy="16060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Calibri" pitchFamily="34" charset="0"/>
            </a:rPr>
            <a:t>ENSIN 2015</a:t>
          </a:r>
          <a:endParaRPr lang="es-ES" sz="2000" kern="1200" dirty="0"/>
        </a:p>
      </dsp:txBody>
      <dsp:txXfrm>
        <a:off x="41" y="225719"/>
        <a:ext cx="4015201" cy="1606080"/>
      </dsp:txXfrm>
    </dsp:sp>
    <dsp:sp modelId="{73C302BD-18B8-4F87-92DD-BECA7D108706}">
      <dsp:nvSpPr>
        <dsp:cNvPr id="0" name=""/>
        <dsp:cNvSpPr/>
      </dsp:nvSpPr>
      <dsp:spPr>
        <a:xfrm>
          <a:off x="41" y="1831800"/>
          <a:ext cx="4015201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b="1" kern="1200" dirty="0" smtClean="0">
              <a:latin typeface="Calibri" pitchFamily="34" charset="0"/>
            </a:rPr>
            <a:t>Lactancia 36.1%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DNT aguda 0.9 a 2.3%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DNT global 3.4 a 3.7%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DNT </a:t>
          </a:r>
          <a:r>
            <a:rPr lang="es-ES" sz="2000" kern="1200" dirty="0" err="1" smtClean="0"/>
            <a:t>cronica</a:t>
          </a:r>
          <a:r>
            <a:rPr lang="es-ES" sz="2000" kern="1200" dirty="0" smtClean="0"/>
            <a:t> 13.2 a 10.8%</a:t>
          </a:r>
          <a:endParaRPr lang="es-ES" sz="2000" kern="1200" dirty="0"/>
        </a:p>
      </dsp:txBody>
      <dsp:txXfrm>
        <a:off x="41" y="1831800"/>
        <a:ext cx="4015201" cy="2854800"/>
      </dsp:txXfrm>
    </dsp:sp>
    <dsp:sp modelId="{F111BE39-6879-4C39-B14B-5BC7A4FBA40E}">
      <dsp:nvSpPr>
        <dsp:cNvPr id="0" name=""/>
        <dsp:cNvSpPr/>
      </dsp:nvSpPr>
      <dsp:spPr>
        <a:xfrm>
          <a:off x="4577372" y="225719"/>
          <a:ext cx="4015201" cy="16060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4577372" y="225719"/>
        <a:ext cx="4015201" cy="1606080"/>
      </dsp:txXfrm>
    </dsp:sp>
    <dsp:sp modelId="{E7943366-F5BC-4DEB-9064-FE5C3842DD0E}">
      <dsp:nvSpPr>
        <dsp:cNvPr id="0" name=""/>
        <dsp:cNvSpPr/>
      </dsp:nvSpPr>
      <dsp:spPr>
        <a:xfrm>
          <a:off x="4577372" y="1831800"/>
          <a:ext cx="4015201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b="1" kern="1200" dirty="0" smtClean="0">
              <a:latin typeface="Calibri" pitchFamily="34" charset="0"/>
            </a:rPr>
            <a:t>Anemia 31.4% (</a:t>
          </a:r>
          <a:r>
            <a:rPr lang="es-AR" sz="2000" b="1" kern="1200" dirty="0" err="1" smtClean="0">
              <a:latin typeface="Calibri" pitchFamily="34" charset="0"/>
            </a:rPr>
            <a:t>ferropenica</a:t>
          </a:r>
          <a:r>
            <a:rPr lang="es-AR" sz="2000" b="1" kern="1200" dirty="0" smtClean="0">
              <a:latin typeface="Calibri" pitchFamily="34" charset="0"/>
            </a:rPr>
            <a:t>)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41.8% </a:t>
          </a:r>
          <a:r>
            <a:rPr lang="es-ES" sz="2000" kern="1200" dirty="0" err="1" smtClean="0"/>
            <a:t>deficit</a:t>
          </a:r>
          <a:r>
            <a:rPr lang="es-ES" sz="2000" kern="1200" dirty="0" smtClean="0"/>
            <a:t> de zinc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20.2% </a:t>
          </a:r>
          <a:r>
            <a:rPr lang="es-ES" sz="2000" kern="1200" dirty="0" err="1" smtClean="0"/>
            <a:t>deficit</a:t>
          </a:r>
          <a:r>
            <a:rPr lang="es-ES" sz="2000" kern="1200" dirty="0" smtClean="0"/>
            <a:t> de B12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57.7% hogares: inseguridad alimentaria</a:t>
          </a:r>
          <a:endParaRPr lang="es-ES" sz="2000" kern="1200" dirty="0"/>
        </a:p>
      </dsp:txBody>
      <dsp:txXfrm>
        <a:off x="4577372" y="1831800"/>
        <a:ext cx="4015201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F2D1A-6295-499B-AF8D-E831E0520077}">
      <dsp:nvSpPr>
        <dsp:cNvPr id="0" name=""/>
        <dsp:cNvSpPr/>
      </dsp:nvSpPr>
      <dsp:spPr>
        <a:xfrm>
          <a:off x="0" y="1131212"/>
          <a:ext cx="2015287" cy="201532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Calibri" pitchFamily="34" charset="0"/>
              <a:cs typeface="Calibri" pitchFamily="34" charset="0"/>
            </a:rPr>
            <a:t>Promover salud, el crecimiento y desarrollo armónicos</a:t>
          </a:r>
          <a:endParaRPr lang="es-CO" sz="1600" kern="1200" dirty="0">
            <a:latin typeface="Calibri" pitchFamily="34" charset="0"/>
            <a:cs typeface="Calibri" pitchFamily="34" charset="0"/>
          </a:endParaRPr>
        </a:p>
      </dsp:txBody>
      <dsp:txXfrm>
        <a:off x="295132" y="1426349"/>
        <a:ext cx="1425023" cy="1425047"/>
      </dsp:txXfrm>
    </dsp:sp>
    <dsp:sp modelId="{27F7BA00-7EF6-4EEB-B823-8B793A0C71FE}">
      <dsp:nvSpPr>
        <dsp:cNvPr id="0" name=""/>
        <dsp:cNvSpPr/>
      </dsp:nvSpPr>
      <dsp:spPr>
        <a:xfrm>
          <a:off x="1031860" y="2614105"/>
          <a:ext cx="2015287" cy="2015321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Calibri" pitchFamily="34" charset="0"/>
              <a:cs typeface="Calibri" pitchFamily="34" charset="0"/>
            </a:rPr>
            <a:t>Fomentar condiciones y estilos de vida saludables</a:t>
          </a:r>
        </a:p>
      </dsp:txBody>
      <dsp:txXfrm>
        <a:off x="1326992" y="2909242"/>
        <a:ext cx="1425023" cy="1425047"/>
      </dsp:txXfrm>
    </dsp:sp>
    <dsp:sp modelId="{C55EF566-AD35-4DF2-A17B-C3BBA5D990BA}">
      <dsp:nvSpPr>
        <dsp:cNvPr id="0" name=""/>
        <dsp:cNvSpPr/>
      </dsp:nvSpPr>
      <dsp:spPr>
        <a:xfrm>
          <a:off x="2064541" y="1131212"/>
          <a:ext cx="2015287" cy="2015321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latin typeface="Calibri" pitchFamily="34" charset="0"/>
              <a:cs typeface="Calibri" pitchFamily="34" charset="0"/>
            </a:rPr>
            <a:t>Promover buen trato, vínculos afectivos y prácticas de crianza humanizada</a:t>
          </a:r>
        </a:p>
      </dsp:txBody>
      <dsp:txXfrm>
        <a:off x="2359673" y="1426349"/>
        <a:ext cx="1425023" cy="1425047"/>
      </dsp:txXfrm>
    </dsp:sp>
    <dsp:sp modelId="{D0EC5E92-7FB1-4462-935F-D74E425CC2D5}">
      <dsp:nvSpPr>
        <dsp:cNvPr id="0" name=""/>
        <dsp:cNvSpPr/>
      </dsp:nvSpPr>
      <dsp:spPr>
        <a:xfrm>
          <a:off x="3096401" y="2614105"/>
          <a:ext cx="2015287" cy="2015321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smtClean="0">
              <a:latin typeface="Calibri" pitchFamily="34" charset="0"/>
              <a:cs typeface="Calibri" pitchFamily="34" charset="0"/>
            </a:rPr>
            <a:t>Evaluar las condiciones de salud</a:t>
          </a:r>
          <a:endParaRPr lang="es-CO" sz="1600" b="1" kern="1200" dirty="0" smtClean="0">
            <a:latin typeface="Calibri" pitchFamily="34" charset="0"/>
            <a:cs typeface="Calibri" pitchFamily="34" charset="0"/>
          </a:endParaRPr>
        </a:p>
      </dsp:txBody>
      <dsp:txXfrm>
        <a:off x="3391533" y="2909242"/>
        <a:ext cx="1425023" cy="1425047"/>
      </dsp:txXfrm>
    </dsp:sp>
    <dsp:sp modelId="{1E9F42D1-6B81-444D-8197-EAC8ADCD5D95}">
      <dsp:nvSpPr>
        <dsp:cNvPr id="0" name=""/>
        <dsp:cNvSpPr/>
      </dsp:nvSpPr>
      <dsp:spPr>
        <a:xfrm>
          <a:off x="4129082" y="1131212"/>
          <a:ext cx="2015287" cy="2015321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smtClean="0">
              <a:latin typeface="Calibri" pitchFamily="34" charset="0"/>
              <a:cs typeface="Calibri" pitchFamily="34" charset="0"/>
            </a:rPr>
            <a:t>Fomentar una alimentación saludable</a:t>
          </a:r>
          <a:endParaRPr lang="es-CO" sz="1600" b="1" kern="1200" dirty="0" smtClean="0">
            <a:latin typeface="Calibri" pitchFamily="34" charset="0"/>
            <a:cs typeface="Calibri" pitchFamily="34" charset="0"/>
          </a:endParaRPr>
        </a:p>
      </dsp:txBody>
      <dsp:txXfrm>
        <a:off x="4424214" y="1426349"/>
        <a:ext cx="1425023" cy="1425047"/>
      </dsp:txXfrm>
    </dsp:sp>
    <dsp:sp modelId="{6EFF2269-522D-4DCE-8363-A55B978231A9}">
      <dsp:nvSpPr>
        <dsp:cNvPr id="0" name=""/>
        <dsp:cNvSpPr/>
      </dsp:nvSpPr>
      <dsp:spPr>
        <a:xfrm>
          <a:off x="5160942" y="2614105"/>
          <a:ext cx="2015287" cy="2015321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smtClean="0">
              <a:latin typeface="Calibri" pitchFamily="34" charset="0"/>
              <a:cs typeface="Calibri" pitchFamily="34" charset="0"/>
            </a:rPr>
            <a:t>Prevenir las enfermedades más frecuentes y los accidentes</a:t>
          </a:r>
          <a:endParaRPr lang="es-CO" sz="1600" b="1" kern="1200" dirty="0" smtClean="0">
            <a:latin typeface="Calibri" pitchFamily="34" charset="0"/>
            <a:cs typeface="Calibri" pitchFamily="34" charset="0"/>
          </a:endParaRPr>
        </a:p>
      </dsp:txBody>
      <dsp:txXfrm>
        <a:off x="5456074" y="2909242"/>
        <a:ext cx="1425023" cy="1425047"/>
      </dsp:txXfrm>
    </dsp:sp>
    <dsp:sp modelId="{4910BDA5-C977-4226-B72E-F1E6FC6E7CD8}">
      <dsp:nvSpPr>
        <dsp:cNvPr id="0" name=""/>
        <dsp:cNvSpPr/>
      </dsp:nvSpPr>
      <dsp:spPr>
        <a:xfrm>
          <a:off x="6193624" y="1131212"/>
          <a:ext cx="2015287" cy="2015321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smtClean="0">
              <a:latin typeface="Calibri" pitchFamily="34" charset="0"/>
              <a:cs typeface="Calibri" pitchFamily="34" charset="0"/>
            </a:rPr>
            <a:t>Impulsar los componentes de salud oral, visual y auditiva.  </a:t>
          </a:r>
          <a:endParaRPr lang="es-CO" sz="1600" b="1" kern="1200" dirty="0" smtClean="0">
            <a:latin typeface="Calibri" pitchFamily="34" charset="0"/>
            <a:cs typeface="Calibri" pitchFamily="34" charset="0"/>
          </a:endParaRPr>
        </a:p>
      </dsp:txBody>
      <dsp:txXfrm>
        <a:off x="6488756" y="1426349"/>
        <a:ext cx="1425023" cy="14250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F972-717D-4FFF-BF3A-0909E392791D}">
      <dsp:nvSpPr>
        <dsp:cNvPr id="0" name=""/>
        <dsp:cNvSpPr/>
      </dsp:nvSpPr>
      <dsp:spPr>
        <a:xfrm>
          <a:off x="1929881" y="712950"/>
          <a:ext cx="4766786" cy="4766786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C4926-E14D-4197-81F4-D35C8F3B10AD}">
      <dsp:nvSpPr>
        <dsp:cNvPr id="0" name=""/>
        <dsp:cNvSpPr/>
      </dsp:nvSpPr>
      <dsp:spPr>
        <a:xfrm>
          <a:off x="1929881" y="712950"/>
          <a:ext cx="4766786" cy="4766786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49CB6-AFFF-43E8-82EE-091C35238986}">
      <dsp:nvSpPr>
        <dsp:cNvPr id="0" name=""/>
        <dsp:cNvSpPr/>
      </dsp:nvSpPr>
      <dsp:spPr>
        <a:xfrm>
          <a:off x="1929881" y="712950"/>
          <a:ext cx="4766786" cy="4766786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01032-CD24-404C-AA42-624A98ECEC2C}">
      <dsp:nvSpPr>
        <dsp:cNvPr id="0" name=""/>
        <dsp:cNvSpPr/>
      </dsp:nvSpPr>
      <dsp:spPr>
        <a:xfrm>
          <a:off x="1929881" y="712950"/>
          <a:ext cx="4766786" cy="4766786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752AE-2695-4CF9-949A-6BBEBC6296BE}">
      <dsp:nvSpPr>
        <dsp:cNvPr id="0" name=""/>
        <dsp:cNvSpPr/>
      </dsp:nvSpPr>
      <dsp:spPr>
        <a:xfrm>
          <a:off x="3217051" y="2000120"/>
          <a:ext cx="2192446" cy="21924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CRECIMIENTO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DESARROLLO</a:t>
          </a:r>
          <a:endParaRPr lang="es-CO" sz="2000" b="1" kern="1200" dirty="0"/>
        </a:p>
      </dsp:txBody>
      <dsp:txXfrm>
        <a:off x="3538127" y="2321196"/>
        <a:ext cx="1550294" cy="1550294"/>
      </dsp:txXfrm>
    </dsp:sp>
    <dsp:sp modelId="{A175E5C5-9C83-4D11-9C15-6E4028DFEE56}">
      <dsp:nvSpPr>
        <dsp:cNvPr id="0" name=""/>
        <dsp:cNvSpPr/>
      </dsp:nvSpPr>
      <dsp:spPr>
        <a:xfrm>
          <a:off x="3545918" y="844"/>
          <a:ext cx="1534712" cy="1534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GENETICA</a:t>
          </a:r>
          <a:endParaRPr lang="es-CO" sz="1600" b="1" kern="1200" dirty="0"/>
        </a:p>
      </dsp:txBody>
      <dsp:txXfrm>
        <a:off x="3770671" y="225597"/>
        <a:ext cx="1085206" cy="1085206"/>
      </dsp:txXfrm>
    </dsp:sp>
    <dsp:sp modelId="{D0FF8077-152F-4E4E-BD64-AF05A773AD8A}">
      <dsp:nvSpPr>
        <dsp:cNvPr id="0" name=""/>
        <dsp:cNvSpPr/>
      </dsp:nvSpPr>
      <dsp:spPr>
        <a:xfrm>
          <a:off x="5791885" y="2328987"/>
          <a:ext cx="1699065" cy="1534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ESTIMULO MEDIO AMBIENTE</a:t>
          </a:r>
          <a:endParaRPr lang="es-CO" sz="1600" b="1" kern="1200" dirty="0"/>
        </a:p>
      </dsp:txBody>
      <dsp:txXfrm>
        <a:off x="6040707" y="2553740"/>
        <a:ext cx="1201421" cy="1085206"/>
      </dsp:txXfrm>
    </dsp:sp>
    <dsp:sp modelId="{61E10C64-B662-4B39-8C74-3B85EC2E1426}">
      <dsp:nvSpPr>
        <dsp:cNvPr id="0" name=""/>
        <dsp:cNvSpPr/>
      </dsp:nvSpPr>
      <dsp:spPr>
        <a:xfrm>
          <a:off x="3452584" y="4657131"/>
          <a:ext cx="1721379" cy="1534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INFLUENCIA ADULTOS</a:t>
          </a:r>
          <a:endParaRPr lang="es-CO" sz="1600" b="1" kern="1200" dirty="0"/>
        </a:p>
      </dsp:txBody>
      <dsp:txXfrm>
        <a:off x="3704674" y="4881884"/>
        <a:ext cx="1217199" cy="1085206"/>
      </dsp:txXfrm>
    </dsp:sp>
    <dsp:sp modelId="{ADE02F4E-B292-41FB-8291-CEEB2365520B}">
      <dsp:nvSpPr>
        <dsp:cNvPr id="0" name=""/>
        <dsp:cNvSpPr/>
      </dsp:nvSpPr>
      <dsp:spPr>
        <a:xfrm>
          <a:off x="1078001" y="2328987"/>
          <a:ext cx="1814260" cy="1534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INTELIGENCIA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AFECTO</a:t>
          </a:r>
          <a:endParaRPr lang="es-CO" sz="1600" b="1" kern="1200" dirty="0"/>
        </a:p>
      </dsp:txBody>
      <dsp:txXfrm>
        <a:off x="1343693" y="2553740"/>
        <a:ext cx="1282876" cy="1085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3D3D7-0175-4BBF-B0D5-2F16F379D011}">
      <dsp:nvSpPr>
        <dsp:cNvPr id="0" name=""/>
        <dsp:cNvSpPr/>
      </dsp:nvSpPr>
      <dsp:spPr>
        <a:xfrm>
          <a:off x="-6348747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46BF5-D087-4CFB-8D30-D44364B700F1}">
      <dsp:nvSpPr>
        <dsp:cNvPr id="0" name=""/>
        <dsp:cNvSpPr/>
      </dsp:nvSpPr>
      <dsp:spPr>
        <a:xfrm>
          <a:off x="779587" y="561662"/>
          <a:ext cx="7711855" cy="112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POTENCIAL GENETICO</a:t>
          </a:r>
          <a:endParaRPr lang="es-ES" sz="3800" kern="1200" dirty="0"/>
        </a:p>
      </dsp:txBody>
      <dsp:txXfrm>
        <a:off x="779587" y="561662"/>
        <a:ext cx="7711855" cy="1123324"/>
      </dsp:txXfrm>
    </dsp:sp>
    <dsp:sp modelId="{51F1AEFD-E555-4BB3-890F-8E8BFF1718D5}">
      <dsp:nvSpPr>
        <dsp:cNvPr id="0" name=""/>
        <dsp:cNvSpPr/>
      </dsp:nvSpPr>
      <dsp:spPr>
        <a:xfrm>
          <a:off x="77509" y="421246"/>
          <a:ext cx="1404156" cy="14041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499C5-B5EF-4949-8701-0B43C774E6F8}">
      <dsp:nvSpPr>
        <dsp:cNvPr id="0" name=""/>
        <dsp:cNvSpPr/>
      </dsp:nvSpPr>
      <dsp:spPr>
        <a:xfrm>
          <a:off x="1187915" y="2246649"/>
          <a:ext cx="7303526" cy="112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FACTORES NEUROENDOCRINOS</a:t>
          </a:r>
          <a:endParaRPr lang="es-ES" sz="3800" kern="1200" dirty="0"/>
        </a:p>
      </dsp:txBody>
      <dsp:txXfrm>
        <a:off x="1187915" y="2246649"/>
        <a:ext cx="7303526" cy="1123324"/>
      </dsp:txXfrm>
    </dsp:sp>
    <dsp:sp modelId="{95425CF7-87A1-4E17-A4D8-CD9C5B154E94}">
      <dsp:nvSpPr>
        <dsp:cNvPr id="0" name=""/>
        <dsp:cNvSpPr/>
      </dsp:nvSpPr>
      <dsp:spPr>
        <a:xfrm>
          <a:off x="485837" y="2106234"/>
          <a:ext cx="1404156" cy="14041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67B17-E6C7-4410-9C29-D0764B32853A}">
      <dsp:nvSpPr>
        <dsp:cNvPr id="0" name=""/>
        <dsp:cNvSpPr/>
      </dsp:nvSpPr>
      <dsp:spPr>
        <a:xfrm>
          <a:off x="779587" y="3931636"/>
          <a:ext cx="7711855" cy="112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96520" rIns="96520" bIns="9652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FACTORES METABOLICOS</a:t>
          </a:r>
          <a:endParaRPr lang="es-ES" sz="3800" kern="1200" dirty="0"/>
        </a:p>
      </dsp:txBody>
      <dsp:txXfrm>
        <a:off x="779587" y="3931636"/>
        <a:ext cx="7711855" cy="1123324"/>
      </dsp:txXfrm>
    </dsp:sp>
    <dsp:sp modelId="{0A217306-1603-4C74-94B7-DC373229CAF2}">
      <dsp:nvSpPr>
        <dsp:cNvPr id="0" name=""/>
        <dsp:cNvSpPr/>
      </dsp:nvSpPr>
      <dsp:spPr>
        <a:xfrm>
          <a:off x="77509" y="3791221"/>
          <a:ext cx="1404156" cy="14041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3D3D7-0175-4BBF-B0D5-2F16F379D011}">
      <dsp:nvSpPr>
        <dsp:cNvPr id="0" name=""/>
        <dsp:cNvSpPr/>
      </dsp:nvSpPr>
      <dsp:spPr>
        <a:xfrm>
          <a:off x="-6348747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46BF5-D087-4CFB-8D30-D44364B700F1}">
      <dsp:nvSpPr>
        <dsp:cNvPr id="0" name=""/>
        <dsp:cNvSpPr/>
      </dsp:nvSpPr>
      <dsp:spPr>
        <a:xfrm>
          <a:off x="779587" y="561662"/>
          <a:ext cx="7711855" cy="112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FACTORES SOCIOCULTURALES</a:t>
          </a:r>
          <a:endParaRPr lang="es-ES" sz="4300" kern="1200" dirty="0"/>
        </a:p>
      </dsp:txBody>
      <dsp:txXfrm>
        <a:off x="779587" y="561662"/>
        <a:ext cx="7711855" cy="1123324"/>
      </dsp:txXfrm>
    </dsp:sp>
    <dsp:sp modelId="{51F1AEFD-E555-4BB3-890F-8E8BFF1718D5}">
      <dsp:nvSpPr>
        <dsp:cNvPr id="0" name=""/>
        <dsp:cNvSpPr/>
      </dsp:nvSpPr>
      <dsp:spPr>
        <a:xfrm>
          <a:off x="77509" y="421246"/>
          <a:ext cx="1404156" cy="14041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499C5-B5EF-4949-8701-0B43C774E6F8}">
      <dsp:nvSpPr>
        <dsp:cNvPr id="0" name=""/>
        <dsp:cNvSpPr/>
      </dsp:nvSpPr>
      <dsp:spPr>
        <a:xfrm>
          <a:off x="1187915" y="2246649"/>
          <a:ext cx="7303526" cy="112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FACTORES NUTRICIONALES</a:t>
          </a:r>
          <a:endParaRPr lang="es-ES" sz="4300" kern="1200" dirty="0"/>
        </a:p>
      </dsp:txBody>
      <dsp:txXfrm>
        <a:off x="1187915" y="2246649"/>
        <a:ext cx="7303526" cy="1123324"/>
      </dsp:txXfrm>
    </dsp:sp>
    <dsp:sp modelId="{95425CF7-87A1-4E17-A4D8-CD9C5B154E94}">
      <dsp:nvSpPr>
        <dsp:cNvPr id="0" name=""/>
        <dsp:cNvSpPr/>
      </dsp:nvSpPr>
      <dsp:spPr>
        <a:xfrm>
          <a:off x="485837" y="2106234"/>
          <a:ext cx="1404156" cy="14041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67B17-E6C7-4410-9C29-D0764B32853A}">
      <dsp:nvSpPr>
        <dsp:cNvPr id="0" name=""/>
        <dsp:cNvSpPr/>
      </dsp:nvSpPr>
      <dsp:spPr>
        <a:xfrm>
          <a:off x="779587" y="3931636"/>
          <a:ext cx="7711855" cy="112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FACTORES ECONOMICOS</a:t>
          </a:r>
          <a:endParaRPr lang="es-ES" sz="4300" kern="1200" dirty="0"/>
        </a:p>
      </dsp:txBody>
      <dsp:txXfrm>
        <a:off x="779587" y="3931636"/>
        <a:ext cx="7711855" cy="1123324"/>
      </dsp:txXfrm>
    </dsp:sp>
    <dsp:sp modelId="{0A217306-1603-4C74-94B7-DC373229CAF2}">
      <dsp:nvSpPr>
        <dsp:cNvPr id="0" name=""/>
        <dsp:cNvSpPr/>
      </dsp:nvSpPr>
      <dsp:spPr>
        <a:xfrm>
          <a:off x="77509" y="3791221"/>
          <a:ext cx="1404156" cy="14041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3D3D7-0175-4BBF-B0D5-2F16F379D011}">
      <dsp:nvSpPr>
        <dsp:cNvPr id="0" name=""/>
        <dsp:cNvSpPr/>
      </dsp:nvSpPr>
      <dsp:spPr>
        <a:xfrm>
          <a:off x="-6348747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46BF5-D087-4CFB-8D30-D44364B700F1}">
      <dsp:nvSpPr>
        <dsp:cNvPr id="0" name=""/>
        <dsp:cNvSpPr/>
      </dsp:nvSpPr>
      <dsp:spPr>
        <a:xfrm>
          <a:off x="779587" y="561662"/>
          <a:ext cx="7711855" cy="112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FACTORES PSICOEMOCIONALES</a:t>
          </a:r>
          <a:endParaRPr lang="es-ES" sz="3400" kern="1200" dirty="0"/>
        </a:p>
      </dsp:txBody>
      <dsp:txXfrm>
        <a:off x="779587" y="561662"/>
        <a:ext cx="7711855" cy="1123324"/>
      </dsp:txXfrm>
    </dsp:sp>
    <dsp:sp modelId="{51F1AEFD-E555-4BB3-890F-8E8BFF1718D5}">
      <dsp:nvSpPr>
        <dsp:cNvPr id="0" name=""/>
        <dsp:cNvSpPr/>
      </dsp:nvSpPr>
      <dsp:spPr>
        <a:xfrm>
          <a:off x="77509" y="421246"/>
          <a:ext cx="1404156" cy="14041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499C5-B5EF-4949-8701-0B43C774E6F8}">
      <dsp:nvSpPr>
        <dsp:cNvPr id="0" name=""/>
        <dsp:cNvSpPr/>
      </dsp:nvSpPr>
      <dsp:spPr>
        <a:xfrm>
          <a:off x="1187915" y="2246649"/>
          <a:ext cx="7303526" cy="112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PROCESO SALUD ENFERMEDAD</a:t>
          </a:r>
          <a:endParaRPr lang="es-ES" sz="3400" kern="1200" dirty="0"/>
        </a:p>
      </dsp:txBody>
      <dsp:txXfrm>
        <a:off x="1187915" y="2246649"/>
        <a:ext cx="7303526" cy="1123324"/>
      </dsp:txXfrm>
    </dsp:sp>
    <dsp:sp modelId="{95425CF7-87A1-4E17-A4D8-CD9C5B154E94}">
      <dsp:nvSpPr>
        <dsp:cNvPr id="0" name=""/>
        <dsp:cNvSpPr/>
      </dsp:nvSpPr>
      <dsp:spPr>
        <a:xfrm>
          <a:off x="485837" y="2106234"/>
          <a:ext cx="1404156" cy="14041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67B17-E6C7-4410-9C29-D0764B32853A}">
      <dsp:nvSpPr>
        <dsp:cNvPr id="0" name=""/>
        <dsp:cNvSpPr/>
      </dsp:nvSpPr>
      <dsp:spPr>
        <a:xfrm>
          <a:off x="779587" y="3931636"/>
          <a:ext cx="7711855" cy="1123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HISTORIA PERSONAL, FAMILIAR Y SOCIAL</a:t>
          </a:r>
          <a:endParaRPr lang="es-ES" sz="3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9587" y="3931636"/>
        <a:ext cx="7711855" cy="1123324"/>
      </dsp:txXfrm>
    </dsp:sp>
    <dsp:sp modelId="{0A217306-1603-4C74-94B7-DC373229CAF2}">
      <dsp:nvSpPr>
        <dsp:cNvPr id="0" name=""/>
        <dsp:cNvSpPr/>
      </dsp:nvSpPr>
      <dsp:spPr>
        <a:xfrm>
          <a:off x="77509" y="3791221"/>
          <a:ext cx="1404156" cy="14041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EE821-01A5-4084-974E-0719E8E612E8}">
      <dsp:nvSpPr>
        <dsp:cNvPr id="0" name=""/>
        <dsp:cNvSpPr/>
      </dsp:nvSpPr>
      <dsp:spPr>
        <a:xfrm>
          <a:off x="3383426" y="2426795"/>
          <a:ext cx="1730090" cy="17300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TIPOS CRECIMIENTO</a:t>
          </a:r>
          <a:endParaRPr lang="es-ES" sz="1600" b="1" kern="1200" dirty="0"/>
        </a:p>
      </dsp:txBody>
      <dsp:txXfrm>
        <a:off x="3636792" y="2680161"/>
        <a:ext cx="1223358" cy="1223358"/>
      </dsp:txXfrm>
    </dsp:sp>
    <dsp:sp modelId="{A7C0A19A-27B2-4EE7-8404-FE75E6392679}">
      <dsp:nvSpPr>
        <dsp:cNvPr id="0" name=""/>
        <dsp:cNvSpPr/>
      </dsp:nvSpPr>
      <dsp:spPr>
        <a:xfrm rot="16200000">
          <a:off x="4064503" y="1795983"/>
          <a:ext cx="367937" cy="588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4119694" y="1968820"/>
        <a:ext cx="257556" cy="352938"/>
      </dsp:txXfrm>
    </dsp:sp>
    <dsp:sp modelId="{9C8E0EBE-19F1-4C1B-95B7-FB4CCA041DA6}">
      <dsp:nvSpPr>
        <dsp:cNvPr id="0" name=""/>
        <dsp:cNvSpPr/>
      </dsp:nvSpPr>
      <dsp:spPr>
        <a:xfrm>
          <a:off x="3383426" y="2483"/>
          <a:ext cx="1730090" cy="17300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GENERAL</a:t>
          </a:r>
          <a:endParaRPr lang="es-ES" sz="2000" b="1" kern="1200" dirty="0"/>
        </a:p>
      </dsp:txBody>
      <dsp:txXfrm>
        <a:off x="3636792" y="255849"/>
        <a:ext cx="1223358" cy="1223358"/>
      </dsp:txXfrm>
    </dsp:sp>
    <dsp:sp modelId="{62A31118-9CF0-4FEC-94D6-55F8123851DD}">
      <dsp:nvSpPr>
        <dsp:cNvPr id="0" name=""/>
        <dsp:cNvSpPr/>
      </dsp:nvSpPr>
      <dsp:spPr>
        <a:xfrm rot="20520000">
          <a:off x="5207428" y="2626366"/>
          <a:ext cx="367937" cy="588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5210129" y="2761067"/>
        <a:ext cx="257556" cy="352938"/>
      </dsp:txXfrm>
    </dsp:sp>
    <dsp:sp modelId="{052893D1-0409-4FD5-B4C5-0646643CC6D5}">
      <dsp:nvSpPr>
        <dsp:cNvPr id="0" name=""/>
        <dsp:cNvSpPr/>
      </dsp:nvSpPr>
      <dsp:spPr>
        <a:xfrm>
          <a:off x="5689084" y="1677642"/>
          <a:ext cx="1730090" cy="17300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LINFATICO</a:t>
          </a:r>
          <a:endParaRPr lang="es-ES" sz="2000" b="1" kern="1200" dirty="0"/>
        </a:p>
      </dsp:txBody>
      <dsp:txXfrm>
        <a:off x="5942450" y="1931008"/>
        <a:ext cx="1223358" cy="1223358"/>
      </dsp:txXfrm>
    </dsp:sp>
    <dsp:sp modelId="{B5DE4AEB-40E9-42A3-B211-96A49C1A1132}">
      <dsp:nvSpPr>
        <dsp:cNvPr id="0" name=""/>
        <dsp:cNvSpPr/>
      </dsp:nvSpPr>
      <dsp:spPr>
        <a:xfrm rot="3240000">
          <a:off x="4770869" y="3969955"/>
          <a:ext cx="367937" cy="588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4793619" y="4042951"/>
        <a:ext cx="257556" cy="352938"/>
      </dsp:txXfrm>
    </dsp:sp>
    <dsp:sp modelId="{0C3622B5-CDB2-45F3-9DB9-42C028DA55C4}">
      <dsp:nvSpPr>
        <dsp:cNvPr id="0" name=""/>
        <dsp:cNvSpPr/>
      </dsp:nvSpPr>
      <dsp:spPr>
        <a:xfrm>
          <a:off x="4808401" y="4388105"/>
          <a:ext cx="1730090" cy="17300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NEURAL</a:t>
          </a:r>
          <a:endParaRPr lang="es-ES" sz="2000" b="1" kern="1200" dirty="0"/>
        </a:p>
      </dsp:txBody>
      <dsp:txXfrm>
        <a:off x="5061767" y="4641471"/>
        <a:ext cx="1223358" cy="1223358"/>
      </dsp:txXfrm>
    </dsp:sp>
    <dsp:sp modelId="{5A88D2A5-639A-40F6-A428-7CBCCFEBD821}">
      <dsp:nvSpPr>
        <dsp:cNvPr id="0" name=""/>
        <dsp:cNvSpPr/>
      </dsp:nvSpPr>
      <dsp:spPr>
        <a:xfrm rot="7560000">
          <a:off x="3358136" y="3969955"/>
          <a:ext cx="367937" cy="588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10800000">
        <a:off x="3445767" y="4042951"/>
        <a:ext cx="257556" cy="352938"/>
      </dsp:txXfrm>
    </dsp:sp>
    <dsp:sp modelId="{4FA3FD6F-8A85-48A2-9BD2-04253B9B5604}">
      <dsp:nvSpPr>
        <dsp:cNvPr id="0" name=""/>
        <dsp:cNvSpPr/>
      </dsp:nvSpPr>
      <dsp:spPr>
        <a:xfrm>
          <a:off x="1958451" y="4388105"/>
          <a:ext cx="1730090" cy="17300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GENITAL</a:t>
          </a:r>
          <a:endParaRPr lang="es-ES" sz="2000" b="1" kern="1200" dirty="0"/>
        </a:p>
      </dsp:txBody>
      <dsp:txXfrm>
        <a:off x="2211817" y="4641471"/>
        <a:ext cx="1223358" cy="1223358"/>
      </dsp:txXfrm>
    </dsp:sp>
    <dsp:sp modelId="{BD81470D-CB48-478D-9362-B3A990D40390}">
      <dsp:nvSpPr>
        <dsp:cNvPr id="0" name=""/>
        <dsp:cNvSpPr/>
      </dsp:nvSpPr>
      <dsp:spPr>
        <a:xfrm rot="11880000">
          <a:off x="2921578" y="2626366"/>
          <a:ext cx="367937" cy="5882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10800000">
        <a:off x="3029258" y="2761067"/>
        <a:ext cx="257556" cy="352938"/>
      </dsp:txXfrm>
    </dsp:sp>
    <dsp:sp modelId="{5F87B093-5A25-4EA3-B46F-9B5CEFA03B61}">
      <dsp:nvSpPr>
        <dsp:cNvPr id="0" name=""/>
        <dsp:cNvSpPr/>
      </dsp:nvSpPr>
      <dsp:spPr>
        <a:xfrm>
          <a:off x="1077769" y="1677642"/>
          <a:ext cx="1730090" cy="17300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MIXTO</a:t>
          </a:r>
          <a:endParaRPr lang="es-ES" sz="2000" b="1" kern="1200" dirty="0"/>
        </a:p>
      </dsp:txBody>
      <dsp:txXfrm>
        <a:off x="1331135" y="1931008"/>
        <a:ext cx="1223358" cy="1223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158A5-09EA-4DB6-BA63-20E74469F986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23B4-C925-400A-9541-04311EC74E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34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A los dos años y medio se tiene la mitad de la talla q se tendra en la vida adulta aproximadamente</a:t>
            </a:r>
          </a:p>
          <a:p>
            <a:r>
              <a:rPr lang="es-CO" smtClean="0"/>
              <a:t>A los 4 años desaparece la lordosis y la prominencia abdominal.</a:t>
            </a:r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BC99E53-3BDF-4821-8BDB-72F2FFAB508A}" type="slidenum">
              <a:rPr lang="es-CO" smtClean="0"/>
              <a:pPr eaLnBrk="1" hangingPunct="1"/>
              <a:t>6</a:t>
            </a:fld>
            <a:endParaRPr 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A los 3 años 75% del tamaño del cerebro adulto, a los 6 el 90%</a:t>
            </a: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4F2264-1DF3-4329-B314-5116F52B4BF5}" type="slidenum">
              <a:rPr lang="es-CO" smtClean="0"/>
              <a:pPr eaLnBrk="1" hangingPunct="1"/>
              <a:t>9</a:t>
            </a:fld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5E5-4C25-4C1C-B71F-1F3FD57B7049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97C7-19AA-4D94-BB6B-F1476A130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03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5E5-4C25-4C1C-B71F-1F3FD57B7049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97C7-19AA-4D94-BB6B-F1476A130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82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5E5-4C25-4C1C-B71F-1F3FD57B7049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97C7-19AA-4D94-BB6B-F1476A130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43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5E5-4C25-4C1C-B71F-1F3FD57B7049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97C7-19AA-4D94-BB6B-F1476A130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68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5E5-4C25-4C1C-B71F-1F3FD57B7049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97C7-19AA-4D94-BB6B-F1476A130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81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5E5-4C25-4C1C-B71F-1F3FD57B7049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97C7-19AA-4D94-BB6B-F1476A130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5E5-4C25-4C1C-B71F-1F3FD57B7049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97C7-19AA-4D94-BB6B-F1476A130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34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5E5-4C25-4C1C-B71F-1F3FD57B7049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97C7-19AA-4D94-BB6B-F1476A130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94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5E5-4C25-4C1C-B71F-1F3FD57B7049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97C7-19AA-4D94-BB6B-F1476A130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05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5E5-4C25-4C1C-B71F-1F3FD57B7049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97C7-19AA-4D94-BB6B-F1476A130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0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5E5-4C25-4C1C-B71F-1F3FD57B7049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97C7-19AA-4D94-BB6B-F1476A130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25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55E5-4C25-4C1C-B71F-1F3FD57B7049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B97C7-19AA-4D94-BB6B-F1476A1307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34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3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4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memorialdainclusao.sp.gov.br/es/img/so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CONCEPTOS GENERALES</a:t>
            </a:r>
            <a:br>
              <a:rPr lang="es-ES" b="1" dirty="0" smtClean="0">
                <a:solidFill>
                  <a:srgbClr val="C00000"/>
                </a:solidFill>
              </a:rPr>
            </a:br>
            <a:r>
              <a:rPr lang="es-ES" b="1" dirty="0" smtClean="0">
                <a:solidFill>
                  <a:srgbClr val="C00000"/>
                </a:solidFill>
              </a:rPr>
              <a:t>CRECIMIENTO Y DESARROLLO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91029796"/>
              </p:ext>
            </p:extLst>
          </p:nvPr>
        </p:nvGraphicFramePr>
        <p:xfrm>
          <a:off x="179512" y="836712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1520" y="4462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FACTORES QUE DETERMINAN EL CRECIMIENTO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563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05225201"/>
              </p:ext>
            </p:extLst>
          </p:nvPr>
        </p:nvGraphicFramePr>
        <p:xfrm>
          <a:off x="179512" y="836712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1520" y="4462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FACTORES QUE DETERMINAN EL CRECIMIENTO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41903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01995362"/>
              </p:ext>
            </p:extLst>
          </p:nvPr>
        </p:nvGraphicFramePr>
        <p:xfrm>
          <a:off x="179512" y="836712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1520" y="4462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FACTORES QUE DETERMINAN EL CRECIMIENTO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1314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75506001"/>
              </p:ext>
            </p:extLst>
          </p:nvPr>
        </p:nvGraphicFramePr>
        <p:xfrm>
          <a:off x="251520" y="404664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8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34481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380312" y="64440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SCAMMON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537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57508160"/>
              </p:ext>
            </p:extLst>
          </p:nvPr>
        </p:nvGraphicFramePr>
        <p:xfrm>
          <a:off x="323528" y="260648"/>
          <a:ext cx="85689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18579008"/>
              </p:ext>
            </p:extLst>
          </p:nvPr>
        </p:nvGraphicFramePr>
        <p:xfrm>
          <a:off x="251520" y="260648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0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490575147"/>
              </p:ext>
            </p:extLst>
          </p:nvPr>
        </p:nvGraphicFramePr>
        <p:xfrm>
          <a:off x="251520" y="260648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851920" y="580526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i="1" dirty="0" smtClean="0"/>
              <a:t>FELICIDAD</a:t>
            </a:r>
            <a:endParaRPr lang="es-ES" sz="4800" i="1" dirty="0"/>
          </a:p>
        </p:txBody>
      </p:sp>
    </p:spTree>
    <p:extLst>
      <p:ext uri="{BB962C8B-B14F-4D97-AF65-F5344CB8AC3E}">
        <p14:creationId xmlns:p14="http://schemas.microsoft.com/office/powerpoint/2010/main" val="10739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557010802"/>
              </p:ext>
            </p:extLst>
          </p:nvPr>
        </p:nvGraphicFramePr>
        <p:xfrm>
          <a:off x="323528" y="105273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83568" y="10792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JUSTIFICACION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1916832"/>
            <a:ext cx="8640960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mpd="dbl">
            <a:solidFill>
              <a:srgbClr val="FF0000">
                <a:alpha val="90000"/>
              </a:srgbClr>
            </a:solidFill>
            <a:prstDash val="solid"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AR" sz="3200" b="1" dirty="0">
                <a:latin typeface="Arial Narrow" pitchFamily="34" charset="0"/>
              </a:rPr>
              <a:t>La salud de los niños es un compromiso que trasciende el sector de la salud.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AR" sz="3200" b="1" dirty="0">
                <a:latin typeface="Arial Narrow" pitchFamily="34" charset="0"/>
              </a:rPr>
              <a:t>Una nación debe resolver los problemas de la infancia si quiere ser exitosa en su lucha por alcanzar el verdadero desarrollo.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AR" sz="3200" b="1" dirty="0">
                <a:latin typeface="Arial Narrow" pitchFamily="34" charset="0"/>
              </a:rPr>
              <a:t>Se requiere la participación del gobierno, la sociedad civil y del individuo</a:t>
            </a:r>
          </a:p>
        </p:txBody>
      </p:sp>
    </p:spTree>
    <p:extLst>
      <p:ext uri="{BB962C8B-B14F-4D97-AF65-F5344CB8AC3E}">
        <p14:creationId xmlns:p14="http://schemas.microsoft.com/office/powerpoint/2010/main" val="115997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50007344"/>
              </p:ext>
            </p:extLst>
          </p:nvPr>
        </p:nvGraphicFramePr>
        <p:xfrm>
          <a:off x="395536" y="332656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0" y="54868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EPIDEMIOLOGIA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2273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80996914"/>
              </p:ext>
            </p:extLst>
          </p:nvPr>
        </p:nvGraphicFramePr>
        <p:xfrm>
          <a:off x="251520" y="548680"/>
          <a:ext cx="859261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941168"/>
            <a:ext cx="7705725" cy="15121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018115" y="35913"/>
            <a:ext cx="2606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Epidemiología</a:t>
            </a:r>
            <a:endParaRPr lang="es-CO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40968"/>
            <a:ext cx="16478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5003">
            <a:off x="7110420" y="4581128"/>
            <a:ext cx="390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68" y="3140968"/>
            <a:ext cx="10668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1714500" cy="311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505601584"/>
              </p:ext>
            </p:extLst>
          </p:nvPr>
        </p:nvGraphicFramePr>
        <p:xfrm>
          <a:off x="755576" y="44624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3 Rectángulo"/>
          <p:cNvSpPr/>
          <p:nvPr/>
        </p:nvSpPr>
        <p:spPr>
          <a:xfrm>
            <a:off x="251520" y="1166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Objetivos</a:t>
            </a:r>
            <a:endParaRPr lang="es-CO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PRINCIPOS BASICOS</a:t>
            </a:r>
            <a:endParaRPr lang="es-ES" sz="32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5050" y="2204864"/>
            <a:ext cx="5111750" cy="3083942"/>
          </a:xfrm>
        </p:spPr>
        <p:txBody>
          <a:bodyPr>
            <a:normAutofit/>
          </a:bodyPr>
          <a:lstStyle/>
          <a:p>
            <a:r>
              <a:rPr lang="es-ES" sz="2400" dirty="0" smtClean="0"/>
              <a:t>SER HUMANO UNICO E IRREPETIBLE</a:t>
            </a:r>
          </a:p>
          <a:p>
            <a:r>
              <a:rPr lang="es-ES" sz="2400" dirty="0" smtClean="0"/>
              <a:t>PROCESO</a:t>
            </a:r>
          </a:p>
          <a:p>
            <a:r>
              <a:rPr lang="es-ES" sz="2400" dirty="0" smtClean="0"/>
              <a:t>ETAPAS O PERIODOS EVOLUTIVOS</a:t>
            </a:r>
          </a:p>
          <a:p>
            <a:r>
              <a:rPr lang="es-ES" sz="2400" dirty="0" smtClean="0"/>
              <a:t>ADAPTACION AL MUNDO</a:t>
            </a:r>
          </a:p>
          <a:p>
            <a:r>
              <a:rPr lang="es-ES" sz="2400" dirty="0" smtClean="0"/>
              <a:t>CARACTERISTICAS PROPIAS</a:t>
            </a:r>
          </a:p>
          <a:p>
            <a:r>
              <a:rPr lang="es-ES" sz="2400" dirty="0" smtClean="0"/>
              <a:t>ESTUDIO SISTEMATICO</a:t>
            </a:r>
          </a:p>
          <a:p>
            <a:endParaRPr lang="es-ES" sz="24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24035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3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93844566"/>
              </p:ext>
            </p:extLst>
          </p:nvPr>
        </p:nvGraphicFramePr>
        <p:xfrm>
          <a:off x="323528" y="332656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95536" y="524139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COMPRENSION </a:t>
            </a:r>
          </a:p>
          <a:p>
            <a:pPr algn="ctr"/>
            <a:r>
              <a:rPr lang="es-ES" sz="2000" b="1" dirty="0" smtClean="0"/>
              <a:t>ETAPAS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049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60648"/>
            <a:ext cx="55446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¿</a:t>
            </a:r>
            <a:r>
              <a:rPr lang="es-CO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s-CO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n qué consiste el crecimiento?</a:t>
            </a:r>
            <a:endParaRPr lang="es-CO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aumento </a:t>
            </a:r>
            <a:r>
              <a:rPr lang="es-CO" sz="2400" b="1" dirty="0">
                <a:latin typeface="Calibri" pitchFamily="34" charset="0"/>
                <a:cs typeface="Calibri" pitchFamily="34" charset="0"/>
              </a:rPr>
              <a:t>progresivo de la masa </a:t>
            </a:r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corporal</a:t>
            </a:r>
          </a:p>
          <a:p>
            <a:pPr marL="342900" indent="-342900" algn="just">
              <a:buFontTx/>
              <a:buChar char="-"/>
            </a:pPr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incremento </a:t>
            </a:r>
            <a:r>
              <a:rPr lang="es-CO" sz="2400" b="1" dirty="0">
                <a:latin typeface="Calibri" pitchFamily="34" charset="0"/>
                <a:cs typeface="Calibri" pitchFamily="34" charset="0"/>
              </a:rPr>
              <a:t>en el número de células como en su tamaño</a:t>
            </a:r>
            <a:r>
              <a:rPr lang="es-CO" sz="24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s-CO" sz="24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CO" sz="2400" b="1" dirty="0" smtClean="0"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es-CO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Y el desarrollo? </a:t>
            </a:r>
          </a:p>
          <a:p>
            <a:pPr marL="342900" lvl="0" indent="-342900" algn="just">
              <a:buFontTx/>
              <a:buChar char="-"/>
            </a:pPr>
            <a:r>
              <a:rPr lang="es-CO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proceso dinámico </a:t>
            </a:r>
          </a:p>
          <a:p>
            <a:pPr marL="342900" lvl="0" indent="-342900" algn="just">
              <a:buFontTx/>
              <a:buChar char="-"/>
            </a:pPr>
            <a:r>
              <a:rPr lang="es-CO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cambio, diferenciación, </a:t>
            </a:r>
            <a:endParaRPr lang="es-CO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 algn="just"/>
            <a:r>
              <a:rPr lang="es-CO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desenvolvimiento </a:t>
            </a:r>
            <a:r>
              <a:rPr lang="es-CO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s-CO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transformación</a:t>
            </a:r>
          </a:p>
          <a:p>
            <a:pPr lvl="0" algn="just"/>
            <a:r>
              <a:rPr lang="es-CO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CO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gradual </a:t>
            </a:r>
          </a:p>
          <a:p>
            <a:pPr marL="342900" lvl="0" indent="-342900" algn="just">
              <a:buFontTx/>
              <a:buChar char="-"/>
            </a:pPr>
            <a:r>
              <a:rPr lang="es-CO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mayores y más complejos niveles de </a:t>
            </a:r>
            <a:endParaRPr lang="es-CO" sz="24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Tx/>
              <a:buChar char="-"/>
            </a:pPr>
            <a:r>
              <a:rPr lang="es-CO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organización</a:t>
            </a:r>
            <a:r>
              <a:rPr lang="es-CO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s-CO" sz="24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CO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CO" sz="2400" dirty="0" smtClean="0">
                <a:latin typeface="Calibri" pitchFamily="34" charset="0"/>
                <a:cs typeface="Calibri" pitchFamily="34" charset="0"/>
              </a:rPr>
            </a:br>
            <a:endParaRPr lang="es-CO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842" name="Picture 2" descr="http://www.encuentos.com/wp-content/uploads/2010/10/ni%C3%B1o-preguntan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392288" cy="27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453</Words>
  <Application>Microsoft Office PowerPoint</Application>
  <PresentationFormat>Presentación en pantalla (4:3)</PresentationFormat>
  <Paragraphs>114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CONCEPTOS GENERALES CRECIMIENTO Y DESARROLLO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PRINCIPOS BASICOS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CONCEPTOS GENERALES CRECIMIENTO Y DESARROLLO</dc:title>
  <dc:creator>Usuario</dc:creator>
  <cp:lastModifiedBy>Usuario</cp:lastModifiedBy>
  <cp:revision>26</cp:revision>
  <dcterms:created xsi:type="dcterms:W3CDTF">2017-08-24T01:48:00Z</dcterms:created>
  <dcterms:modified xsi:type="dcterms:W3CDTF">2018-08-22T19:02:25Z</dcterms:modified>
</cp:coreProperties>
</file>