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97" r:id="rId2"/>
    <p:sldId id="256" r:id="rId3"/>
    <p:sldId id="257" r:id="rId4"/>
    <p:sldId id="258" r:id="rId5"/>
    <p:sldId id="259" r:id="rId6"/>
    <p:sldId id="287" r:id="rId7"/>
    <p:sldId id="298" r:id="rId8"/>
    <p:sldId id="318" r:id="rId9"/>
    <p:sldId id="312" r:id="rId10"/>
    <p:sldId id="300" r:id="rId11"/>
    <p:sldId id="292" r:id="rId12"/>
    <p:sldId id="294" r:id="rId13"/>
    <p:sldId id="293" r:id="rId14"/>
    <p:sldId id="262" r:id="rId15"/>
    <p:sldId id="264" r:id="rId16"/>
    <p:sldId id="267" r:id="rId17"/>
    <p:sldId id="272" r:id="rId18"/>
    <p:sldId id="266" r:id="rId19"/>
    <p:sldId id="289" r:id="rId20"/>
    <p:sldId id="296" r:id="rId21"/>
    <p:sldId id="269" r:id="rId22"/>
    <p:sldId id="268" r:id="rId23"/>
    <p:sldId id="270" r:id="rId24"/>
    <p:sldId id="288" r:id="rId25"/>
    <p:sldId id="265" r:id="rId26"/>
    <p:sldId id="271" r:id="rId27"/>
    <p:sldId id="273" r:id="rId28"/>
    <p:sldId id="274" r:id="rId29"/>
    <p:sldId id="275" r:id="rId30"/>
    <p:sldId id="276" r:id="rId31"/>
    <p:sldId id="291" r:id="rId32"/>
    <p:sldId id="277" r:id="rId33"/>
    <p:sldId id="278" r:id="rId34"/>
    <p:sldId id="279" r:id="rId35"/>
    <p:sldId id="313" r:id="rId36"/>
    <p:sldId id="280" r:id="rId37"/>
    <p:sldId id="281" r:id="rId38"/>
    <p:sldId id="284" r:id="rId39"/>
    <p:sldId id="282" r:id="rId40"/>
    <p:sldId id="285" r:id="rId41"/>
    <p:sldId id="283" r:id="rId42"/>
    <p:sldId id="286" r:id="rId43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6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864FC-A828-48E3-A578-11B174E1977A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C1654-00F9-42E2-B8D7-13520E3FBE4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8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C6E242-D85E-4D84-8993-221FC1683BCE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9290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12053-51D2-458A-AA3A-C8E542A92F3A}" type="datetimeFigureOut">
              <a:rPr lang="es-CR" smtClean="0"/>
              <a:pPr/>
              <a:t>19/6/2026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35CC8-0380-4D30-A971-62F37DE2D218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hhPzpq8nMY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FC405-37DC-479B-BC0C-80B9846DCA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E750CA-0EC6-4FA2-864A-3333684C5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792088"/>
          </a:xfrm>
        </p:spPr>
        <p:txBody>
          <a:bodyPr>
            <a:normAutofit/>
          </a:bodyPr>
          <a:lstStyle/>
          <a:p>
            <a:r>
              <a:rPr lang="es-419" sz="4000" b="1" dirty="0"/>
              <a:t>DELTAS</a:t>
            </a:r>
            <a:endParaRPr lang="es-CO" sz="4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599C44-D63A-4873-8FC2-E69187A13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77" y="2420889"/>
            <a:ext cx="8403224" cy="13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18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2C49BB9-718C-4703-AC1A-1A1B78EF6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" y="836712"/>
            <a:ext cx="8892480" cy="493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94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naturaleza, texto&#10;&#10;Descripción generada automáticamente">
            <a:extLst>
              <a:ext uri="{FF2B5EF4-FFF2-40B4-BE49-F238E27FC236}">
                <a16:creationId xmlns:a16="http://schemas.microsoft.com/office/drawing/2014/main" id="{4531DD47-B012-4EE7-9F06-35F5762F0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7391"/>
            <a:ext cx="8136904" cy="620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36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A7370E18-C2EA-4542-8BE1-96AB30EE6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" y="604837"/>
            <a:ext cx="9058275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8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4385CC7D-6DD4-4B5E-9458-FC5A4B2B3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234"/>
            <a:ext cx="9144000" cy="59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9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delasconstructdestruc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0"/>
            <a:ext cx="8715404" cy="622334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comparactiposdelta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"/>
            <a:ext cx="5676426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6" name="5 Marcador de contenido" descr="deltaconstrudestr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700" y="1142984"/>
            <a:ext cx="7548051" cy="4983179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ubambdel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822"/>
            <a:ext cx="8501090" cy="61771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omparacfrentesdeltaic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22" y="1000108"/>
            <a:ext cx="8111077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onvencionescomparacfrentesdeltaic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214290"/>
            <a:ext cx="4024331" cy="61462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 descr="tiposdeltasgallowayorig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747720"/>
            <a:ext cx="7324752" cy="509110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EBF91F3-FF3E-48D1-9774-D6F6EFF63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2" y="2090737"/>
            <a:ext cx="722947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207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eltadomol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115135"/>
            <a:ext cx="7000924" cy="462773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elatdomare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686500"/>
            <a:ext cx="7643865" cy="524013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omparacfrentesdeltaic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22" y="1000108"/>
            <a:ext cx="8111077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onvencionescomparacfrentesdeltaic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214290"/>
            <a:ext cx="4024331" cy="614625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elatdomri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5" y="685781"/>
            <a:ext cx="8207556" cy="552930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ubamb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796763"/>
            <a:ext cx="7143800" cy="537191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ubambdelta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1000108"/>
            <a:ext cx="7058184" cy="531762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ucdelatdomri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833789"/>
            <a:ext cx="8059340" cy="552416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ucdeltadomol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661870"/>
            <a:ext cx="7858180" cy="58535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tiposdeltasgallowa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4678" y="1285860"/>
            <a:ext cx="7470660" cy="5030747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ucdeltdomare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20" y="571480"/>
            <a:ext cx="7920170" cy="567065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yclicity of deltas">
            <a:extLst>
              <a:ext uri="{FF2B5EF4-FFF2-40B4-BE49-F238E27FC236}">
                <a16:creationId xmlns:a16="http://schemas.microsoft.com/office/drawing/2014/main" id="{D65A7A9D-FCE4-48F8-9F9D-3BF046A0A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632848" cy="571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39318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esplazamlobulosdel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099" y="919016"/>
            <a:ext cx="7435047" cy="522462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ogradacdelt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480402"/>
            <a:ext cx="7991475" cy="637759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rogradacdelta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-188003"/>
            <a:ext cx="7929586" cy="704600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37E1AA-0F47-4265-841D-7258E2410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93EFE5-5157-48A3-B6BF-6FE1A274D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O" dirty="0">
                <a:hlinkClick r:id="rId2"/>
              </a:rPr>
              <a:t>https://www.youtube.com/watch?v=NhhPzpq8nMY</a:t>
            </a:r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448743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iposfandelt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801434"/>
            <a:ext cx="8024867" cy="5270771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andeltatiplata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93" y="1285860"/>
            <a:ext cx="8432146" cy="450059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52557"/>
            <a:ext cx="7286676" cy="627594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andeltatitalu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867571"/>
            <a:ext cx="7643866" cy="54814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modificatiposdeltasincluygranulo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714355"/>
            <a:ext cx="8001056" cy="5693303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52557"/>
            <a:ext cx="7286676" cy="627594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andeltatigilbe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906" y="714356"/>
            <a:ext cx="8482300" cy="564360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52557"/>
            <a:ext cx="7286676" cy="62759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clasifortonread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568543"/>
            <a:ext cx="8440681" cy="628945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clasificacpostm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38" y="1428736"/>
            <a:ext cx="7810489" cy="499065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controlmorfologiadeltas.jpg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568" y="908720"/>
            <a:ext cx="8932350" cy="514353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7356D-9F05-7853-F9CF-BF48DDECC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EFCAC85-B4CF-C343-1A57-816184744F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736" y="1600200"/>
            <a:ext cx="6094527" cy="4525963"/>
          </a:xfrm>
        </p:spPr>
      </p:pic>
    </p:spTree>
    <p:extLst>
      <p:ext uri="{BB962C8B-B14F-4D97-AF65-F5344CB8AC3E}">
        <p14:creationId xmlns:p14="http://schemas.microsoft.com/office/powerpoint/2010/main" val="3423083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lastic shorelines and deltas - ScienceDirect">
            <a:extLst>
              <a:ext uri="{FF2B5EF4-FFF2-40B4-BE49-F238E27FC236}">
                <a16:creationId xmlns:a16="http://schemas.microsoft.com/office/drawing/2014/main" id="{382BE06A-6A93-493D-B029-8FA6D0E050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58" r="47635" b="67109"/>
          <a:stretch/>
        </p:blipFill>
        <p:spPr bwMode="auto">
          <a:xfrm>
            <a:off x="2483768" y="548680"/>
            <a:ext cx="5131807" cy="512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404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15</Words>
  <Application>Microsoft Office PowerPoint</Application>
  <PresentationFormat>Presentación en pantalla (4:3)</PresentationFormat>
  <Paragraphs>3</Paragraphs>
  <Slides>42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5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Heaven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Angelical</dc:creator>
  <cp:lastModifiedBy>carlos alberto guzman lopex</cp:lastModifiedBy>
  <cp:revision>19</cp:revision>
  <dcterms:created xsi:type="dcterms:W3CDTF">2009-03-29T23:41:41Z</dcterms:created>
  <dcterms:modified xsi:type="dcterms:W3CDTF">2026-06-19T16:41:22Z</dcterms:modified>
</cp:coreProperties>
</file>