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72" r:id="rId4"/>
    <p:sldId id="271" r:id="rId5"/>
    <p:sldId id="270" r:id="rId6"/>
    <p:sldId id="269" r:id="rId7"/>
    <p:sldId id="265" r:id="rId8"/>
    <p:sldId id="268" r:id="rId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38" autoAdjust="0"/>
    <p:restoredTop sz="94660"/>
  </p:normalViewPr>
  <p:slideViewPr>
    <p:cSldViewPr snapToGrid="0">
      <p:cViewPr varScale="1">
        <p:scale>
          <a:sx n="70" d="100"/>
          <a:sy n="70" d="100"/>
        </p:scale>
        <p:origin x="4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410EB0-51D5-4DE3-9831-F056C998D0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0031B4B-84B3-4438-86A3-A8BA4C5882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DB0DB8-7CA4-4C8F-B708-37B6F24EF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F7AC9-706E-416C-BABD-A0A79C584FDF}" type="datetimeFigureOut">
              <a:rPr lang="es-CO" smtClean="0"/>
              <a:t>17/02/2021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4C886D-2A17-4660-B197-3DE0977EC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BD7908-EC1C-48D9-B1BA-B051A9C63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A814-C5AB-42F1-B6F5-713F37AEADA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61946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1AC97B-DDDA-491B-92D1-2DE7BF3D7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1968422-FD08-4C82-AAB1-4D8A739A5B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9210C6-EBAE-48F3-B605-28B675E09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F7AC9-706E-416C-BABD-A0A79C584FDF}" type="datetimeFigureOut">
              <a:rPr lang="es-CO" smtClean="0"/>
              <a:t>17/02/2021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110CAC-490A-4980-94BE-B854B765C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72B0C5-FAD4-496A-BBAE-0960BD2D8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A814-C5AB-42F1-B6F5-713F37AEADA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0616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5AD023-7AE3-49BC-A869-313F78BF0E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E707F0-CED2-4A04-A2A2-1F2C5A10E7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B57495-7E9A-457A-85DE-72935ECE5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F7AC9-706E-416C-BABD-A0A79C584FDF}" type="datetimeFigureOut">
              <a:rPr lang="es-CO" smtClean="0"/>
              <a:t>17/02/2021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DCD283-E532-4106-A080-407545BD5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0DB048-86C7-4AA7-A5FE-77809A652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A814-C5AB-42F1-B6F5-713F37AEADA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7619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3B02E5-49CD-4A3C-A7A6-7ACAD9B3A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B0AA29-6A1B-4983-AF8C-F26E0C3AF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072F75-87D0-4954-B2CC-F6441C8F2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F7AC9-706E-416C-BABD-A0A79C584FDF}" type="datetimeFigureOut">
              <a:rPr lang="es-CO" smtClean="0"/>
              <a:t>17/02/2021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770F5F-3456-44DE-91F0-29318046B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E56A2A-3B84-403F-A509-F5F3FB730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A814-C5AB-42F1-B6F5-713F37AEADA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63974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54F65C-8243-4F28-9DC0-FC3DB8F37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F78B109-F10B-4B0D-B527-3D92DA1AB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5A0DDA-6117-4CD6-ABFE-F109286B3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F7AC9-706E-416C-BABD-A0A79C584FDF}" type="datetimeFigureOut">
              <a:rPr lang="es-CO" smtClean="0"/>
              <a:t>17/02/2021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EC926A-9C08-4D69-8547-CD764F74C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BDD8FA-C86F-432A-B416-477CED503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A814-C5AB-42F1-B6F5-713F37AEADA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53560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E60606-C759-4BC2-A756-E5166F0EE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DF1245-D4BC-4DC3-B772-76A063CCAA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457229E-9D18-472B-9FB9-FB56CBB99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F5EDD3-002E-4A8F-9C52-8C1B553A3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F7AC9-706E-416C-BABD-A0A79C584FDF}" type="datetimeFigureOut">
              <a:rPr lang="es-CO" smtClean="0"/>
              <a:t>17/02/2021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D2D56C4-6589-46EE-B682-E6B2969AB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CDB4967-DB90-4D10-9DBF-6FBCD44F6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A814-C5AB-42F1-B6F5-713F37AEADA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49084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4BFB9D-6D50-4C01-B77E-9D56AEAFB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F16C1AB-6990-4A36-9C8B-E9E334DF4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0CFE50-6F10-42A8-A094-E7ECC35DFA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5F7738C-3B21-4C9B-9585-BABB13F7E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84A4BAD-2E92-46D7-AFC8-50188877EF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5949EA2-4B3F-4E23-825A-A1D9BD9D9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F7AC9-706E-416C-BABD-A0A79C584FDF}" type="datetimeFigureOut">
              <a:rPr lang="es-CO" smtClean="0"/>
              <a:t>17/02/2021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7744A08-ED6D-4F9C-9C05-D1A78B830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AB475C8-0B5C-4FEB-B129-7EB68AB9D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A814-C5AB-42F1-B6F5-713F37AEADA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1075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315D41-C05F-4E5C-BF23-8C26E5A29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D0E783C-7DE0-460F-A5F3-0094CA06C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F7AC9-706E-416C-BABD-A0A79C584FDF}" type="datetimeFigureOut">
              <a:rPr lang="es-CO" smtClean="0"/>
              <a:t>17/02/2021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4B07E73-80B5-4588-B7E6-D672FD665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15BB7DE-03EA-4341-BE8E-849DA2AB0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A814-C5AB-42F1-B6F5-713F37AEADA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33812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298DFD8-9813-427F-8BF4-7DF4DBB6B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F7AC9-706E-416C-BABD-A0A79C584FDF}" type="datetimeFigureOut">
              <a:rPr lang="es-CO" smtClean="0"/>
              <a:t>17/02/2021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35B5BAF-A1EA-4CEF-9B4F-D1B540155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BC5A565-6935-403A-9350-505F7AA4F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A814-C5AB-42F1-B6F5-713F37AEADA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57576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7A18C7-0E16-46CC-92AE-AE588DEEC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792D8F-931B-421D-AE68-9D43E087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979AE21-F5D8-49F1-8410-02FEDB64A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505E0A-636C-43B2-A37B-88C122D64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F7AC9-706E-416C-BABD-A0A79C584FDF}" type="datetimeFigureOut">
              <a:rPr lang="es-CO" smtClean="0"/>
              <a:t>17/02/2021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D64D391-5528-41C5-B914-5AAD8472D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27356E6-732B-45BE-813D-B9E29473F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A814-C5AB-42F1-B6F5-713F37AEADA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35797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6A6015-1AA4-478F-8BF0-A30A5AD3F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50E2E92-753C-4D99-81C2-45D2604ACD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D389F93-BD56-45C9-87AF-AEF353876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71CC386-0AAD-4CBC-A998-706703C2E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F7AC9-706E-416C-BABD-A0A79C584FDF}" type="datetimeFigureOut">
              <a:rPr lang="es-CO" smtClean="0"/>
              <a:t>17/02/2021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91D7A99-1933-454C-B200-C1914B46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B9889D-0A3E-4C3C-B393-290933CFC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A814-C5AB-42F1-B6F5-713F37AEADA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46234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CB8FC69-C0D2-4F20-9A64-B07741B24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B1C732E-CB3D-4C71-8231-7C99C45C9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FF122B-FD5D-4577-8ED1-817FFE8D69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F7AC9-706E-416C-BABD-A0A79C584FDF}" type="datetimeFigureOut">
              <a:rPr lang="es-CO" smtClean="0"/>
              <a:t>17/02/2021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C9B5C3-1E18-44A9-A768-094016ABF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B7728F-95E7-435C-88E1-121B023549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3A814-C5AB-42F1-B6F5-713F37AEADA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19413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4C5B1B-D947-4BD0-BE07-61C688DD1A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FBEF86F-ED25-402A-B7B6-006FA570C5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Sand under the microscope">
            <a:hlinkClick r:id="" action="ppaction://media"/>
            <a:extLst>
              <a:ext uri="{FF2B5EF4-FFF2-40B4-BE49-F238E27FC236}">
                <a16:creationId xmlns:a16="http://schemas.microsoft.com/office/drawing/2014/main" id="{1B886F49-6B49-4149-9366-1F4BB0E5E1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8582" y="1085309"/>
            <a:ext cx="6207126" cy="465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89183" y="3892965"/>
            <a:ext cx="15709345" cy="8621518"/>
          </a:xfrm>
        </p:spPr>
        <p:txBody>
          <a:bodyPr/>
          <a:lstStyle/>
          <a:p>
            <a:endParaRPr lang="es-CO" dirty="0"/>
          </a:p>
        </p:txBody>
      </p:sp>
      <p:pic>
        <p:nvPicPr>
          <p:cNvPr id="5122" name="3 Imagen" descr="carta pow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54" y="2072102"/>
            <a:ext cx="10279138" cy="332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840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arcador de contenido 14">
            <a:extLst>
              <a:ext uri="{FF2B5EF4-FFF2-40B4-BE49-F238E27FC236}">
                <a16:creationId xmlns:a16="http://schemas.microsoft.com/office/drawing/2014/main" id="{7A859C81-6DC4-44B3-A9BA-55DEBA4031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480" y="1149927"/>
            <a:ext cx="7506122" cy="5027036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E1A3A68-6B1A-420B-844C-D2F147074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3A2772AD-076F-49C3-9E34-40D0D7E6747C}"/>
              </a:ext>
            </a:extLst>
          </p:cNvPr>
          <p:cNvCxnSpPr/>
          <p:nvPr/>
        </p:nvCxnSpPr>
        <p:spPr>
          <a:xfrm>
            <a:off x="775853" y="3422072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2136F87B-9D6E-4299-B079-8E5BE2995C84}"/>
              </a:ext>
            </a:extLst>
          </p:cNvPr>
          <p:cNvCxnSpPr/>
          <p:nvPr/>
        </p:nvCxnSpPr>
        <p:spPr>
          <a:xfrm>
            <a:off x="568035" y="1246908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D4328D96-2DC4-41C4-A4A3-C416D3B1D135}"/>
              </a:ext>
            </a:extLst>
          </p:cNvPr>
          <p:cNvCxnSpPr/>
          <p:nvPr/>
        </p:nvCxnSpPr>
        <p:spPr>
          <a:xfrm>
            <a:off x="789709" y="2701636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A5819FC2-8B27-4872-ABDA-1C6003C87F3B}"/>
              </a:ext>
            </a:extLst>
          </p:cNvPr>
          <p:cNvCxnSpPr/>
          <p:nvPr/>
        </p:nvCxnSpPr>
        <p:spPr>
          <a:xfrm>
            <a:off x="817418" y="4128654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B99A5D9C-366C-4B89-A38B-A189957C31F3}"/>
              </a:ext>
            </a:extLst>
          </p:cNvPr>
          <p:cNvCxnSpPr/>
          <p:nvPr/>
        </p:nvCxnSpPr>
        <p:spPr>
          <a:xfrm>
            <a:off x="692726" y="2008909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AC75673A-D921-4572-9C55-0614D4F0DBAD}"/>
              </a:ext>
            </a:extLst>
          </p:cNvPr>
          <p:cNvCxnSpPr/>
          <p:nvPr/>
        </p:nvCxnSpPr>
        <p:spPr>
          <a:xfrm>
            <a:off x="831272" y="4876800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EA0CF4C-71A5-4EE9-8C1A-A50927B32259}"/>
              </a:ext>
            </a:extLst>
          </p:cNvPr>
          <p:cNvCxnSpPr/>
          <p:nvPr/>
        </p:nvCxnSpPr>
        <p:spPr>
          <a:xfrm>
            <a:off x="775854" y="5583381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A1898BF8-E9BF-4161-9738-BC55AB0782CF}"/>
              </a:ext>
            </a:extLst>
          </p:cNvPr>
          <p:cNvCxnSpPr/>
          <p:nvPr/>
        </p:nvCxnSpPr>
        <p:spPr>
          <a:xfrm>
            <a:off x="706581" y="6303818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DB40736F-B4C4-4B54-B58C-F8D6EE1DFCEB}"/>
              </a:ext>
            </a:extLst>
          </p:cNvPr>
          <p:cNvCxnSpPr/>
          <p:nvPr/>
        </p:nvCxnSpPr>
        <p:spPr>
          <a:xfrm>
            <a:off x="1773382" y="554182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5F7C3D9E-B97F-4DBC-B36E-7DDFD77A99CE}"/>
              </a:ext>
            </a:extLst>
          </p:cNvPr>
          <p:cNvCxnSpPr/>
          <p:nvPr/>
        </p:nvCxnSpPr>
        <p:spPr>
          <a:xfrm>
            <a:off x="2493819" y="540327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2A16ED76-5656-47F1-8E07-1B66B0556029}"/>
              </a:ext>
            </a:extLst>
          </p:cNvPr>
          <p:cNvCxnSpPr/>
          <p:nvPr/>
        </p:nvCxnSpPr>
        <p:spPr>
          <a:xfrm>
            <a:off x="3255819" y="512618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932DC21A-9DB6-4793-8F5D-48041E9D19E6}"/>
              </a:ext>
            </a:extLst>
          </p:cNvPr>
          <p:cNvCxnSpPr/>
          <p:nvPr/>
        </p:nvCxnSpPr>
        <p:spPr>
          <a:xfrm>
            <a:off x="3920837" y="401782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AB060E83-4026-4567-BC52-C4F91779D195}"/>
              </a:ext>
            </a:extLst>
          </p:cNvPr>
          <p:cNvCxnSpPr/>
          <p:nvPr/>
        </p:nvCxnSpPr>
        <p:spPr>
          <a:xfrm>
            <a:off x="4655128" y="498764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1D64246B-9A6D-4D57-850C-5A541D234C62}"/>
              </a:ext>
            </a:extLst>
          </p:cNvPr>
          <p:cNvCxnSpPr/>
          <p:nvPr/>
        </p:nvCxnSpPr>
        <p:spPr>
          <a:xfrm>
            <a:off x="5403274" y="540327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3D87C825-656D-4FA4-B200-07F5A985FE2B}"/>
              </a:ext>
            </a:extLst>
          </p:cNvPr>
          <p:cNvCxnSpPr/>
          <p:nvPr/>
        </p:nvCxnSpPr>
        <p:spPr>
          <a:xfrm>
            <a:off x="6109856" y="457199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D93ADF64-C8D4-4AE7-92C0-664311C3165E}"/>
              </a:ext>
            </a:extLst>
          </p:cNvPr>
          <p:cNvCxnSpPr/>
          <p:nvPr/>
        </p:nvCxnSpPr>
        <p:spPr>
          <a:xfrm>
            <a:off x="6844146" y="471054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BDC957E9-FD34-4A6A-A3A7-BAC1494CCB60}"/>
              </a:ext>
            </a:extLst>
          </p:cNvPr>
          <p:cNvCxnSpPr/>
          <p:nvPr/>
        </p:nvCxnSpPr>
        <p:spPr>
          <a:xfrm>
            <a:off x="7550728" y="401781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631A6920-A1CA-49B2-9C7C-F6C3BE11EFFE}"/>
              </a:ext>
            </a:extLst>
          </p:cNvPr>
          <p:cNvCxnSpPr/>
          <p:nvPr/>
        </p:nvCxnSpPr>
        <p:spPr>
          <a:xfrm>
            <a:off x="8298873" y="858980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62EE5390-55ED-41DE-B0E8-5B0A0C2126B7}"/>
              </a:ext>
            </a:extLst>
          </p:cNvPr>
          <p:cNvCxnSpPr/>
          <p:nvPr/>
        </p:nvCxnSpPr>
        <p:spPr>
          <a:xfrm>
            <a:off x="8991600" y="346363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18D8B483-0669-4964-815A-86E1848D1FF4}"/>
              </a:ext>
            </a:extLst>
          </p:cNvPr>
          <p:cNvCxnSpPr/>
          <p:nvPr/>
        </p:nvCxnSpPr>
        <p:spPr>
          <a:xfrm>
            <a:off x="9725891" y="374072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1404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8B92BFC1-0A65-4228-87D6-C759175B6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65" y="1480685"/>
            <a:ext cx="7021168" cy="4696278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E1A3A68-6B1A-420B-844C-D2F147074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3A2772AD-076F-49C3-9E34-40D0D7E6747C}"/>
              </a:ext>
            </a:extLst>
          </p:cNvPr>
          <p:cNvCxnSpPr/>
          <p:nvPr/>
        </p:nvCxnSpPr>
        <p:spPr>
          <a:xfrm>
            <a:off x="775853" y="3422072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2136F87B-9D6E-4299-B079-8E5BE2995C84}"/>
              </a:ext>
            </a:extLst>
          </p:cNvPr>
          <p:cNvCxnSpPr/>
          <p:nvPr/>
        </p:nvCxnSpPr>
        <p:spPr>
          <a:xfrm>
            <a:off x="568035" y="1246908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D4328D96-2DC4-41C4-A4A3-C416D3B1D135}"/>
              </a:ext>
            </a:extLst>
          </p:cNvPr>
          <p:cNvCxnSpPr/>
          <p:nvPr/>
        </p:nvCxnSpPr>
        <p:spPr>
          <a:xfrm>
            <a:off x="789709" y="2701636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A5819FC2-8B27-4872-ABDA-1C6003C87F3B}"/>
              </a:ext>
            </a:extLst>
          </p:cNvPr>
          <p:cNvCxnSpPr/>
          <p:nvPr/>
        </p:nvCxnSpPr>
        <p:spPr>
          <a:xfrm>
            <a:off x="817418" y="4128654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B99A5D9C-366C-4B89-A38B-A189957C31F3}"/>
              </a:ext>
            </a:extLst>
          </p:cNvPr>
          <p:cNvCxnSpPr/>
          <p:nvPr/>
        </p:nvCxnSpPr>
        <p:spPr>
          <a:xfrm>
            <a:off x="692726" y="2008909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AC75673A-D921-4572-9C55-0614D4F0DBAD}"/>
              </a:ext>
            </a:extLst>
          </p:cNvPr>
          <p:cNvCxnSpPr/>
          <p:nvPr/>
        </p:nvCxnSpPr>
        <p:spPr>
          <a:xfrm>
            <a:off x="831272" y="4876800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EA0CF4C-71A5-4EE9-8C1A-A50927B32259}"/>
              </a:ext>
            </a:extLst>
          </p:cNvPr>
          <p:cNvCxnSpPr/>
          <p:nvPr/>
        </p:nvCxnSpPr>
        <p:spPr>
          <a:xfrm>
            <a:off x="775854" y="5583381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A1898BF8-E9BF-4161-9738-BC55AB0782CF}"/>
              </a:ext>
            </a:extLst>
          </p:cNvPr>
          <p:cNvCxnSpPr/>
          <p:nvPr/>
        </p:nvCxnSpPr>
        <p:spPr>
          <a:xfrm>
            <a:off x="706581" y="6303818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DB40736F-B4C4-4B54-B58C-F8D6EE1DFCEB}"/>
              </a:ext>
            </a:extLst>
          </p:cNvPr>
          <p:cNvCxnSpPr/>
          <p:nvPr/>
        </p:nvCxnSpPr>
        <p:spPr>
          <a:xfrm>
            <a:off x="1773382" y="554182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5F7C3D9E-B97F-4DBC-B36E-7DDFD77A99CE}"/>
              </a:ext>
            </a:extLst>
          </p:cNvPr>
          <p:cNvCxnSpPr/>
          <p:nvPr/>
        </p:nvCxnSpPr>
        <p:spPr>
          <a:xfrm>
            <a:off x="2493819" y="540327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2A16ED76-5656-47F1-8E07-1B66B0556029}"/>
              </a:ext>
            </a:extLst>
          </p:cNvPr>
          <p:cNvCxnSpPr/>
          <p:nvPr/>
        </p:nvCxnSpPr>
        <p:spPr>
          <a:xfrm>
            <a:off x="3255819" y="512618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932DC21A-9DB6-4793-8F5D-48041E9D19E6}"/>
              </a:ext>
            </a:extLst>
          </p:cNvPr>
          <p:cNvCxnSpPr/>
          <p:nvPr/>
        </p:nvCxnSpPr>
        <p:spPr>
          <a:xfrm>
            <a:off x="3920837" y="401782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AB060E83-4026-4567-BC52-C4F91779D195}"/>
              </a:ext>
            </a:extLst>
          </p:cNvPr>
          <p:cNvCxnSpPr/>
          <p:nvPr/>
        </p:nvCxnSpPr>
        <p:spPr>
          <a:xfrm>
            <a:off x="4655128" y="498764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1D64246B-9A6D-4D57-850C-5A541D234C62}"/>
              </a:ext>
            </a:extLst>
          </p:cNvPr>
          <p:cNvCxnSpPr/>
          <p:nvPr/>
        </p:nvCxnSpPr>
        <p:spPr>
          <a:xfrm>
            <a:off x="5403274" y="540327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3D87C825-656D-4FA4-B200-07F5A985FE2B}"/>
              </a:ext>
            </a:extLst>
          </p:cNvPr>
          <p:cNvCxnSpPr/>
          <p:nvPr/>
        </p:nvCxnSpPr>
        <p:spPr>
          <a:xfrm>
            <a:off x="6109856" y="457199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D93ADF64-C8D4-4AE7-92C0-664311C3165E}"/>
              </a:ext>
            </a:extLst>
          </p:cNvPr>
          <p:cNvCxnSpPr/>
          <p:nvPr/>
        </p:nvCxnSpPr>
        <p:spPr>
          <a:xfrm>
            <a:off x="6844146" y="471054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BDC957E9-FD34-4A6A-A3A7-BAC1494CCB60}"/>
              </a:ext>
            </a:extLst>
          </p:cNvPr>
          <p:cNvCxnSpPr/>
          <p:nvPr/>
        </p:nvCxnSpPr>
        <p:spPr>
          <a:xfrm>
            <a:off x="7550728" y="401781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631A6920-A1CA-49B2-9C7C-F6C3BE11EFFE}"/>
              </a:ext>
            </a:extLst>
          </p:cNvPr>
          <p:cNvCxnSpPr/>
          <p:nvPr/>
        </p:nvCxnSpPr>
        <p:spPr>
          <a:xfrm>
            <a:off x="8298873" y="858980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62EE5390-55ED-41DE-B0E8-5B0A0C2126B7}"/>
              </a:ext>
            </a:extLst>
          </p:cNvPr>
          <p:cNvCxnSpPr/>
          <p:nvPr/>
        </p:nvCxnSpPr>
        <p:spPr>
          <a:xfrm>
            <a:off x="8991600" y="346363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18D8B483-0669-4964-815A-86E1848D1FF4}"/>
              </a:ext>
            </a:extLst>
          </p:cNvPr>
          <p:cNvCxnSpPr/>
          <p:nvPr/>
        </p:nvCxnSpPr>
        <p:spPr>
          <a:xfrm>
            <a:off x="9725891" y="374072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259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arcador de contenido 14">
            <a:extLst>
              <a:ext uri="{FF2B5EF4-FFF2-40B4-BE49-F238E27FC236}">
                <a16:creationId xmlns:a16="http://schemas.microsoft.com/office/drawing/2014/main" id="{8F7BD063-86CE-4C35-81FB-9B86B4AA16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087" y="1302327"/>
            <a:ext cx="7449446" cy="4985472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E1A3A68-6B1A-420B-844C-D2F147074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3A2772AD-076F-49C3-9E34-40D0D7E6747C}"/>
              </a:ext>
            </a:extLst>
          </p:cNvPr>
          <p:cNvCxnSpPr/>
          <p:nvPr/>
        </p:nvCxnSpPr>
        <p:spPr>
          <a:xfrm>
            <a:off x="775853" y="3422072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2136F87B-9D6E-4299-B079-8E5BE2995C84}"/>
              </a:ext>
            </a:extLst>
          </p:cNvPr>
          <p:cNvCxnSpPr/>
          <p:nvPr/>
        </p:nvCxnSpPr>
        <p:spPr>
          <a:xfrm>
            <a:off x="568035" y="1246908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D4328D96-2DC4-41C4-A4A3-C416D3B1D135}"/>
              </a:ext>
            </a:extLst>
          </p:cNvPr>
          <p:cNvCxnSpPr/>
          <p:nvPr/>
        </p:nvCxnSpPr>
        <p:spPr>
          <a:xfrm>
            <a:off x="789709" y="2701636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A5819FC2-8B27-4872-ABDA-1C6003C87F3B}"/>
              </a:ext>
            </a:extLst>
          </p:cNvPr>
          <p:cNvCxnSpPr/>
          <p:nvPr/>
        </p:nvCxnSpPr>
        <p:spPr>
          <a:xfrm>
            <a:off x="817418" y="4128654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B99A5D9C-366C-4B89-A38B-A189957C31F3}"/>
              </a:ext>
            </a:extLst>
          </p:cNvPr>
          <p:cNvCxnSpPr/>
          <p:nvPr/>
        </p:nvCxnSpPr>
        <p:spPr>
          <a:xfrm>
            <a:off x="692726" y="2008909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AC75673A-D921-4572-9C55-0614D4F0DBAD}"/>
              </a:ext>
            </a:extLst>
          </p:cNvPr>
          <p:cNvCxnSpPr/>
          <p:nvPr/>
        </p:nvCxnSpPr>
        <p:spPr>
          <a:xfrm>
            <a:off x="831272" y="4876800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EA0CF4C-71A5-4EE9-8C1A-A50927B32259}"/>
              </a:ext>
            </a:extLst>
          </p:cNvPr>
          <p:cNvCxnSpPr/>
          <p:nvPr/>
        </p:nvCxnSpPr>
        <p:spPr>
          <a:xfrm>
            <a:off x="775854" y="5583381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A1898BF8-E9BF-4161-9738-BC55AB0782CF}"/>
              </a:ext>
            </a:extLst>
          </p:cNvPr>
          <p:cNvCxnSpPr/>
          <p:nvPr/>
        </p:nvCxnSpPr>
        <p:spPr>
          <a:xfrm>
            <a:off x="706581" y="6303818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DB40736F-B4C4-4B54-B58C-F8D6EE1DFCEB}"/>
              </a:ext>
            </a:extLst>
          </p:cNvPr>
          <p:cNvCxnSpPr/>
          <p:nvPr/>
        </p:nvCxnSpPr>
        <p:spPr>
          <a:xfrm>
            <a:off x="1773382" y="554182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5F7C3D9E-B97F-4DBC-B36E-7DDFD77A99CE}"/>
              </a:ext>
            </a:extLst>
          </p:cNvPr>
          <p:cNvCxnSpPr/>
          <p:nvPr/>
        </p:nvCxnSpPr>
        <p:spPr>
          <a:xfrm>
            <a:off x="2493819" y="540327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2A16ED76-5656-47F1-8E07-1B66B0556029}"/>
              </a:ext>
            </a:extLst>
          </p:cNvPr>
          <p:cNvCxnSpPr/>
          <p:nvPr/>
        </p:nvCxnSpPr>
        <p:spPr>
          <a:xfrm>
            <a:off x="3255819" y="512618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932DC21A-9DB6-4793-8F5D-48041E9D19E6}"/>
              </a:ext>
            </a:extLst>
          </p:cNvPr>
          <p:cNvCxnSpPr/>
          <p:nvPr/>
        </p:nvCxnSpPr>
        <p:spPr>
          <a:xfrm>
            <a:off x="3920837" y="401782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AB060E83-4026-4567-BC52-C4F91779D195}"/>
              </a:ext>
            </a:extLst>
          </p:cNvPr>
          <p:cNvCxnSpPr/>
          <p:nvPr/>
        </p:nvCxnSpPr>
        <p:spPr>
          <a:xfrm>
            <a:off x="4655128" y="498764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1D64246B-9A6D-4D57-850C-5A541D234C62}"/>
              </a:ext>
            </a:extLst>
          </p:cNvPr>
          <p:cNvCxnSpPr/>
          <p:nvPr/>
        </p:nvCxnSpPr>
        <p:spPr>
          <a:xfrm>
            <a:off x="5403274" y="540327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3D87C825-656D-4FA4-B200-07F5A985FE2B}"/>
              </a:ext>
            </a:extLst>
          </p:cNvPr>
          <p:cNvCxnSpPr/>
          <p:nvPr/>
        </p:nvCxnSpPr>
        <p:spPr>
          <a:xfrm>
            <a:off x="6109856" y="457199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D93ADF64-C8D4-4AE7-92C0-664311C3165E}"/>
              </a:ext>
            </a:extLst>
          </p:cNvPr>
          <p:cNvCxnSpPr/>
          <p:nvPr/>
        </p:nvCxnSpPr>
        <p:spPr>
          <a:xfrm>
            <a:off x="6844146" y="471054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BDC957E9-FD34-4A6A-A3A7-BAC1494CCB60}"/>
              </a:ext>
            </a:extLst>
          </p:cNvPr>
          <p:cNvCxnSpPr/>
          <p:nvPr/>
        </p:nvCxnSpPr>
        <p:spPr>
          <a:xfrm>
            <a:off x="7550728" y="401781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631A6920-A1CA-49B2-9C7C-F6C3BE11EFFE}"/>
              </a:ext>
            </a:extLst>
          </p:cNvPr>
          <p:cNvCxnSpPr/>
          <p:nvPr/>
        </p:nvCxnSpPr>
        <p:spPr>
          <a:xfrm>
            <a:off x="8118764" y="900544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62EE5390-55ED-41DE-B0E8-5B0A0C2126B7}"/>
              </a:ext>
            </a:extLst>
          </p:cNvPr>
          <p:cNvCxnSpPr/>
          <p:nvPr/>
        </p:nvCxnSpPr>
        <p:spPr>
          <a:xfrm>
            <a:off x="8991600" y="346363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18D8B483-0669-4964-815A-86E1848D1FF4}"/>
              </a:ext>
            </a:extLst>
          </p:cNvPr>
          <p:cNvCxnSpPr/>
          <p:nvPr/>
        </p:nvCxnSpPr>
        <p:spPr>
          <a:xfrm>
            <a:off x="9725891" y="374072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113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0B98461D-D826-40FA-A1E2-8A5627785F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05" y="1302328"/>
            <a:ext cx="7282938" cy="4874636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E1A3A68-6B1A-420B-844C-D2F147074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3A2772AD-076F-49C3-9E34-40D0D7E6747C}"/>
              </a:ext>
            </a:extLst>
          </p:cNvPr>
          <p:cNvCxnSpPr/>
          <p:nvPr/>
        </p:nvCxnSpPr>
        <p:spPr>
          <a:xfrm>
            <a:off x="775853" y="3422072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2136F87B-9D6E-4299-B079-8E5BE2995C84}"/>
              </a:ext>
            </a:extLst>
          </p:cNvPr>
          <p:cNvCxnSpPr/>
          <p:nvPr/>
        </p:nvCxnSpPr>
        <p:spPr>
          <a:xfrm>
            <a:off x="568035" y="1246908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D4328D96-2DC4-41C4-A4A3-C416D3B1D135}"/>
              </a:ext>
            </a:extLst>
          </p:cNvPr>
          <p:cNvCxnSpPr/>
          <p:nvPr/>
        </p:nvCxnSpPr>
        <p:spPr>
          <a:xfrm>
            <a:off x="789709" y="2701636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A5819FC2-8B27-4872-ABDA-1C6003C87F3B}"/>
              </a:ext>
            </a:extLst>
          </p:cNvPr>
          <p:cNvCxnSpPr/>
          <p:nvPr/>
        </p:nvCxnSpPr>
        <p:spPr>
          <a:xfrm>
            <a:off x="817418" y="4128654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B99A5D9C-366C-4B89-A38B-A189957C31F3}"/>
              </a:ext>
            </a:extLst>
          </p:cNvPr>
          <p:cNvCxnSpPr/>
          <p:nvPr/>
        </p:nvCxnSpPr>
        <p:spPr>
          <a:xfrm>
            <a:off x="692726" y="2008909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AC75673A-D921-4572-9C55-0614D4F0DBAD}"/>
              </a:ext>
            </a:extLst>
          </p:cNvPr>
          <p:cNvCxnSpPr/>
          <p:nvPr/>
        </p:nvCxnSpPr>
        <p:spPr>
          <a:xfrm>
            <a:off x="831272" y="4876800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EA0CF4C-71A5-4EE9-8C1A-A50927B32259}"/>
              </a:ext>
            </a:extLst>
          </p:cNvPr>
          <p:cNvCxnSpPr/>
          <p:nvPr/>
        </p:nvCxnSpPr>
        <p:spPr>
          <a:xfrm>
            <a:off x="775854" y="5583381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A1898BF8-E9BF-4161-9738-BC55AB0782CF}"/>
              </a:ext>
            </a:extLst>
          </p:cNvPr>
          <p:cNvCxnSpPr/>
          <p:nvPr/>
        </p:nvCxnSpPr>
        <p:spPr>
          <a:xfrm>
            <a:off x="706581" y="6303818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DB40736F-B4C4-4B54-B58C-F8D6EE1DFCEB}"/>
              </a:ext>
            </a:extLst>
          </p:cNvPr>
          <p:cNvCxnSpPr/>
          <p:nvPr/>
        </p:nvCxnSpPr>
        <p:spPr>
          <a:xfrm>
            <a:off x="1773382" y="554182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5F7C3D9E-B97F-4DBC-B36E-7DDFD77A99CE}"/>
              </a:ext>
            </a:extLst>
          </p:cNvPr>
          <p:cNvCxnSpPr/>
          <p:nvPr/>
        </p:nvCxnSpPr>
        <p:spPr>
          <a:xfrm>
            <a:off x="2493819" y="540327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2A16ED76-5656-47F1-8E07-1B66B0556029}"/>
              </a:ext>
            </a:extLst>
          </p:cNvPr>
          <p:cNvCxnSpPr/>
          <p:nvPr/>
        </p:nvCxnSpPr>
        <p:spPr>
          <a:xfrm>
            <a:off x="3255819" y="512618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932DC21A-9DB6-4793-8F5D-48041E9D19E6}"/>
              </a:ext>
            </a:extLst>
          </p:cNvPr>
          <p:cNvCxnSpPr/>
          <p:nvPr/>
        </p:nvCxnSpPr>
        <p:spPr>
          <a:xfrm>
            <a:off x="3920837" y="401782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AB060E83-4026-4567-BC52-C4F91779D195}"/>
              </a:ext>
            </a:extLst>
          </p:cNvPr>
          <p:cNvCxnSpPr/>
          <p:nvPr/>
        </p:nvCxnSpPr>
        <p:spPr>
          <a:xfrm>
            <a:off x="4655128" y="498764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1D64246B-9A6D-4D57-850C-5A541D234C62}"/>
              </a:ext>
            </a:extLst>
          </p:cNvPr>
          <p:cNvCxnSpPr/>
          <p:nvPr/>
        </p:nvCxnSpPr>
        <p:spPr>
          <a:xfrm>
            <a:off x="5403274" y="540327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3D87C825-656D-4FA4-B200-07F5A985FE2B}"/>
              </a:ext>
            </a:extLst>
          </p:cNvPr>
          <p:cNvCxnSpPr/>
          <p:nvPr/>
        </p:nvCxnSpPr>
        <p:spPr>
          <a:xfrm>
            <a:off x="6109856" y="457199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D93ADF64-C8D4-4AE7-92C0-664311C3165E}"/>
              </a:ext>
            </a:extLst>
          </p:cNvPr>
          <p:cNvCxnSpPr/>
          <p:nvPr/>
        </p:nvCxnSpPr>
        <p:spPr>
          <a:xfrm>
            <a:off x="6844146" y="471054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BDC957E9-FD34-4A6A-A3A7-BAC1494CCB60}"/>
              </a:ext>
            </a:extLst>
          </p:cNvPr>
          <p:cNvCxnSpPr/>
          <p:nvPr/>
        </p:nvCxnSpPr>
        <p:spPr>
          <a:xfrm>
            <a:off x="7550728" y="401781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631A6920-A1CA-49B2-9C7C-F6C3BE11EFFE}"/>
              </a:ext>
            </a:extLst>
          </p:cNvPr>
          <p:cNvCxnSpPr/>
          <p:nvPr/>
        </p:nvCxnSpPr>
        <p:spPr>
          <a:xfrm>
            <a:off x="8257309" y="304799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62EE5390-55ED-41DE-B0E8-5B0A0C2126B7}"/>
              </a:ext>
            </a:extLst>
          </p:cNvPr>
          <p:cNvCxnSpPr/>
          <p:nvPr/>
        </p:nvCxnSpPr>
        <p:spPr>
          <a:xfrm>
            <a:off x="8991600" y="346363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18D8B483-0669-4964-815A-86E1848D1FF4}"/>
              </a:ext>
            </a:extLst>
          </p:cNvPr>
          <p:cNvCxnSpPr/>
          <p:nvPr/>
        </p:nvCxnSpPr>
        <p:spPr>
          <a:xfrm>
            <a:off x="9725891" y="374072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433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1A3A68-6B1A-420B-844C-D2F147074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31" name="Marcador de contenido 30">
            <a:extLst>
              <a:ext uri="{FF2B5EF4-FFF2-40B4-BE49-F238E27FC236}">
                <a16:creationId xmlns:a16="http://schemas.microsoft.com/office/drawing/2014/main" id="{EBCE10EC-573C-4B21-96CC-6C68B8C94E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55" y="1053860"/>
            <a:ext cx="7657877" cy="5123103"/>
          </a:xfr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3A2772AD-076F-49C3-9E34-40D0D7E6747C}"/>
              </a:ext>
            </a:extLst>
          </p:cNvPr>
          <p:cNvCxnSpPr/>
          <p:nvPr/>
        </p:nvCxnSpPr>
        <p:spPr>
          <a:xfrm>
            <a:off x="775853" y="3422072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2136F87B-9D6E-4299-B079-8E5BE2995C84}"/>
              </a:ext>
            </a:extLst>
          </p:cNvPr>
          <p:cNvCxnSpPr/>
          <p:nvPr/>
        </p:nvCxnSpPr>
        <p:spPr>
          <a:xfrm>
            <a:off x="568035" y="1246908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D4328D96-2DC4-41C4-A4A3-C416D3B1D135}"/>
              </a:ext>
            </a:extLst>
          </p:cNvPr>
          <p:cNvCxnSpPr/>
          <p:nvPr/>
        </p:nvCxnSpPr>
        <p:spPr>
          <a:xfrm>
            <a:off x="789709" y="2701636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A5819FC2-8B27-4872-ABDA-1C6003C87F3B}"/>
              </a:ext>
            </a:extLst>
          </p:cNvPr>
          <p:cNvCxnSpPr/>
          <p:nvPr/>
        </p:nvCxnSpPr>
        <p:spPr>
          <a:xfrm>
            <a:off x="817418" y="4128654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B99A5D9C-366C-4B89-A38B-A189957C31F3}"/>
              </a:ext>
            </a:extLst>
          </p:cNvPr>
          <p:cNvCxnSpPr/>
          <p:nvPr/>
        </p:nvCxnSpPr>
        <p:spPr>
          <a:xfrm>
            <a:off x="692726" y="2008909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AC75673A-D921-4572-9C55-0614D4F0DBAD}"/>
              </a:ext>
            </a:extLst>
          </p:cNvPr>
          <p:cNvCxnSpPr/>
          <p:nvPr/>
        </p:nvCxnSpPr>
        <p:spPr>
          <a:xfrm>
            <a:off x="831272" y="4876800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EA0CF4C-71A5-4EE9-8C1A-A50927B32259}"/>
              </a:ext>
            </a:extLst>
          </p:cNvPr>
          <p:cNvCxnSpPr/>
          <p:nvPr/>
        </p:nvCxnSpPr>
        <p:spPr>
          <a:xfrm>
            <a:off x="775854" y="5583381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A1898BF8-E9BF-4161-9738-BC55AB0782CF}"/>
              </a:ext>
            </a:extLst>
          </p:cNvPr>
          <p:cNvCxnSpPr/>
          <p:nvPr/>
        </p:nvCxnSpPr>
        <p:spPr>
          <a:xfrm>
            <a:off x="706581" y="6303818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DB40736F-B4C4-4B54-B58C-F8D6EE1DFCEB}"/>
              </a:ext>
            </a:extLst>
          </p:cNvPr>
          <p:cNvCxnSpPr/>
          <p:nvPr/>
        </p:nvCxnSpPr>
        <p:spPr>
          <a:xfrm>
            <a:off x="1773382" y="554182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5F7C3D9E-B97F-4DBC-B36E-7DDFD77A99CE}"/>
              </a:ext>
            </a:extLst>
          </p:cNvPr>
          <p:cNvCxnSpPr/>
          <p:nvPr/>
        </p:nvCxnSpPr>
        <p:spPr>
          <a:xfrm>
            <a:off x="2493819" y="540327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2A16ED76-5656-47F1-8E07-1B66B0556029}"/>
              </a:ext>
            </a:extLst>
          </p:cNvPr>
          <p:cNvCxnSpPr/>
          <p:nvPr/>
        </p:nvCxnSpPr>
        <p:spPr>
          <a:xfrm>
            <a:off x="3255819" y="512618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932DC21A-9DB6-4793-8F5D-48041E9D19E6}"/>
              </a:ext>
            </a:extLst>
          </p:cNvPr>
          <p:cNvCxnSpPr/>
          <p:nvPr/>
        </p:nvCxnSpPr>
        <p:spPr>
          <a:xfrm>
            <a:off x="3920837" y="401782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AB060E83-4026-4567-BC52-C4F91779D195}"/>
              </a:ext>
            </a:extLst>
          </p:cNvPr>
          <p:cNvCxnSpPr/>
          <p:nvPr/>
        </p:nvCxnSpPr>
        <p:spPr>
          <a:xfrm>
            <a:off x="4655128" y="498764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1D64246B-9A6D-4D57-850C-5A541D234C62}"/>
              </a:ext>
            </a:extLst>
          </p:cNvPr>
          <p:cNvCxnSpPr/>
          <p:nvPr/>
        </p:nvCxnSpPr>
        <p:spPr>
          <a:xfrm>
            <a:off x="5403274" y="540327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3D87C825-656D-4FA4-B200-07F5A985FE2B}"/>
              </a:ext>
            </a:extLst>
          </p:cNvPr>
          <p:cNvCxnSpPr/>
          <p:nvPr/>
        </p:nvCxnSpPr>
        <p:spPr>
          <a:xfrm>
            <a:off x="6109856" y="457199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D93ADF64-C8D4-4AE7-92C0-664311C3165E}"/>
              </a:ext>
            </a:extLst>
          </p:cNvPr>
          <p:cNvCxnSpPr/>
          <p:nvPr/>
        </p:nvCxnSpPr>
        <p:spPr>
          <a:xfrm>
            <a:off x="6844146" y="471054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BDC957E9-FD34-4A6A-A3A7-BAC1494CCB60}"/>
              </a:ext>
            </a:extLst>
          </p:cNvPr>
          <p:cNvCxnSpPr/>
          <p:nvPr/>
        </p:nvCxnSpPr>
        <p:spPr>
          <a:xfrm>
            <a:off x="7550728" y="401781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631A6920-A1CA-49B2-9C7C-F6C3BE11EFFE}"/>
              </a:ext>
            </a:extLst>
          </p:cNvPr>
          <p:cNvCxnSpPr/>
          <p:nvPr/>
        </p:nvCxnSpPr>
        <p:spPr>
          <a:xfrm>
            <a:off x="8257309" y="304799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62EE5390-55ED-41DE-B0E8-5B0A0C2126B7}"/>
              </a:ext>
            </a:extLst>
          </p:cNvPr>
          <p:cNvCxnSpPr/>
          <p:nvPr/>
        </p:nvCxnSpPr>
        <p:spPr>
          <a:xfrm>
            <a:off x="8991600" y="346363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18D8B483-0669-4964-815A-86E1848D1FF4}"/>
              </a:ext>
            </a:extLst>
          </p:cNvPr>
          <p:cNvCxnSpPr/>
          <p:nvPr/>
        </p:nvCxnSpPr>
        <p:spPr>
          <a:xfrm>
            <a:off x="9725891" y="374072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0609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1A3A68-6B1A-420B-844C-D2F147074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B5EB46-44DC-47A9-A58A-E144922B7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6146" name="Picture 2" descr="2701 US-CA - California - Capistrano - Capistrano beach">
            <a:extLst>
              <a:ext uri="{FF2B5EF4-FFF2-40B4-BE49-F238E27FC236}">
                <a16:creationId xmlns:a16="http://schemas.microsoft.com/office/drawing/2014/main" id="{4A02A13E-AC70-41CC-9969-7AFF32BD5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458" y="822326"/>
            <a:ext cx="7575523" cy="506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3A2772AD-076F-49C3-9E34-40D0D7E6747C}"/>
              </a:ext>
            </a:extLst>
          </p:cNvPr>
          <p:cNvCxnSpPr/>
          <p:nvPr/>
        </p:nvCxnSpPr>
        <p:spPr>
          <a:xfrm>
            <a:off x="775853" y="3422072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2136F87B-9D6E-4299-B079-8E5BE2995C84}"/>
              </a:ext>
            </a:extLst>
          </p:cNvPr>
          <p:cNvCxnSpPr/>
          <p:nvPr/>
        </p:nvCxnSpPr>
        <p:spPr>
          <a:xfrm>
            <a:off x="568035" y="1246908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D4328D96-2DC4-41C4-A4A3-C416D3B1D135}"/>
              </a:ext>
            </a:extLst>
          </p:cNvPr>
          <p:cNvCxnSpPr/>
          <p:nvPr/>
        </p:nvCxnSpPr>
        <p:spPr>
          <a:xfrm>
            <a:off x="789709" y="2701636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A5819FC2-8B27-4872-ABDA-1C6003C87F3B}"/>
              </a:ext>
            </a:extLst>
          </p:cNvPr>
          <p:cNvCxnSpPr/>
          <p:nvPr/>
        </p:nvCxnSpPr>
        <p:spPr>
          <a:xfrm>
            <a:off x="817418" y="4128654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B99A5D9C-366C-4B89-A38B-A189957C31F3}"/>
              </a:ext>
            </a:extLst>
          </p:cNvPr>
          <p:cNvCxnSpPr/>
          <p:nvPr/>
        </p:nvCxnSpPr>
        <p:spPr>
          <a:xfrm>
            <a:off x="692726" y="2008909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AC75673A-D921-4572-9C55-0614D4F0DBAD}"/>
              </a:ext>
            </a:extLst>
          </p:cNvPr>
          <p:cNvCxnSpPr/>
          <p:nvPr/>
        </p:nvCxnSpPr>
        <p:spPr>
          <a:xfrm>
            <a:off x="831272" y="4876800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EA0CF4C-71A5-4EE9-8C1A-A50927B32259}"/>
              </a:ext>
            </a:extLst>
          </p:cNvPr>
          <p:cNvCxnSpPr/>
          <p:nvPr/>
        </p:nvCxnSpPr>
        <p:spPr>
          <a:xfrm>
            <a:off x="775854" y="5583381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A1898BF8-E9BF-4161-9738-BC55AB0782CF}"/>
              </a:ext>
            </a:extLst>
          </p:cNvPr>
          <p:cNvCxnSpPr/>
          <p:nvPr/>
        </p:nvCxnSpPr>
        <p:spPr>
          <a:xfrm>
            <a:off x="706581" y="6303818"/>
            <a:ext cx="11097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DB40736F-B4C4-4B54-B58C-F8D6EE1DFCEB}"/>
              </a:ext>
            </a:extLst>
          </p:cNvPr>
          <p:cNvCxnSpPr/>
          <p:nvPr/>
        </p:nvCxnSpPr>
        <p:spPr>
          <a:xfrm>
            <a:off x="1773382" y="554182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5F7C3D9E-B97F-4DBC-B36E-7DDFD77A99CE}"/>
              </a:ext>
            </a:extLst>
          </p:cNvPr>
          <p:cNvCxnSpPr/>
          <p:nvPr/>
        </p:nvCxnSpPr>
        <p:spPr>
          <a:xfrm>
            <a:off x="2493819" y="540327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2A16ED76-5656-47F1-8E07-1B66B0556029}"/>
              </a:ext>
            </a:extLst>
          </p:cNvPr>
          <p:cNvCxnSpPr/>
          <p:nvPr/>
        </p:nvCxnSpPr>
        <p:spPr>
          <a:xfrm>
            <a:off x="3255819" y="512618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932DC21A-9DB6-4793-8F5D-48041E9D19E6}"/>
              </a:ext>
            </a:extLst>
          </p:cNvPr>
          <p:cNvCxnSpPr/>
          <p:nvPr/>
        </p:nvCxnSpPr>
        <p:spPr>
          <a:xfrm>
            <a:off x="3920837" y="401782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AB060E83-4026-4567-BC52-C4F91779D195}"/>
              </a:ext>
            </a:extLst>
          </p:cNvPr>
          <p:cNvCxnSpPr/>
          <p:nvPr/>
        </p:nvCxnSpPr>
        <p:spPr>
          <a:xfrm>
            <a:off x="4655128" y="498764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1D64246B-9A6D-4D57-850C-5A541D234C62}"/>
              </a:ext>
            </a:extLst>
          </p:cNvPr>
          <p:cNvCxnSpPr/>
          <p:nvPr/>
        </p:nvCxnSpPr>
        <p:spPr>
          <a:xfrm>
            <a:off x="5403274" y="540327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3D87C825-656D-4FA4-B200-07F5A985FE2B}"/>
              </a:ext>
            </a:extLst>
          </p:cNvPr>
          <p:cNvCxnSpPr/>
          <p:nvPr/>
        </p:nvCxnSpPr>
        <p:spPr>
          <a:xfrm>
            <a:off x="6109856" y="457199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D93ADF64-C8D4-4AE7-92C0-664311C3165E}"/>
              </a:ext>
            </a:extLst>
          </p:cNvPr>
          <p:cNvCxnSpPr/>
          <p:nvPr/>
        </p:nvCxnSpPr>
        <p:spPr>
          <a:xfrm>
            <a:off x="6844146" y="471054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BDC957E9-FD34-4A6A-A3A7-BAC1494CCB60}"/>
              </a:ext>
            </a:extLst>
          </p:cNvPr>
          <p:cNvCxnSpPr/>
          <p:nvPr/>
        </p:nvCxnSpPr>
        <p:spPr>
          <a:xfrm>
            <a:off x="7550728" y="401781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631A6920-A1CA-49B2-9C7C-F6C3BE11EFFE}"/>
              </a:ext>
            </a:extLst>
          </p:cNvPr>
          <p:cNvCxnSpPr/>
          <p:nvPr/>
        </p:nvCxnSpPr>
        <p:spPr>
          <a:xfrm>
            <a:off x="8257309" y="304799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62EE5390-55ED-41DE-B0E8-5B0A0C2126B7}"/>
              </a:ext>
            </a:extLst>
          </p:cNvPr>
          <p:cNvCxnSpPr/>
          <p:nvPr/>
        </p:nvCxnSpPr>
        <p:spPr>
          <a:xfrm>
            <a:off x="8991600" y="346363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18D8B483-0669-4964-815A-86E1848D1FF4}"/>
              </a:ext>
            </a:extLst>
          </p:cNvPr>
          <p:cNvCxnSpPr/>
          <p:nvPr/>
        </p:nvCxnSpPr>
        <p:spPr>
          <a:xfrm>
            <a:off x="9725891" y="374072"/>
            <a:ext cx="0" cy="5805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523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0</Words>
  <Application>Microsoft Office PowerPoint</Application>
  <PresentationFormat>Panorámica</PresentationFormat>
  <Paragraphs>0</Paragraphs>
  <Slides>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14</cp:revision>
  <dcterms:created xsi:type="dcterms:W3CDTF">2021-02-11T16:41:05Z</dcterms:created>
  <dcterms:modified xsi:type="dcterms:W3CDTF">2021-02-18T02:58:28Z</dcterms:modified>
</cp:coreProperties>
</file>