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6" r:id="rId3"/>
    <p:sldId id="257" r:id="rId4"/>
    <p:sldId id="292" r:id="rId5"/>
    <p:sldId id="295" r:id="rId6"/>
    <p:sldId id="308" r:id="rId7"/>
    <p:sldId id="309" r:id="rId8"/>
    <p:sldId id="311" r:id="rId9"/>
    <p:sldId id="259" r:id="rId10"/>
    <p:sldId id="266" r:id="rId11"/>
    <p:sldId id="312" r:id="rId12"/>
    <p:sldId id="294" r:id="rId13"/>
    <p:sldId id="273" r:id="rId14"/>
    <p:sldId id="299" r:id="rId15"/>
    <p:sldId id="313" r:id="rId16"/>
    <p:sldId id="286" r:id="rId17"/>
    <p:sldId id="287" r:id="rId18"/>
    <p:sldId id="288" r:id="rId19"/>
    <p:sldId id="314" r:id="rId20"/>
    <p:sldId id="349" r:id="rId21"/>
    <p:sldId id="305" r:id="rId22"/>
    <p:sldId id="316" r:id="rId23"/>
    <p:sldId id="289" r:id="rId24"/>
    <p:sldId id="332" r:id="rId25"/>
    <p:sldId id="333" r:id="rId26"/>
    <p:sldId id="317" r:id="rId27"/>
    <p:sldId id="334" r:id="rId28"/>
    <p:sldId id="318" r:id="rId29"/>
    <p:sldId id="285" r:id="rId30"/>
    <p:sldId id="283" r:id="rId31"/>
    <p:sldId id="284" r:id="rId32"/>
    <p:sldId id="348" r:id="rId33"/>
    <p:sldId id="280" r:id="rId34"/>
    <p:sldId id="300" r:id="rId35"/>
    <p:sldId id="302" r:id="rId36"/>
    <p:sldId id="272" r:id="rId37"/>
    <p:sldId id="297" r:id="rId38"/>
    <p:sldId id="290" r:id="rId39"/>
    <p:sldId id="291" r:id="rId40"/>
    <p:sldId id="319" r:id="rId41"/>
    <p:sldId id="293" r:id="rId42"/>
    <p:sldId id="320" r:id="rId43"/>
  </p:sldIdLst>
  <p:sldSz cx="9144000" cy="6858000" type="screen4x3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169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11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C1AF8-F4B4-45A9-8D14-219D3BA9619C}" type="datetimeFigureOut">
              <a:rPr lang="es-CR" smtClean="0"/>
              <a:pPr/>
              <a:t>19/6/2026</a:t>
            </a:fld>
            <a:endParaRPr lang="es-C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3DB04-D907-47F9-83A3-943BD068E627}" type="slidenum">
              <a:rPr lang="es-CR" smtClean="0"/>
              <a:pPr/>
              <a:t>‹Nº›</a:t>
            </a:fld>
            <a:endParaRPr lang="es-C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C1AF8-F4B4-45A9-8D14-219D3BA9619C}" type="datetimeFigureOut">
              <a:rPr lang="es-CR" smtClean="0"/>
              <a:pPr/>
              <a:t>19/6/2026</a:t>
            </a:fld>
            <a:endParaRPr lang="es-C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3DB04-D907-47F9-83A3-943BD068E627}" type="slidenum">
              <a:rPr lang="es-CR" smtClean="0"/>
              <a:pPr/>
              <a:t>‹Nº›</a:t>
            </a:fld>
            <a:endParaRPr lang="es-C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C1AF8-F4B4-45A9-8D14-219D3BA9619C}" type="datetimeFigureOut">
              <a:rPr lang="es-CR" smtClean="0"/>
              <a:pPr/>
              <a:t>19/6/2026</a:t>
            </a:fld>
            <a:endParaRPr lang="es-C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3DB04-D907-47F9-83A3-943BD068E627}" type="slidenum">
              <a:rPr lang="es-CR" smtClean="0"/>
              <a:pPr/>
              <a:t>‹Nº›</a:t>
            </a:fld>
            <a:endParaRPr lang="es-C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C1AF8-F4B4-45A9-8D14-219D3BA9619C}" type="datetimeFigureOut">
              <a:rPr lang="es-CR" smtClean="0"/>
              <a:pPr/>
              <a:t>19/6/2026</a:t>
            </a:fld>
            <a:endParaRPr lang="es-C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3DB04-D907-47F9-83A3-943BD068E627}" type="slidenum">
              <a:rPr lang="es-CR" smtClean="0"/>
              <a:pPr/>
              <a:t>‹Nº›</a:t>
            </a:fld>
            <a:endParaRPr lang="es-C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C1AF8-F4B4-45A9-8D14-219D3BA9619C}" type="datetimeFigureOut">
              <a:rPr lang="es-CR" smtClean="0"/>
              <a:pPr/>
              <a:t>19/6/2026</a:t>
            </a:fld>
            <a:endParaRPr lang="es-C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3DB04-D907-47F9-83A3-943BD068E627}" type="slidenum">
              <a:rPr lang="es-CR" smtClean="0"/>
              <a:pPr/>
              <a:t>‹Nº›</a:t>
            </a:fld>
            <a:endParaRPr lang="es-C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C1AF8-F4B4-45A9-8D14-219D3BA9619C}" type="datetimeFigureOut">
              <a:rPr lang="es-CR" smtClean="0"/>
              <a:pPr/>
              <a:t>19/6/2026</a:t>
            </a:fld>
            <a:endParaRPr lang="es-CR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3DB04-D907-47F9-83A3-943BD068E627}" type="slidenum">
              <a:rPr lang="es-CR" smtClean="0"/>
              <a:pPr/>
              <a:t>‹Nº›</a:t>
            </a:fld>
            <a:endParaRPr lang="es-C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C1AF8-F4B4-45A9-8D14-219D3BA9619C}" type="datetimeFigureOut">
              <a:rPr lang="es-CR" smtClean="0"/>
              <a:pPr/>
              <a:t>19/6/2026</a:t>
            </a:fld>
            <a:endParaRPr lang="es-CR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3DB04-D907-47F9-83A3-943BD068E627}" type="slidenum">
              <a:rPr lang="es-CR" smtClean="0"/>
              <a:pPr/>
              <a:t>‹Nº›</a:t>
            </a:fld>
            <a:endParaRPr lang="es-C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C1AF8-F4B4-45A9-8D14-219D3BA9619C}" type="datetimeFigureOut">
              <a:rPr lang="es-CR" smtClean="0"/>
              <a:pPr/>
              <a:t>19/6/2026</a:t>
            </a:fld>
            <a:endParaRPr lang="es-CR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3DB04-D907-47F9-83A3-943BD068E627}" type="slidenum">
              <a:rPr lang="es-CR" smtClean="0"/>
              <a:pPr/>
              <a:t>‹Nº›</a:t>
            </a:fld>
            <a:endParaRPr lang="es-C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C1AF8-F4B4-45A9-8D14-219D3BA9619C}" type="datetimeFigureOut">
              <a:rPr lang="es-CR" smtClean="0"/>
              <a:pPr/>
              <a:t>19/6/2026</a:t>
            </a:fld>
            <a:endParaRPr lang="es-CR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3DB04-D907-47F9-83A3-943BD068E627}" type="slidenum">
              <a:rPr lang="es-CR" smtClean="0"/>
              <a:pPr/>
              <a:t>‹Nº›</a:t>
            </a:fld>
            <a:endParaRPr lang="es-C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C1AF8-F4B4-45A9-8D14-219D3BA9619C}" type="datetimeFigureOut">
              <a:rPr lang="es-CR" smtClean="0"/>
              <a:pPr/>
              <a:t>19/6/2026</a:t>
            </a:fld>
            <a:endParaRPr lang="es-CR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3DB04-D907-47F9-83A3-943BD068E627}" type="slidenum">
              <a:rPr lang="es-CR" smtClean="0"/>
              <a:pPr/>
              <a:t>‹Nº›</a:t>
            </a:fld>
            <a:endParaRPr lang="es-C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C1AF8-F4B4-45A9-8D14-219D3BA9619C}" type="datetimeFigureOut">
              <a:rPr lang="es-CR" smtClean="0"/>
              <a:pPr/>
              <a:t>19/6/2026</a:t>
            </a:fld>
            <a:endParaRPr lang="es-CR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3DB04-D907-47F9-83A3-943BD068E627}" type="slidenum">
              <a:rPr lang="es-CR" smtClean="0"/>
              <a:pPr/>
              <a:t>‹Nº›</a:t>
            </a:fld>
            <a:endParaRPr lang="es-C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2C1AF8-F4B4-45A9-8D14-219D3BA9619C}" type="datetimeFigureOut">
              <a:rPr lang="es-CR" smtClean="0"/>
              <a:pPr/>
              <a:t>19/6/2026</a:t>
            </a:fld>
            <a:endParaRPr lang="es-C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43DB04-D907-47F9-83A3-943BD068E627}" type="slidenum">
              <a:rPr lang="es-CR" smtClean="0"/>
              <a:pPr/>
              <a:t>‹Nº›</a:t>
            </a:fld>
            <a:endParaRPr lang="es-C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-sQSuE3h-c" TargetMode="External"/><Relationship Id="rId2" Type="http://schemas.openxmlformats.org/officeDocument/2006/relationships/hyperlink" Target="https://www.youtube.com/watch?v=NhhPzpq8nMY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 dirty="0"/>
          </a:p>
        </p:txBody>
      </p:sp>
      <p:pic>
        <p:nvPicPr>
          <p:cNvPr id="4" name="3 Imagen" descr="parteslitmarso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860" y="1357298"/>
            <a:ext cx="8795355" cy="421484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11.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52" y="34092"/>
            <a:ext cx="5929354" cy="682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158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variactiposrippleslitoramarso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076" y="857232"/>
            <a:ext cx="8316327" cy="512534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sectipicasislasbarrer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52" y="142851"/>
            <a:ext cx="8199392" cy="7102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8315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omparaclitoraltabajaen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891135"/>
            <a:ext cx="5957911" cy="440952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926FC34-D12F-4BBE-BFDA-6775916BFD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147762"/>
            <a:ext cx="4347939" cy="503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3615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ostasoctormenta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52" y="1002899"/>
            <a:ext cx="6000792" cy="4430272"/>
          </a:xfrm>
          <a:prstGeom prst="rect">
            <a:avLst/>
          </a:prstGeom>
        </p:spPr>
      </p:pic>
      <p:pic>
        <p:nvPicPr>
          <p:cNvPr id="3" name="2 Imagen" descr="ejemploprograda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62" y="274977"/>
            <a:ext cx="7215238" cy="624620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erfil litoral marinsomero">
            <a:extLst>
              <a:ext uri="{FF2B5EF4-FFF2-40B4-BE49-F238E27FC236}">
                <a16:creationId xmlns:a16="http://schemas.microsoft.com/office/drawing/2014/main" id="{7EE43731-6A58-4166-BA1D-FDCAFACCB5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009" y="1412776"/>
            <a:ext cx="8919115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80218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waveDominatedShelfEnvironmentsReading">
            <a:extLst>
              <a:ext uri="{FF2B5EF4-FFF2-40B4-BE49-F238E27FC236}">
                <a16:creationId xmlns:a16="http://schemas.microsoft.com/office/drawing/2014/main" id="{B0C0EC11-2669-4334-92C3-75A60E43B0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410" y="1268760"/>
            <a:ext cx="8509180" cy="4106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28791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empestitas">
            <a:extLst>
              <a:ext uri="{FF2B5EF4-FFF2-40B4-BE49-F238E27FC236}">
                <a16:creationId xmlns:a16="http://schemas.microsoft.com/office/drawing/2014/main" id="{2D48D68F-89E7-4071-857E-A9C46A856E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-14017"/>
            <a:ext cx="7200800" cy="610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29907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F5BF2E1-4572-4A72-BD4D-BBF7F7160C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124744"/>
            <a:ext cx="4104456" cy="554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853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86A395-5C81-44B5-AC24-E640EFFF3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2089B546-62BC-48B7-AC64-544C5C141E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9" y="1216888"/>
            <a:ext cx="6545700" cy="4909275"/>
          </a:xfrm>
        </p:spPr>
      </p:pic>
    </p:spTree>
    <p:extLst>
      <p:ext uri="{BB962C8B-B14F-4D97-AF65-F5344CB8AC3E}">
        <p14:creationId xmlns:p14="http://schemas.microsoft.com/office/powerpoint/2010/main" val="2171124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Diagrama&#10;&#10;Descripción generada automáticamente">
            <a:extLst>
              <a:ext uri="{FF2B5EF4-FFF2-40B4-BE49-F238E27FC236}">
                <a16:creationId xmlns:a16="http://schemas.microsoft.com/office/drawing/2014/main" id="{5BA59378-0BD8-5993-8A78-654054DF6F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45679"/>
            <a:ext cx="5256584" cy="6657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7295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3345033-E525-49F5-BD8D-5BC50E85C5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84" y="404664"/>
            <a:ext cx="8098462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227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tiposcostasegunmarea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1428736"/>
            <a:ext cx="8118374" cy="4000528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tidalflatblock">
            <a:extLst>
              <a:ext uri="{FF2B5EF4-FFF2-40B4-BE49-F238E27FC236}">
                <a16:creationId xmlns:a16="http://schemas.microsoft.com/office/drawing/2014/main" id="{A4969E34-0564-424A-8876-452CC6131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233" y="0"/>
            <a:ext cx="7231533" cy="5880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91396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Diagrama&#10;&#10;Descripción generada automáticamente">
            <a:extLst>
              <a:ext uri="{FF2B5EF4-FFF2-40B4-BE49-F238E27FC236}">
                <a16:creationId xmlns:a16="http://schemas.microsoft.com/office/drawing/2014/main" id="{1CE80EAE-BE87-3FBA-91EF-6F3A6DFB3D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550" y="394296"/>
            <a:ext cx="4970899" cy="6069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6448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200C1F9-4184-7BA4-10FB-7F6458A72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632" y="664464"/>
            <a:ext cx="3602736" cy="552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2955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sectidalfla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462" y="1076325"/>
            <a:ext cx="7077075" cy="470535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Diagrama&#10;&#10;Descripción generada automáticamente">
            <a:extLst>
              <a:ext uri="{FF2B5EF4-FFF2-40B4-BE49-F238E27FC236}">
                <a16:creationId xmlns:a16="http://schemas.microsoft.com/office/drawing/2014/main" id="{5BA59378-0BD8-5993-8A78-654054DF6F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45679"/>
            <a:ext cx="5256584" cy="6657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9661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3345033-E525-49F5-BD8D-5BC50E85C5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84" y="404664"/>
            <a:ext cx="8098462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9300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subambientes islabarreralago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88" y="1214422"/>
            <a:ext cx="8882411" cy="456355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 dirty="0"/>
          </a:p>
        </p:txBody>
      </p:sp>
      <p:pic>
        <p:nvPicPr>
          <p:cNvPr id="4" name="3 Marcador de contenido" descr="parteslitmarsom 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428736"/>
            <a:ext cx="9030651" cy="4429155"/>
          </a:xfr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Slide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60"/>
            <a:ext cx="9144000" cy="6853679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Slide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60"/>
            <a:ext cx="9144000" cy="6853679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Diagrama&#10;&#10;Descripción generada automáticamente">
            <a:extLst>
              <a:ext uri="{FF2B5EF4-FFF2-40B4-BE49-F238E27FC236}">
                <a16:creationId xmlns:a16="http://schemas.microsoft.com/office/drawing/2014/main" id="{40D7B9C5-C066-CA9B-CBD7-3494C60DD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24744"/>
            <a:ext cx="7851640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673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sectipicasislasbarrer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52" y="142851"/>
            <a:ext cx="7358114" cy="6373831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D22FEA5-9C3F-4D91-8828-893D049606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310"/>
            <a:ext cx="9144000" cy="646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8885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A1B8703-F8C9-445F-AD6D-CAD31402D7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81" y="1719261"/>
            <a:ext cx="8872216" cy="3941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1904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tiposbioturba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837" y="709612"/>
            <a:ext cx="7934325" cy="5438775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1652239-53B5-4E78-80FA-2F23047755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275" y="1085850"/>
            <a:ext cx="5505450" cy="468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3471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variacion tipo bioturbacion">
            <a:extLst>
              <a:ext uri="{FF2B5EF4-FFF2-40B4-BE49-F238E27FC236}">
                <a16:creationId xmlns:a16="http://schemas.microsoft.com/office/drawing/2014/main" id="{A9306B02-346D-422C-A55C-4C916A5E70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70794"/>
            <a:ext cx="4392488" cy="591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75622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variabiturbac">
            <a:extLst>
              <a:ext uri="{FF2B5EF4-FFF2-40B4-BE49-F238E27FC236}">
                <a16:creationId xmlns:a16="http://schemas.microsoft.com/office/drawing/2014/main" id="{9A9A388F-78B0-4B3B-95DB-73B8D79D39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6632"/>
            <a:ext cx="5287317" cy="6224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9275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4A8726-4B18-4F93-95F8-250DAFAD5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F11986-EB8D-4AFF-8B8B-EB03916B96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 dirty="0"/>
          </a:p>
        </p:txBody>
      </p:sp>
      <p:pic>
        <p:nvPicPr>
          <p:cNvPr id="1026" name="Picture 2" descr="perfil litoral marinsomero">
            <a:extLst>
              <a:ext uri="{FF2B5EF4-FFF2-40B4-BE49-F238E27FC236}">
                <a16:creationId xmlns:a16="http://schemas.microsoft.com/office/drawing/2014/main" id="{CE02C665-E2AD-4405-B438-3D437AB342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1"/>
          <a:stretch/>
        </p:blipFill>
        <p:spPr bwMode="auto">
          <a:xfrm>
            <a:off x="131241" y="2415654"/>
            <a:ext cx="8881518" cy="2842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206449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icnofaciesambient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62" y="357166"/>
            <a:ext cx="6572275" cy="5973824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lastic-shelf-systems-10-638">
            <a:extLst>
              <a:ext uri="{FF2B5EF4-FFF2-40B4-BE49-F238E27FC236}">
                <a16:creationId xmlns:a16="http://schemas.microsoft.com/office/drawing/2014/main" id="{31676DD2-2B05-4B3D-A343-7433520271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764704"/>
            <a:ext cx="7272808" cy="5457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66245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CC99B0B-5E48-41D3-BBA3-D9542464F93E}"/>
              </a:ext>
            </a:extLst>
          </p:cNvPr>
          <p:cNvSpPr txBox="1"/>
          <p:nvPr/>
        </p:nvSpPr>
        <p:spPr>
          <a:xfrm>
            <a:off x="1187624" y="1124744"/>
            <a:ext cx="676875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dirty="0">
                <a:hlinkClick r:id="rId2"/>
              </a:rPr>
              <a:t>https://www.youtube.com/watch?v=NhhPzpq8nMY</a:t>
            </a:r>
            <a:endParaRPr lang="es-CO" dirty="0"/>
          </a:p>
          <a:p>
            <a:endParaRPr lang="es-CO" dirty="0"/>
          </a:p>
          <a:p>
            <a:r>
              <a:rPr lang="es-CO">
                <a:hlinkClick r:id="rId3"/>
              </a:rPr>
              <a:t>TP8 (Parte I) - Ambiente Marino Somero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225784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0BF13F-CD68-4150-A805-65E861F38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84C1185-FFD6-4219-9625-A9540A92C2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17" y="1390333"/>
            <a:ext cx="8267058" cy="3624596"/>
          </a:xfrm>
        </p:spPr>
      </p:pic>
    </p:spTree>
    <p:extLst>
      <p:ext uri="{BB962C8B-B14F-4D97-AF65-F5344CB8AC3E}">
        <p14:creationId xmlns:p14="http://schemas.microsoft.com/office/powerpoint/2010/main" val="867539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 dirty="0"/>
          </a:p>
        </p:txBody>
      </p:sp>
      <p:pic>
        <p:nvPicPr>
          <p:cNvPr id="4" name="3 Marcador de contenido" descr="clasifcosta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8812" y="1357298"/>
            <a:ext cx="7629402" cy="4974619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FFEBB2-E03D-4F11-85A5-E6E692E80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4172CC21-93CD-4F6E-B31E-F3093EA8A3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666" y="1600200"/>
            <a:ext cx="5536668" cy="4525963"/>
          </a:xfrm>
        </p:spPr>
      </p:pic>
    </p:spTree>
    <p:extLst>
      <p:ext uri="{BB962C8B-B14F-4D97-AF65-F5344CB8AC3E}">
        <p14:creationId xmlns:p14="http://schemas.microsoft.com/office/powerpoint/2010/main" val="1216958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 dirty="0"/>
          </a:p>
        </p:txBody>
      </p:sp>
      <p:pic>
        <p:nvPicPr>
          <p:cNvPr id="4" name="3 Marcador de contenido" descr="clasificactipoplataf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142984"/>
            <a:ext cx="9223772" cy="4938713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 dirty="0"/>
          </a:p>
        </p:txBody>
      </p:sp>
      <p:pic>
        <p:nvPicPr>
          <p:cNvPr id="4" name="3 Marcador de contenido" descr="progradacretrogradac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640848"/>
            <a:ext cx="7286676" cy="608663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22</Words>
  <Application>Microsoft Office PowerPoint</Application>
  <PresentationFormat>Presentación en pantalla (4:3)</PresentationFormat>
  <Paragraphs>3</Paragraphs>
  <Slides>42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42</vt:i4>
      </vt:variant>
    </vt:vector>
  </HeadingPairs>
  <TitlesOfParts>
    <vt:vector size="45" baseType="lpstr"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Heaven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Angelical</dc:creator>
  <cp:lastModifiedBy>carlos alberto guzman lopex</cp:lastModifiedBy>
  <cp:revision>29</cp:revision>
  <dcterms:created xsi:type="dcterms:W3CDTF">2009-03-31T02:02:43Z</dcterms:created>
  <dcterms:modified xsi:type="dcterms:W3CDTF">2026-06-19T16:23:14Z</dcterms:modified>
</cp:coreProperties>
</file>