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16:15.893"/>
    </inkml:context>
    <inkml:brush xml:id="br0">
      <inkml:brushProperty name="width" value="0.04667" units="cm"/>
      <inkml:brushProperty name="height" value="0.04667" units="cm"/>
      <inkml:brushProperty name="fitToCurve" value="1"/>
    </inkml:brush>
  </inkml:definitions>
  <inkml:trace contextRef="#ctx0" brushRef="#br0">58 0 0 0,'-3'0'0'0,"-5"0"0"16,5 0 0-16,-3 0 0 15,-4 9 0-15,-2-1 0 0,-4 1 0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0:01.34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457176C0-7BFA-4E85-B744-ADA02F4C33EC}" emma:medium="tactile" emma:mode="ink">
          <msink:context xmlns:msink="http://schemas.microsoft.com/ink/2010/main" type="writingRegion" rotatedBoundingBox="456,9838 31880,10358 31858,11647 435,11127"/>
        </emma:interpretation>
      </emma:emma>
    </inkml:annotationXML>
    <inkml:traceGroup>
      <inkml:annotationXML>
        <emma:emma xmlns:emma="http://www.w3.org/2003/04/emma" version="1.0">
          <emma:interpretation id="{0E658560-1DC2-4465-B331-E8CB925BF7A0}" emma:medium="tactile" emma:mode="ink">
            <msink:context xmlns:msink="http://schemas.microsoft.com/ink/2010/main" type="paragraph" rotatedBoundingBox="456,9838 31880,10358 31858,11647 435,11127" alignmentLevel="1"/>
          </emma:interpretation>
        </emma:emma>
      </inkml:annotationXML>
      <inkml:traceGroup>
        <inkml:annotationXML>
          <emma:emma xmlns:emma="http://www.w3.org/2003/04/emma" version="1.0">
            <emma:interpretation id="{4DAD8B19-82B1-4C30-82F8-F4942FBC2F1B}" emma:medium="tactile" emma:mode="ink">
              <msink:context xmlns:msink="http://schemas.microsoft.com/ink/2010/main" type="line" rotatedBoundingBox="456,9838 31880,10358 31858,11647 435,11127"/>
            </emma:interpretation>
          </emma:emma>
        </inkml:annotationXML>
        <inkml:traceGroup>
          <inkml:annotationXML>
            <emma:emma xmlns:emma="http://www.w3.org/2003/04/emma" version="1.0">
              <emma:interpretation id="{9DB4A06B-67B9-48DA-9F68-3364E5B64021}" emma:medium="tactile" emma:mode="ink">
                <msink:context xmlns:msink="http://schemas.microsoft.com/ink/2010/main" type="inkWord" rotatedBoundingBox="455,9874 4535,9941 4514,11192 435,11125"/>
              </emma:interpretation>
              <emma:one-of disjunction-type="recognition" id="oneOf0">
                <emma:interpretation id="interp0" emma:lang="" emma:confidence="1">
                  <emma:literal/>
                </emma:interpretation>
              </emma:one-of>
            </emma:emma>
          </inkml:annotationXML>
          <inkml:trace contextRef="#ctx0" brushRef="#br0">-12285-743 176 0,'0'0'160'0,"0"0"-5"16,0 0-34-16,0 0-107 15,0 0 47-15,0 0-13 16,-14-28 53-16,14 28-51 16,0-4 5-16,0 4 3 15,0 0-6-15,0 0-9 16,0-3-1-16,0 3-1 16,0 0-11-16,0 0 2 15,0 0 6-15,0 0 4 16,0 0 3-16,0 0-3 15,0 0-5-15,0 0-2 16,0 0 13-16,0 0 15 16,0 0 14-16,0 0-8 15,0 0-11-15,0 0-16 16,0 0-5-16,0 0-15 0,0 0-7 16,0 0-14-16,0 0 9 15,0 14 13-15,-3 7 5 16,3-1-3-16,0 4-6 15,0 9 3-15,0 3 3 16,0 13 29-16,0 5 23 16,0 8-33-16,0 5-11 15,0 0 32-15,0-1 24 16,3-1-52-16,2-2-9 16,-2-5 39-16,0-4-30 0,3-6 0 15,-4-2-22 1,6-9-6-16,-5-2 18 0,0-7-6 15,0-2-14-15,-3-3-6 16,3-6 5-16,-3-4-4 16,0-3-1-16,0-7 1 15,0-1 7-15,4-2-9 16,-4 0 0-16,0 0-58 16,0 0-106-16,0-15-194 15,0-3-337-15</inkml:trace>
          <inkml:trace contextRef="#ctx0" brushRef="#br0" timeOffset="623.2535">-12783-695 552 0,'0'0'249'16,"0"0"-127"-16,0 0-1 15,0 0-11-15,0 0-53 16,0 0 6-16,0 0 24 16,-16-14-13-16,13 10 16 15,3 1 15-15,-3 1 7 16,3 2-11-16,0 0-26 15,0 0-28-15,0 0-21 16,0 0-11-16,0 0-9 16,6 0 27-16,22 0 73 15,16 0 31 1,17 0-11-16,15-3-31 0,7-9-22 16,6-2-31-16,-1 0-12 15,-5-3-9-15,-17 0-9 16,-12 6-6-16,-15 5-6 15,-17 2-2-15,-6 4 1 16,-10 0-13-16,0 0 1 16,-3 0 12-16,1 7-18 15,-1-4-11-15,0-3-21 0,0 0-78 16,3 0-127 0,4 2-257-16,-4 1 126 0,-3-1-785 0</inkml:trace>
          <inkml:trace contextRef="#ctx0" brushRef="#br0" timeOffset="1326.1799">-12546 406 15 0,'0'0'620'0,"0"0"-430"16,0 0-75-16,0 0-37 15,0 0-37-15,0 0-5 16,0 0 17-16,-41 14 2 0,38-11 16 16,0-3 18-16,3 3 9 15,0-3 14-15,0 0 6 16,0 0-8-16,0 0-37 15,9 0-17-15,23 0 41 16,13 0 49-16,12 0 8 16,9 0-30-16,8-10-60 15,-2-3 21-15,4-7-18 16,-2 0 6-16,-11-2-30 16,-13 4-19-16,-15 3-13 15,-13 7-10-15,-9 4-1 16,-10 3-18-16,0 1-43 0,-3 0-19 15,0-4 4 1,3 2-68-16,11-22-112 16,-1 0-332-16,-1-4-260 0</inkml:trace>
          <inkml:trace contextRef="#ctx0" brushRef="#br0" timeOffset="2232.3981">-11882-253 960 0,'0'0'243'16,"0"0"-177"-16,0 0 78 15,0 0 32-15,0 0-16 16,76 174-41-16,-54-120-12 16,-3-2-4-16,-4-10-61 15,-5-8-26-15,-1-11 6 16,-5-8-7-16,-4-9-6 16,3-6 10-16,-3 0 25 15,0 0 37-15,0-12-27 16,0-10-29-16,0-11-19 15,0 1-6-15,0-5-9 16,6 1 8-16,7-4-5 0,7 0-21 16,2 0-11-1,0 0 30-15,3 9-20 0,-6 9 28 16,0 10-6-16,-7 7 6 16,4 5 19-16,0 0 12 15,3 0 3-15,6 0-13 16,0 0 23-16,2 0 14 15,-2 2-7-15,-3 3-8 16,-3 2-5-16,0 3-14 16,-6 5-15-16,2 8 14 15,-2 2 20-15,0 5-13 16,2-5 10-16,4 3 20 0,0-2 10 16,3-2-37-16,0 0-2 15,1-2-8 1,-4 4-2-16,0 2-2 0,0 2-9 15,-6-5 17-15,0 2-7 16,-7-9-10-16,0 0-2 16,-3-6-2-16,-3-7-5 15,3 1 5-15,-3-6 0 16,0 2-5-16,4-2-1 16,-4 0 9-16,0 0-8 15,3 0 9-15,-3 0-1 16,3 0-1-16,-3 0-8 15,0 0-6-15,3 0 4 16,-3 0-14-16,0 0-2 16,0 0-3-16,0 0 0 0,0 0 9 15,0 0 11-15,0 0 1 16,0 0 6-16,0 0 4 16,0 0 13-16,0 0 1 15,0 0-3-15,0 0-20 16,0 0 7-16,0 0 1 15,0 0-9-15,0 0 2 16,0 0 4-16,0 0 0 16,0 0-5-16,0 0-1 15,0 0-25-15,0 0-77 16,3 0-149-16,5-2-471 0</inkml:trace>
          <inkml:trace contextRef="#ctx0" brushRef="#br0" timeOffset="5560.4312">-10963-40 100 0,'0'0'140'0,"0"0"-15"0,0 0 6 15,0 0-11 1,0 0 32-16,0 0-14 0,0 0-38 15,0 0-6-15,0 0-13 16,0 0-14-16,0 0-9 16,0 0-12-16,0 0-11 15,0 0-12-15,0 0-3 16,0 0-4-16,0 0 6 16,0 0 10-16,0 0 15 15,0 0 2-15,0 0 14 16,0 0-6-16,0 0-9 15,0 0-16-15,0 0-12 16,0 0-2-16,0 0-5 16,0 0 12-16,0 0-13 15,0 0 1-15,0 0 7 0,19 0 20 16,9 0 36-16,7 0 2 16,9 0-18-16,0 5-21 15,2-5-16-15,-2 4 1 16,-6-4-6-16,-7 3-5 15,1 0-6-15,-9 4-5 16,-1-6-2-16,0 5 12 16,-6-2-10-16,3-2 14 15,0 1 8-15,0-3 11 16,0 0-7-16,0 0-11 16,-4 0-2-16,1 0-13 15,-2-3 12-15,-9 1-8 16,-2-2-6-16,-3 4-13 15,0 0-83-15,0 0-186 16,0 11-218-16,0 4 150 0</inkml:trace>
          <inkml:trace contextRef="#ctx0" brushRef="#br0" timeOffset="6247.9117">-10135-68 90 0,'0'0'366'0,"0"0"-174"0,0 0-51 16,0 0-16-1,0 0-18-15,0 0 4 0,0 0-39 16,0 0 2-16,0 0 4 16,0 0-9-16,0 0-24 15,0 0-19-15,0 0-6 16,0 0 5-16,0 0-6 16,0 0-2-16,0 0-4 15,0 0-3-15,0 0 4 16,0 0 16-16,3 0 31 15,8 0 18-15,9 0 32 16,6 0-26-16,5 0-28 16,4 0-2-16,6 3-10 15,3 3-6-15,1 3 27 16,-1 1-16-16,-2-1-30 16,0-3 45-16,-9-3-13 15,0-3-17-15,-2 0-15 0,1 0-1 16,-1 0 2-16,-2-13 4 15,-4 3-9-15,-3 0-7 16,-8 3-4-16,-9 4-4 16,-2 0-2-16,-3 3-9 15,0 0-30-15,0 0-39 16,0 0-82-16,0 0-59 16,8 0-70-16,-2 0-75 15,2 0-426-15</inkml:trace>
          <inkml:trace contextRef="#ctx0" brushRef="#br0" timeOffset="7904.1145">-9356-93 849 0,'0'0'194'0,"0"0"-54"15,0 0 22-15,0 0-30 16,0 0-23-16,0 0-2 16,0 0 18-16,28 0-37 15,-12 0-1-15,6 0 11 16,8 0-19-16,-2 0-14 16,7 0 5-16,6 0-4 15,0 0-2-15,1 3 4 16,2-1-32-16,-6-2-8 15,0 0-17-15,-4 0 7 16,-2 0-2-16,-4 0 5 16,2 0-11-16,-8-9 1 15,-3 1-2-15,-6 2-3 0,-4 4 3 16,-6-2-9-16,0 4 0 16,-3-3 1-16,3 3 0 15,-3 0-1-15,0 0 0 16,4 0 1-16,-4 0 0 15,0 0 0-15,0 0 1 16,0 0-1-16,0 0 0 16,0 0-1-16,3 0 1 15,-3 0-1-15,0 0 1 16,3 0-1-16,3-2 1 16,-3 2-1-16,-3 0-8 15,4 0 2-15,-4 0-4 16,0 0-1-16,0 0 11 0,0 0 0 15,0 0 1-15,0 0 5 16,0 0-6-16,0 0 0 16,0-3 0-16,0 3 0 15,-7 0 0-15,-5-2-1 16,-1-2-14-16,0-2 0 16,-6 1-1-16,4 2 9 15,-4-2 6-15,-3-4 1 16,3 3 0-16,-4-2 1 15,0-2-1-15,1 3 0 16,0-3 0-16,-3 0-27 16,0-5 3-16,-5 2 12 0,2-4-4 15,1-1 16-15,4 1 0 16,7 4 1-16,3 3-1 16,4 3 0-16,2 6-1 15,4-3-6-15,3 4-11 16,-3 0 0-16,3 0 8 15,-3 0 4-15,3 0 6 16,0 0 0-16,0 0-1 16,0 0-5-16,0 0 6 15,0 0-1-15,0 4 0 16,0 4-6-16,0 2 7 16,9 0 1-16,1 0-1 15,2 0 11-15,1-5-1 0,3 4 7 16,6-3-17-16,0-1 18 15,6 2 0-15,8 1-11 16,2 0 2-16,0 4-3 16,0-2 3-16,-4 3-8 15,-4-2-1-15,-5-2 1 16,-9-4 0-16,-3 1-1 16,-7-2 1-16,0 1 6 15,-3-3-5-15,-3-2 3 16,3 3-5-16,-3-3 0 15,0 3 0-15,0-3 0 16,0 0 0-16,0 4 0 16,0-4 1-16,0 1 8 0,0 3-3 15,0 2-6 1,0-1 0-16,0 0 1 0,0 5-1 16,0-3 0-16,0 8 0 15,-6 2 1-15,-6 6 0 16,-7 5 0-16,3 4 0 15,-3 0-1-15,0 1 6 16,-1-3 6-16,1-3-3 16,3-6-8-16,0-4 10 15,7-7-11-15,3-2 0 16,3-6 9-16,3 1 0 16,0-3-1-16,0 0 5 15,0 0 8-15,0 0-3 16,0 0-17-16,0 0-1 15,-4 0 0-15,4 2 0 0,0 1 0 16,0-3 0-16,0 0 1 16,0 0 0-16,0 0 8 15,0 0-7-15,0 0-2 16,0 0-7-16,0 0-5 16,0 0 7-16,0 0 4 15,0 0 1-15,0 0-1 16,0 0 0-16,0 0 0 15,0 0 1-15,0 0 1 16,0 0 15-16,0 0 7 16,0 0-2-16,0 0-12 15,0 0-9-15,0 0-1 0,0 0 0 16,0 0 1-16,0 0-1 16,0 0 1-16,0 0 0 15,0-3-4-15,0 3-19 16,0 0-72-16,0 0-156 15,0 0-616-15</inkml:trace>
        </inkml:traceGroup>
        <inkml:traceGroup>
          <inkml:annotationXML>
            <emma:emma xmlns:emma="http://www.w3.org/2003/04/emma" version="1.0">
              <emma:interpretation id="{EA2F137D-0707-43B2-B5C8-2DA810739AD6}" emma:medium="tactile" emma:mode="ink">
                <msink:context xmlns:msink="http://schemas.microsoft.com/ink/2010/main" type="inkWord" rotatedBoundingBox="5205,9917 5887,9928 5871,10892 5189,10880"/>
              </emma:interpretation>
              <emma:one-of disjunction-type="recognition" id="oneOf1">
                <emma:interpretation id="interp1" emma:lang="" emma:confidence="1">
                  <emma:literal/>
                </emma:interpretation>
              </emma:one-of>
            </emma:emma>
          </inkml:annotationXML>
          <inkml:trace contextRef="#ctx0" brushRef="#br0" timeOffset="130579.3231">-7943-784 329 0,'0'0'60'0,"0"0"-47"16,0 0-13-16,0 0-13 15,0 0 7-15,0 0 6 0,-33 48 17 16,33-45 8-1,0 3-5-15,0 0 39 0,0-3 98 16,0 2-87-16,0 2-70 16,0-5-143-16</inkml:trace>
          <inkml:trace contextRef="#ctx0" brushRef="#br0" timeOffset="304851.3405">-7856-396 227 0,'0'0'245'16,"0"0"-124"-16,0 0-65 15,0 0-21-15,0 0 8 16,0 0-5-16,0 0-5 16,0 0 16-16,0 0-1 15,0 0-5-15,0 0 3 0,0-2-2 16,0-3-12-1,0 5-12-15,0 0 0 0,0 0-7 16,0 0 2-16,0 0 3 16,0 0 13-16,0 0-1 15,0 0 1-15,0 0 11 16,0 0-8-16,0 0-2 16,0 0-11-16,0 0-19 15,0 0-2-15,0 0 0 16,0 0-2-16,0 0 1 15,0 0 1-15,0 0 0 16,0 0 22-16,0 10-3 0,0 1 4 16,-3 3 0-1,-1 6 0-15,-5 1-2 0,3-2-7 16,-1 1-4-16,1-2-2 16,0-3-1-16,-1-1-6 15,1-4 0-15,3 5-1 16,3-4 14-16,-3 1 20 31,0 2-18-31,-1 0-7 0,1 1-8 16,-3 4 6-16,0 1-7 15,-7 1 11-15,-1-3-10 16,3-1-1-16,0-2 7 16,3-3-6-16,2-6 1 15,1 2-1-15,2-1 9 16,0-2-4-16,0 0-5 15,3 3 9-15,-3-2-10 16,3 4 1-16,-2-2 5 16,2 0-6-16,-5-3 2 15,5 2-2-15,-3-2 0 16,3 0 0-16,-3-1 0 0,0 5 13 16,0-1 15-1,-4 6-12-15,1 3-4 0,0 1-4 16,3-5-6-16,-4 2 11 15,4-6-10-15,3-6 3 16,0 0 0-16,0-3 16 16,0 0 27-16,0 0 20 15,0 0-13-15,0 0-10 16,0 0-26-16,0 0-20 16,0 0 0-16,0 0-9 15,0 0 6-15,0 0 3 16,0 0 6-16,0 0 10 0,0 0-3 15,0 0 9 1,0-3 0-16,3-7-21 0,4 3-1 16,-1-3 6-16,3-1-5 15,1 0 7-15,-1 0-8 16,4-6 0-16,4-3 0 16,2 0 1-16,-3-1-1 15,-1-1 1-15,-2 5-1 16,0 1 0-16,-4-1-1 15,0 4-17-15,-2-1 12 16,-1 3-4-16,-3-4 4 16,0 2 5-16,4-3 1 15,-1 2 0-15,0 3 0 0,-2-2-1 16,2 9 1-16,-3-5-1 16,0 4 1-16,-3 2-1 15,0-6 0-15,0 4 0 16,0-5 1-16,0 5 0 15,3 0 1-15,-3-1-1 16,3 1 0-16,4-1-1 16,-4 0 0-16,0 1 0 15,-3-2 1-15,3 2 1 16,-3 0-1-16,0-2 0 16,0 1 0-16,0 1-2 15,0-5 2-15,0 5 0 16,0 0 1-16,0 0 0 15,0 0-1-15,0-2 0 16,3 4 1-16,-3 3 5 0,0-3-5 16,0 3-1-16,0 0 1 15,0 0 0-15,0-4 5 16,0 4 2-16,4-1-2 16,-1-5-5-16,-3 2 0 15,3 2 0-15,-3-1 0 16,0 1 1-16,3-1-1 15,-3-4 0-15,0 0 0 16,0-3-1-16,0 5 0 16,0 0 0-16,0-2 7 15,0 7-6-15,0-3-1 16,0 3-1-16,0 0-7 0,0 0-3 16,0 0-6-16,0 0 5 15,3 0 10-15,0 0 1 16,5 3 0-16,-6 4 0 15,4 0-8-15,0 3 9 16,5 0 0-16,-6 5 0 16,6 2 1-16,-2 1 11 15,1-3 1-15,-1 6 0 16,4 0 9-16,-4 0 2 16,4 3 3-16,-4-4-14 15,1 1-6-15,-1-3 1 16,-3-1-7-16,1-2 8 15,-1-3-8-15,0 2 0 0,1-3 0 16,2 2 14-16,4 7 18 16,-1-7-18-16,1 4-7 15,1-2 3-15,-6-4-4 16,3-4-5-16,-5 0-1 16,-6-5 1-16,2 2 8 15,-2-4 5-15,0 0 1 16,0 0 24-16,0 0 2 15,0 0-13-15,0 0-12 16,3 0-17-16,-3 2-1 16,3 2-7-16,5-3 8 15,-5 3 0-15,3-1 6 16,-4-3-5-16,-2 3 5 16,3-3-4-16,-3 0-1 15,0 0-1-15,0 2-1 0,5 7-6 16,-2 0-1-16,3-1 7 15,0 4 1-15,1-7 0 16,-4 2 1-16,0-7 0 16,-3 3 6-16,0-3-5 15,3 0 4-15,-3 2-5 16,0-2 5-16,0 0-6 16,0 0 1-16,3 0-1 15,-3 0 0-15,4 2 2 16,-4-2-2-16,0 0 14 15,3 0-13-15,0 0 10 16,0 0-1-16,3 0-5 0,-3-7-5 16,4 0-52-16,-7 7-37 15,0 0-119-15,0 0-396 16,0 7 95-16</inkml:trace>
          <inkml:trace contextRef="#ctx0" brushRef="#br0" timeOffset="305773.1913">-7841-105 469 0,'0'0'180'0,"0"0"-138"15,0 0-41-15,0 0 0 16,0 0 6-16,0 0-7 15,0 0 21-15,-12 5 49 16,12-2 36-16,0-3 24 16,0 0-35-16,0 0-25 15,-3 0 2-15,3 0-2 16,-3 4-46-16,-4 1-18 16,1 0-5-16,0 2 5 15,-1-3-6-15,1 0-1 16,3-1 0-16,3 0 1 0,0-3 5 15,0 0-5-15,0 0 18 16,0 0 14-16,0 0-6 16,0 0-18-16,0 0-7 15,0 0 6-15,0 0-5 16,0 0 5-16,0 0 21 16,0 0 49-16,0 0 45 15,0 0-14-15,12 0-30 16,11-3-32-16,2-5-18 15,3 2-22-15,2 0-4 16,-5 3 6-16,-3-2-8 16,-3 1 6-16,0 0 3 0,-3-2-8 15,-4 2 25 1,-2 2-4-16,-7 2-8 0,-3 0-8 16,0 0 2-16,0 0-8 15,0 0-5-15,0 0-1 16,0 0-2-16,0 0 8 15,0 0-10-15,0 0 3 16,0 0 7-16,0 0 1 16,6-4-1-16,-3 4 0 15,7-3 0-15,-1 1 8 16,-2 2-7-16,-1 0-1 16,0 0-21-16,-6 0-82 15,0-5-104-15,0-1-113 16,0-6-834-16</inkml:trace>
          <inkml:trace contextRef="#ctx0" brushRef="#br0" timeOffset="77880.2266">-7581-605 743 0,'0'0'341'0,"0"0"-218"0,0 0-87 16,0 0-23-16,0 0-5 15,11 0-8-15,11 0-46 16,3 0-185-16</inkml:trace>
          <inkml:trace contextRef="#ctx0" brushRef="#br0" timeOffset="78036.4697">-7390-589 1181 0,'0'0'250'16,"0"0"-194"-16,0 0-56 0,0 0-220 15,0 0-322-15</inkml:trace>
        </inkml:traceGroup>
        <inkml:traceGroup>
          <inkml:annotationXML>
            <emma:emma xmlns:emma="http://www.w3.org/2003/04/emma" version="1.0">
              <emma:interpretation id="{06E606A3-1495-4794-9574-AD0D4CB2D6F1}" emma:medium="tactile" emma:mode="ink">
                <msink:context xmlns:msink="http://schemas.microsoft.com/ink/2010/main" type="inkWord" rotatedBoundingBox="13267,10698 14004,10710 13993,11351 13256,11339"/>
              </emma:interpretation>
              <emma:one-of disjunction-type="recognition" id="oneOf2">
                <emma:interpretation id="interp2" emma:lang="" emma:confidence="0">
                  <emma:literal>.</emma:literal>
                </emma:interpretation>
                <emma:interpretation id="interp3" emma:lang="" emma:confidence="0">
                  <emma:literal>a</emma:literal>
                </emma:interpretation>
                <emma:interpretation id="interp4" emma:lang="" emma:confidence="0">
                  <emma:literal>B</emma:literal>
                </emma:interpretation>
                <emma:interpretation id="interp5" emma:lang="" emma:confidence="0">
                  <emma:literal>Q</emma:literal>
                </emma:interpretation>
                <emma:interpretation id="interp6" emma:lang="" emma:confidence="0">
                  <emma:literal>A</emma:literal>
                </emma:interpretation>
              </emma:one-of>
            </emma:emma>
          </inkml:annotationXML>
          <inkml:trace contextRef="#ctx0" brushRef="#br0" timeOffset="309616.8294">267 223 172 0,'0'0'131'0,"0"0"-53"15,0 0 10-15,0 0 32 16,0 0 57-16,0 0-29 15,0 0-63-15,-33-40-16 16,33 29-30-16,0-3-5 16,0 3-8-16,0 1 13 0,0 3 14 15,0 0 2-15,0 1-24 16,0 2 1-16,-8 1-12 16,0-4-8-16,-1 2-5 15,4 0 7-15,-3-2 26 16,5-1 16-16,3 2 2 15,0-1-5-15,0 0-24 16,0 1-6-16,0 2-12 16,0 4-9-16,0 0 4 15,0 0-6-15,-3 0-6 16,3 0 4-16,-3 0 2 16,3 0 0-16,0 0 0 0,0 0 7 15,0 0 9 1,0 0 13-16,0 7-10 0,0-2-7 15,0 4-11-15,0 2 17 16,0 4-1-16,0 3 30 16,-3-1 4-16,3 1-10 15,-4-1-16-15,1 1-19 16,3-1-4-16,-3-4-1 16,0 4 5-16,0-4-5 15,0 5 2-15,3-1 3 16,0 1 1-16,0 9 24 15,0-2 8-15,0 2-14 16,0 1-8-16,0-3-4 16,0-2-4-16,-10 0 1 15,4-3-1-15,0-3-2 0,2-5-6 16,1 2 1-16,3-3 5 16,0 2 2-16,0 2 1 15,0 3 14-15,0-3-11 16,0-1-3-16,0-6-2 15,0-2-7-15,0-4 6 16,0-2 4-16,0 0 11 16,0 0 24-16,0 0 20 15,0 0-30-15,0 0-17 16,0-8-18-16,0 0 1 16,0 1-1-16,0 5-1 15,0 2 0-15,0-3-10 16,0 1-2-16,0-8-7 0,-3 2-9 15,-3-2 10-15,3-10-12 16,-4 3 17-16,1-1 12 16,0-3 0-16,-1 5 0 15,4-2 1-15,-6 1 0 16,1 0-6-16,0 0-42 16,-1 0-9-16,-4-3-12 15,-1-2 37-15,6 2 21 16,-3-3 4-16,5 1-5 15,3 9 11-15,3-2 1 16,0 8 1-16,0-3-1 16,0 2 1-16,0 2-1 0,0-1-34 15,0-5-36-15,0 0 48 16,0-1 6-16,0-2 14 16,0 0 2-16,0 0 13 15,0 2 1-15,0 1 13 16,6 2-14-16,5-3-13 15,0 2 1-15,0 0-1 16,5-2 0-16,-4 3 1 16,1 2 0-16,-1-2 3 15,-2 8-3-15,-1-5 11 16,1 7-11-16,-1 0 14 16,7 0-9-16,3 0-5 15,3 0 10-15,3 0-3 0,2-5-7 16,-2 3 10-16,0-4-11 15,-6 1 2-15,-3 2 6 16,-7 3-7-16,1-4 10 16,-4 4 6-16,3 0 3 15,4 0 2-15,0 0-9 16,-4 0-12-16,4 0-1 16,-1 0-6-16,-2 0 6 15,-1 0 9-15,-1 0-8 16,-3 0 0-16,1 4 1 15,-3-1-1-15,2-3 1 16,-2 1-2-16,0 3-1 16,0 2-17-16,-1 1 18 15,1 6 0-15,2-2 0 16,-2 2 0-16,-3-3 1 0,0 1-1 16,0 1-1-16,0 3 1 15,0 2 12-15,0-4-6 16,0 4-5-16,-3-2 5 15,-2-5-6-15,2 3-1 16,1-3 1-16,-1 2-1 16,0-2 1-16,0-3 0 15,-8-1-11-15,0 2 11 16,-6 4 6-16,-5-4-3 16,0 4-2-16,-4-4-1 15,1 1 6-15,0 4-4 16,3-3-2-16,-5 0 0 0,2 8 1 15,0-3-1-15,3-2 1 16,6-3-1-16,3-3 0 16,7-3 0-16,3-4 1 15,3 0 13-15,0 0 17 16,0 0 11-16,0 0-1 16,0 0-2-16,0 0-14 15,6-5-16-15,1-5-8 16,-7 8 14-16,3-3-4 15,-3-2-10-15,0 4 6 16,0-2 3-16,0-1 8 16,6 0-4-16,0-2 0 15,10-4-2-15,6 1-9 0,8-1-3 16,3-1 0 0,6 1 0-16,-1 0 1 0,-3 2-1 15,-4-3-11-15,-1 2 7 16,-8 0 4-16,-3-2 1 15,-3 6 1-15,-4 1-1 16,-2 1 1-16,-1 3-2 16,1-2 0-16,-1 4-1 15,1 0 0-15,-1 0-7 16,4 0 8-16,-4 0 0 16,4 0 0-16,-1 0 0 15,-2 0 0-15,-1 4 0 16,4 3-7-16,1 1 0 15,-3 4 6-15,3-1 1 16,-6 1 0-16,6-4 0 0,-8-1 0 16,1-2-1-1,-7 0-7-15,3 2 7 0,-3-2 1 16,0 0-6-16,3 1 5 16,-3 3-9-16,0 4 2 15,0 0 8-15,0 4 0 16,0 3 1-16,0-4 0 15,0 1 5-15,-3-2-5 16,-4-3-1-16,1-2 0 16,0 3 5-16,-2-2-5 15,0 0 0-15,-3 0 1 16,0 1 0-16,0 0 5 16,-1-4-6-16,2 4 0 0,-2-4 0 15,2 1 5 1,-2-1-4-16,-1 1-1 0,0-5 1 15,1 3 0-15,2-1-1 16,1-4 1-16,2 3 0 16,-2-5-1-16,-4 7 1 15,1-4-1-15,-1 4 0 16,-4-3 1-16,3 3-1 16,-2-5 6-16,-1 3-5 15,1 2 0-15,0-4-1 16,4-3 1-16,-1 1-1 15,1-1 1-15,-1 0 0 0,4 0 7 16,2 0-7-16,1 0 4 16,3 0-5-16,0 0 7 15,3 0-1-15,-4 0 0 16,4 0 0-16,-3-1 2 16,-3-6-7-16,0-1-1 15,-1 2 0-15,-2-1 1 16,-2 0-1-16,6 1 7 15,2 2 5-15,0-1 34 16,3 3 2-16,0-1-30 16,0 3-18-16,0 0-9 15,0 0-39-15,0 0-37 16,0 0-84-16,0 5-42 16,-14 13-128-16,-11-7-154 0</inkml:trace>
        </inkml:traceGroup>
        <inkml:traceGroup>
          <inkml:annotationXML>
            <emma:emma xmlns:emma="http://www.w3.org/2003/04/emma" version="1.0">
              <emma:interpretation id="{753CD3F9-4275-41A0-A9F7-190BB8A7AF03}" emma:medium="tactile" emma:mode="ink">
                <msink:context xmlns:msink="http://schemas.microsoft.com/ink/2010/main" type="inkWord" rotatedBoundingBox="20540,10588 21087,10597 21076,11313 20528,11304"/>
              </emma:interpretation>
              <emma:one-of disjunction-type="recognition" id="oneOf3">
                <emma:interpretation id="interp7" emma:lang="" emma:confidence="1">
                  <emma:literal/>
                </emma:interpretation>
              </emma:one-of>
            </emma:emma>
          </inkml:annotationXML>
          <inkml:trace contextRef="#ctx0" brushRef="#br0" timeOffset="312070.0495">7827 10 462 0,'0'0'16'16,"0"0"-9"-16,0 0-4 15,0 0 57-15,0 0 148 16,0 0-26-16,0 0-66 16,-8-15-6-16,8 13 10 15,0-5-43-15,0 4-31 16,0-2-21-16,0-1-16 15,0 3 18-15,0 3 23 16,0 0 25-16,0 0-1 16,0 0-17-16,0-4-6 0,0 4 2 15,0 0 19-15,0 0 3 16,0 0-27-16,0 0-18 16,0 0-3-16,0 0 10 15,0-5 8-15,-5 3-2 16,2-4-19-16,-3-1 1 15,3 3-6-15,1-2 6 16,-3-1-10-16,2 3-9 16,0-3 6-16,0 0-12 15,-3 0 0-15,-1 4 1 0,1-2 0 16,-3 5-1 0,-4-2-2-16,-3 2-4 0,0 0 5 15,-3 0-6-15,1 0 7 16,-6 0-1-16,2 0 0 15,0 10-8-15,3-1 9 16,0 6-1-16,4-1 0 16,-1 0 1-16,-3 0-1 15,3 0 1-15,0-2-1 16,4 3 1-16,-1-4-1 16,1-4 1-16,-1 6-1 15,2-6 1-15,6 5-6 16,-1-3 6-16,-2 5-1 15,2 1 0-15,-2 2 1 16,-6-1 0-16,-2 4 0 0,1-2 0 16,-1-2 1-1,3 2-1-15,4-8 1 0,2 3 0 16,1-2-1-16,6 0 0 16,-3 4 2-16,0 2 10 15,0-1-3-15,-1 1-1 16,1-4-7-16,3-2 0 15,-3-2 0-15,0-1 1 16,3 1-1-16,-3-1 8 16,3 4 6-16,0 1 3 15,0 7-8-15,0 1-9 16,0 3 0-16,0 0 6 16,0 0-5-16,0-7 5 0,0-6-4 15,6-4 6-15,0 0-9 16,4-4 19-16,2 0 26 15,4 1 11-15,10 1-19 16,-1 3-13-16,3-1-18 16,-3 3-4-16,-1-2 4 15,-6-5-1-15,5 0-5 16,-1-3-18-16,3 0 9 16,3 0 8-16,-1-3-10 15,-5-5 10-15,-3 5 1 16,-7 0-1-16,1 3-6 15,-1 0 6-15,1 0 0 0,0 0-1 16,-1 0 2-16,1 0 1 16,0 0 0-16,-1-3 10 15,1-8-10-15,-1-2 8 16,-2 3-8-16,-4 2-1 16,0 5 0-16,-6 0 0 15,5 3-1-15,-5 0 0 16,0 0 0-16,0 0 0 15,0 0 0-15,0 0-10 16,0 0-38-16,0 0-36 16,-33 0-133-16,-5 3-257 15,-9 5-257-15</inkml:trace>
        </inkml:traceGroup>
        <inkml:traceGroup>
          <inkml:annotationXML>
            <emma:emma xmlns:emma="http://www.w3.org/2003/04/emma" version="1.0">
              <emma:interpretation id="{795E5D56-F2E9-4FD8-BD0D-AD79100549F8}" emma:medium="tactile" emma:mode="ink">
                <msink:context xmlns:msink="http://schemas.microsoft.com/ink/2010/main" type="inkWord" rotatedBoundingBox="25799,10536 26603,10550 26589,11393 25785,11380"/>
              </emma:interpretation>
            </emma:emma>
          </inkml:annotationXML>
          <inkml:trace contextRef="#ctx0" brushRef="#br0" timeOffset="315444.9515">12538-40 567 0,'0'0'304'16,"0"0"-211"-16,0 0-73 15,0 0-10-15,0 0 44 16,0 0-5-16,0 0-19 0,4 0 18 16,-4 0 23-1,0 0 16-15,3 0-32 0,-3 0 3 16,3-2-13-16,3-1-4 15,4-2-28-15,-1 0 10 16,7 1-16-16,7-2 19 16,-1-1 24-16,7 3 36 15,-1-3-4-15,3 2-44 16,-2 0-21-16,-1-2-2 16,-6 2 0-16,0-1-8 15,-5 4-7-15,-1-2 2 16,0-1-1-16,0 0 0 15,-1 1 13-15,4-2 0 16,3 1-6-16,0-1 14 16,2-1 1-16,1 7-2 0,-3 0 0 15,3 0-3-15,-3 0-3 16,-3 0-14-16,-3 0 0 16,0 0 9-16,-1 0 23 15,1 0-1-15,0 0-8 16,0 0 5-16,1 0 4 15,-3 5-13-15,-1 0-12 16,-4-2-7-16,-1 2-1 16,-2 1 0-16,-1 0 0 15,3 2 6-15,-2 2-5 16,2 0 6-16,0 2 3 16,-2 1-9-16,4 4 0 15,-7-2 0-15,3 7 8 0,-3-6-3 16,0 1-5-1,1 0 5-15,-1-2 0 0,-3-2 5 16,0 5-3-16,0-1-2 16,0 3-5-16,0 2 0 15,0 1 7-15,0 0-7 16,0 0 0-16,0-3 11 16,-3 0-12-16,-7-3 0 15,4-2 8-15,-4-2-1 16,1 2-6-16,-1-1 0 15,1 3 1-15,-2 0-1 16,3 0 8-16,-6-3-9 0,6-3-2 16,-3 2 2-1,-1-6 0-15,2 3 0 0,-2-3 10 16,-1 3-9-16,-3 1 5 16,-3 3-5-16,0 3 0 15,-6 1 1-15,0-5-1 16,0 4 4-16,-2-2-5 15,-1-2-2-15,3 2 2 16,-4-3 1-16,-2 2 4 16,2 0-5-16,-2 1 0 15,6 0 1-15,-2-4 8 16,13-4 14-16,0 3-3 16,8-8-5-16,2 3-1 15,4-5 0-15,0 0-4 16,0 0 10-16,0 0-3 0,0 0 1 15,0 0-18-15,0 0-6 16,0-5-71-16,0 5-54 16,0 0-418-16,-12 0-369 0</inkml:trace>
          <inkml:trace contextRef="#ctx0" brushRef="#br0" timeOffset="314257.4867">12944 3 403 0,'0'0'107'0,"0"0"-13"16,0 0 20-16,0 0 52 15,0 0-45-15,0 0-25 16,0 0-27-16,4-34 8 16,-4 30-2-16,0-1-13 15,0 5-15-15,0-2-14 0,0 2 8 16,0 0-15 0,0 0-13-16,0 0-3 0,0 0 1 15,0 0 18-15,0 0 3 16,0 0-3-16,0 0 13 15,0 0 2-15,0 0-16 16,0 0 10-16,0 7 32 16,0 11-22-16,0 2 17 15,0 4-25-15,0-3 6 16,3 9 3-16,3-2 4 16,0-3-16-16,1 4-18 15,-4-6 1-15,3 2 7 16,0-3-5-16,-1-4-5 15,-3 2 3-15,1-5-3 16,0-2 0-16,-3-1-3 0,0 0-1 16,0-4 8-16,0-3-11 15,0 5 4-15,0-5-1 16,0 8-4-16,0-3 3 16,0 4 11-16,0 4 0 15,0 2-5-15,0 0 1 16,0-6-6-16,0 0 1 15,0-6-2-15,0-2-11 16,0-6 0-16,0 4 13 16,0-4 3-16,0 0-9 15,0 0 2-15,0 0-4 16,0 0-6-16,0 0-7 16,0 2-57-16,0 3-167 15,-22-5-28-15,0 0-283 16,0 0-349-16</inkml:trace>
        </inkml:traceGroup>
        <inkml:traceGroup>
          <inkml:annotationXML>
            <emma:emma xmlns:emma="http://www.w3.org/2003/04/emma" version="1.0">
              <emma:interpretation id="{6A5E16B5-11A2-4DA4-83DE-5F16AE92C0DF}" emma:medium="tactile" emma:mode="ink">
                <msink:context xmlns:msink="http://schemas.microsoft.com/ink/2010/main" type="inkWord" rotatedBoundingBox="27404,10318 31879,10392 31859,11632 27384,11558"/>
              </emma:interpretation>
              <emma:one-of disjunction-type="recognition" id="oneOf4">
                <emma:interpretation id="interp8" emma:lang="" emma:confidence="0">
                  <emma:literal>o</emma:literal>
                </emma:interpretation>
                <emma:interpretation id="interp9" emma:lang="" emma:confidence="0">
                  <emma:literal>.</emma:literal>
                </emma:interpretation>
                <emma:interpretation id="interp10" emma:lang="" emma:confidence="0">
                  <emma:literal>3</emma:literal>
                </emma:interpretation>
                <emma:interpretation id="interp11" emma:lang="" emma:confidence="0">
                  <emma:literal>J</emma:literal>
                </emma:interpretation>
                <emma:interpretation id="interp12" emma:lang="" emma:confidence="0">
                  <emma:literal>O</emma:literal>
                </emma:interpretation>
              </emma:one-of>
            </emma:emma>
          </inkml:annotationXML>
          <inkml:trace contextRef="#ctx0" brushRef="#br0" timeOffset="293291.9891">16613-176 854 0,'0'0'134'0,"0"0"-41"0,0 0-1 15,0 0 7-15,3 179 10 16,-3-117-25-16,0 3 4 15,0 0 20-15,0 3-9 16,0-3-49-16,0 2 7 16,6-1-10-16,10-4-18 15,3-4-5-15,0-2-8 16,-4-5-6-16,1-10-4 16,-5-17-6-16,-5-6-26 15,-4-10-17-15,-2-6-32 16,0-2 20-16,0 0 14 15,-8-17-160-15,-14-5-300 0</inkml:trace>
          <inkml:trace contextRef="#ctx0" brushRef="#br0" timeOffset="293666.9459">16359 258 960 0,'0'0'181'0,"0"0"-83"0,0 0-47 16,0 0 21-16,167-15 44 15,-99 15 9-15,4 0-17 16,8 0 5-16,-7 0-39 16,-1 0-8-16,-12 0-38 15,-11 0-15-15,-15 0-13 16,-12 0-44-16,-9 0-92 16,-10 0-66-16,0 0-39 15,-3 0-101-15</inkml:trace>
          <inkml:trace contextRef="#ctx0" brushRef="#br0" timeOffset="296842.1525">14134 346 257 0,'0'0'177'0,"0"0"-102"0,0 0 47 16,0 0 61-16,0 0-43 15,0 0-47-15,0 0-30 16,0 0 7-16,0 0-1 16,0 0 9-16,0 0-5 15,0 0 2-15,0-3 18 16,0 1-18-16,3-6-20 16,0 3 18-16,0 0 2 15,-1 2-18-15,6-4-3 16,-2 7 11-16,3-7-4 15,7 4-36-15,6-4-15 16,7 2 37-16,9 3-10 0,7-2-13 16,7-1 5-16,6 3 19 15,5-5-16-15,0 4-8 16,2-4-12-16,-5 1-6 16,-10 2-5-16,-6-1 7 15,-11 2-8-15,-14 3 0 16,-7 0-1-16,-9-2-10 15,-3 2-4-15,0 0 5 16,0 0 2-16,4 0-7 16,2 0-47-16,7 0-109 15,12 0-164-15,0 0-144 16,-3-4-408-16</inkml:trace>
          <inkml:trace contextRef="#ctx0" brushRef="#br0" timeOffset="297342.1418">15303 291 178 0,'0'0'505'0,"0"0"-350"16,0 0-56-16,0 0-19 16,0 0 14-16,0 0-15 15,0 0-32-15,0-6-20 16,0 6 1-16,0 0 38 15,0 0 39-15,0 0 8 16,3 0 10-16,7 0 15 16,6 0-35-16,9 0-28 15,14 0-10-15,11 0-3 16,7 10 5-16,3 1-30 16,0 1-14-16,1-4-15 15,-4-3 5-15,-4-3-13 16,-4-2-8-16,-11 0-16 0,-13 0-18 15,-13 0 5-15,-5 0-8 16,-7 0-44-16,0 0-72 16,0 0-31-16,0 4 13 15,0 2-47-15,0-1-311 0</inkml:trace>
          <inkml:trace contextRef="#ctx0" brushRef="#br0" timeOffset="298436.1153">15953 72 851 0,'0'0'236'15,"0"0"-145"-15,0 0-46 16,0 0 44-16,0 0 29 15,0 0-11-15,0 0 0 16,131 86 15-16,-87-64-31 16,0-2-27-16,-3 0-4 15,-3-3-35-15,-10-3-8 0,-8-4-6 16,-7-6-10 0,-10-4 5-16,0 3 6 0,-3-3-7 15,0 3-5-15,0 4-12 16,0 4 6-16,-9 6 6 15,-10 10 2-15,0 8 15 16,-1 8-2-16,-2 7 20 16,-4 0-13-16,1 0-4 15,0 0 13-15,-3-8 30 16,2-4 4-16,6-13-13 16,1-2-12-16,10-9-15 15,4-4-12-15,5-2-1 16,0-5 1-16,0-3-13 15,0 2-59-15,0-2-51 16,-14 3-140-16,-2-1-263 0,-3-2 24 16</inkml:trace>
          <inkml:trace contextRef="#ctx0" brushRef="#br0" timeOffset="297811.1354">16029 331 532 0,'0'0'406'16,"0"0"-221"-16,0 0-109 0,0 0 45 16,0 0 30-16,0 0-18 15,0 0-51-15,193 35-18 16,-158-26-24-16,-2-1-21 16,-11 0-11-16,-6-3-6 15,-7-1-2-15,-6-4-21 16,0 0-24-16,-3 0-31 15,0 0-31-15,0 0-99 16,0-9-510-16</inkml:trace>
          <inkml:trace contextRef="#ctx0" brushRef="#br0" timeOffset="292666.9779">16644-127 795 0,'0'0'151'16,"0"0"-78"-16,0 0-4 15,0 0-31-15,0 0-2 16,0 0-26-16,0 0-9 16,10-58 23-16,-4 53-10 15,-3 2 58-15,0 0 5 16,-3-1 18-16,3 1-21 16,2 1-2-16,0-3-13 15,4 2 11-15,4-4-13 0,7 2-43 16,8-3 23-1,7 3-30-15,6-5 5 0,9 5 11 16,4-4-4-16,7 1-4 16,5-1 3-16,5-2-2 15,-5 3-8-15,-6-2-8 16,-6 2-8-16,-12 3-14 16,-14 1-23-16,-12 2-28 15,-10-2 0-15,-3 4-27 16,-3 0-3-16,0 0-7 15,0 0-18-15,0 0-54 16,0 0-159-16</inkml:trace>
          <inkml:trace contextRef="#ctx0" brushRef="#br0" timeOffset="294198.2113">17338-145 1013 0,'0'0'172'16,"0"0"-105"-16,0 0-14 15,0 0-53-15,0 0-30 16,0 0-25-16,0 0 24 16,71 32-83-16,-59-19-139 0</inkml:trace>
          <inkml:trace contextRef="#ctx0" brushRef="#br0" timeOffset="293979.4686">17434 158 894 0,'0'0'163'0,"0"0"-109"15,0 0 44-15,0 0 51 16,47 168-2-16,-40-103 44 0,-4 5-9 16,-3-3-60-16,0-1-33 15,0-14-40-15,0-10-27 16,-3-11-7-16,-1-11 4 15,1-8-10-15,3-10-5 16,0-2-4-16,0 0-19 16,0 0-5-16,0-6-229 15,0-12-19-15,0-26 25 16,-12 5-27-16,-7-5-615 0</inkml:trace>
          <inkml:trace contextRef="#ctx0" brushRef="#br0" timeOffset="295010.6532">17881 220 367 0,'0'0'73'15,"0"0"-50"-15,0 0-1 16,0 0 103-16,0 0 83 0,0 0-11 16,0 0-47-16,72-7-44 15,-72 7-50-15,0 0-45 16,0 0 10-16,0 22 55 16,7 8 28-16,-1 13-13 15,5 6 24-15,-3 5-29 16,6-4-26-16,-9-6-22 15,1-6-9-15,-3-10-17 16,2-8 7-16,-5-9-8 16,0-2-11-16,0-6 13 15,0-3-1-15,3 0 2 16,-3 0 4-16,0 0-6 16,0 0-1-16,0 0 0 15,0 0-11-15,3 0-11 16,-3 0-5-16,0-3-18 0,0-9-26 15,3-6 26-15,-3-2-18 16,0-10 33-16,0-5-9 16,0-7-6-16,2-3-94 15,1-7-50-15,11 1-32 16,2 6 84-16,6 7 114 16,3 13 12-16,0 7 41 15,1 10 25-15,2 8 21 16,-3 0-46-16,0 0-2 15,2 0-3-15,-5 13-9 16,3 5 2-16,-3 2 16 16,0 0 25-16,-6 2 0 0,0 4 10 15,-4 1-16-15,-2 3-14 16,-1 7 7-16,4 4 14 16,1 1 18-16,-3 5-1 15,3-1-27-15,-3 4 5 16,6-2-8-16,-1-2-16 15,0-4-4-15,-4-1-14 16,4-7-9-16,-6-3-2 16,2-7-5-16,-2-7-2 15,-4-6 1-15,-3-5-7 16,-3-5-12-16,0-1-19 16,0 4-74-16,0 2-261 15,0 1-279-15,0-7-319 0</inkml:trace>
        </inkml:traceGroup>
      </inkml:traceGroup>
    </inkml:traceGroup>
  </inkml:traceGroup>
</inkml:ink>
</file>

<file path=ppt/ink/ink10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2:41.370"/>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2D950B0-4277-4C37-85BD-85BAF4FF245F}" emma:medium="tactile" emma:mode="ink">
          <msink:context xmlns:msink="http://schemas.microsoft.com/ink/2010/main" type="writingRegion" rotatedBoundingBox="4476,7972 8016,7777 8147,10146 4607,10341"/>
        </emma:interpretation>
      </emma:emma>
    </inkml:annotationXML>
    <inkml:traceGroup>
      <inkml:annotationXML>
        <emma:emma xmlns:emma="http://www.w3.org/2003/04/emma" version="1.0">
          <emma:interpretation id="{DA555FA6-028C-4C76-9BFB-5248BB296E24}" emma:medium="tactile" emma:mode="ink">
            <msink:context xmlns:msink="http://schemas.microsoft.com/ink/2010/main" type="paragraph" rotatedBoundingBox="4481,7951 6715,7854 6749,8655 4516,8752" alignmentLevel="1"/>
          </emma:interpretation>
        </emma:emma>
      </inkml:annotationXML>
      <inkml:traceGroup>
        <inkml:annotationXML>
          <emma:emma xmlns:emma="http://www.w3.org/2003/04/emma" version="1.0">
            <emma:interpretation id="{570ADEFC-4772-4EFB-930A-70CFF0997229}" emma:medium="tactile" emma:mode="ink">
              <msink:context xmlns:msink="http://schemas.microsoft.com/ink/2010/main" type="line" rotatedBoundingBox="4481,7951 6715,7854 6749,8655 4516,8752"/>
            </emma:interpretation>
          </emma:emma>
        </inkml:annotationXML>
        <inkml:traceGroup>
          <inkml:annotationXML>
            <emma:emma xmlns:emma="http://www.w3.org/2003/04/emma" version="1.0">
              <emma:interpretation id="{B709AD75-D780-4D2E-AEC6-4B34074CBC36}" emma:medium="tactile" emma:mode="ink">
                <msink:context xmlns:msink="http://schemas.microsoft.com/ink/2010/main" type="inkWord" rotatedBoundingBox="4481,7951 6715,7854 6749,8655 4516,8752"/>
              </emma:interpretation>
              <emma:one-of disjunction-type="recognition" id="oneOf0">
                <emma:interpretation id="interp0" emma:lang="" emma:confidence="1">
                  <emma:literal/>
                </emma:interpretation>
              </emma:one-of>
            </emma:emma>
          </inkml:annotationXML>
          <inkml:trace contextRef="#ctx0" brushRef="#br0">-8723-2556 172 0,'0'0'663'0,"0"0"-515"16,0 0-35-16,0 0-16 15,0 0-16-15,0 0-2 0,0 0-13 16,0 0-13-16,0 0 32 16,3 0 13-16,-3-3-21 15,0 3 3-15,0 0 10 16,0 0-8-16,0 0 6 16,0 0-13-16,0 0-24 15,0 0-6-15,0 0 5 16,0 0 5-16,0 0-8 15,0 0-5-15,0 0-8 16,0 0 0-16,0 0-9 16,0 0-5-16,0 0 3 15,0 0-5-15,0 0 0 16,0 0 0-16,0 5-5 0,-3 6 2 16,-4 6 0-16,1 5 0 15,-2 5 12-15,0 3-6 16,3 6-3-16,5 4-5 15,0 7-1-15,0 5 7 16,15 3 5-16,9 0-9 16,3-6-13-16,4-5 8 15,-4-12-9-15,1-9 5 16,-4-7-5-16,-8-5-1 16,-5-9-9-16,-1 2-21 15,-4-4-42-15,1 0-59 16,-4 0-71-16,-3 0-277 15,0 0-595-15</inkml:trace>
          <inkml:trace contextRef="#ctx0" brushRef="#br0" timeOffset="1578.3288">-8349-2530 804 0,'0'0'247'0,"0"0"-173"15,0 0-6-15,0 0 3 16,0 0 31-16,0 0 18 16,0 0-31-16,-79 44-22 15,73-28 29-15,2 7-24 16,4 2 5-16,0 7-1 15,0 3 12-15,13 2 0 0,8-4-1 16,7-9-4-16,-1-5-22 16,3-7-23-16,3-12-8 15,1 0 7-15,-4 0 5 16,-2-28-11-16,-4-6-7 16,-8-2-9-16,-11-3-3 15,-5-2 6-15,0 2-1 16,-2 6 4-16,-20 3-4 15,-4 5-2-15,-3 10 29 16,0 3-26-16,-2 8-9 16,4 4-9-16,6 0 0 15,-2 0-28-15,2 12-71 0,7 12-103 16,1-1-155-16,7-13-440 16</inkml:trace>
          <inkml:trace contextRef="#ctx0" brushRef="#br0" timeOffset="1984.2586">-7851-2305 1134 0,'0'0'609'0,"0"0"-388"16,0 0 98-16,0 0-132 16,-14 148-46-16,7-107-29 15,-1 1-54-15,2-10-36 0,2-8-22 16,1-7-3-16,0-5-58 16,3-10-46-16,-3-2-137 15,3-2-411-15,-3-20-710 0</inkml:trace>
          <inkml:trace contextRef="#ctx0" brushRef="#br0" timeOffset="2464.4109">-7746-2614 834 0,'0'0'953'0,"0"0"-756"16,0 0 24-16,0 0-96 15,0 0-59-15,0 0 36 16,0 0-14-16,124-111-50 16,-103 111-15-16,-5 0 5 15,-1 10 9-15,-6 12 5 16,3 6-9-16,-3 1-17 0,-6 2-4 16,1 1-4-16,-4 4 2 15,0 4-8-15,-10 4 4 16,-8 6 6-16,-1-6-2 15,1-3-1-15,10-8 6 16,5-9 10-16,3-7-13 16,0-9-6-16,27-8-4 15,9 0 10-15,4-6-12 16,-1-10-54-16,-2-6-88 16,-10 9-170-16,-14-1-466 0</inkml:trace>
          <inkml:trace contextRef="#ctx0" brushRef="#br0" timeOffset="2789.7781">-7262-2422 1790 0,'0'0'550'0,"0"0"-392"16,0 0-71-16,0 0 4 15,0 0 24-15,0 0-46 0,6 180-45 16,-6-134-13-16,0-7-11 15,0-9-38-15,0-13-83 16,0-17-110-16,-6 0-144 16,-4-23-293-16</inkml:trace>
          <inkml:trace contextRef="#ctx0" brushRef="#br0" timeOffset="3192.0419">-7119-2748 1000 0,'0'0'330'16,"0"0"-133"-16,0 0 120 15,0 0-17-15,0 0-51 16,0 0-64-16,0 0-92 15,148-82-32-15,-126 91-2 16,-5 12-17-16,-1 9-1 16,-6 0-13-16,-5 2-15 15,-5 4-1-15,0 3 14 16,0-3 1-16,-18-1 0 16,-6 4 19-16,3-2-4 15,3 5-14-15,2-5-10 16,13-2-1-16,3-6-10 0,0-7 1 15,16-8-2-15,16-4 1 16,2-6 13-16,0-4-5 16,-4 0-15-16,-9 0-95 15,-6 0-123-15,-5 0-303 16,-10-4-474-16</inkml:trace>
          <inkml:trace contextRef="#ctx0" brushRef="#br0" timeOffset="3533.547">-6687-2821 1217 0,'0'0'645'0,"0"0"-416"16,0 0 38-16,0 0-87 15,0 0-51-15,139 156-7 16,-126-84-68-16,-7 14-16 16,-6 4 33-16,0-1-29 15,-13-5-19-15,-8-19-17 16,3-13-6-16,3-22-23 0,6-14-37 15,0-9-7 1,2-7-20-16,4 0-164 0,-3 0-510 0</inkml:trace>
        </inkml:traceGroup>
      </inkml:traceGroup>
    </inkml:traceGroup>
    <inkml:traceGroup>
      <inkml:annotationXML>
        <emma:emma xmlns:emma="http://www.w3.org/2003/04/emma" version="1.0">
          <emma:interpretation id="{83B24CDA-2F6F-4FF6-9187-173CE28F3B1D}" emma:medium="tactile" emma:mode="ink">
            <msink:context xmlns:msink="http://schemas.microsoft.com/ink/2010/main" type="paragraph" rotatedBoundingBox="4685,8834 7184,8696 7239,9687 4739,9825" alignmentLevel="1"/>
          </emma:interpretation>
        </emma:emma>
      </inkml:annotationXML>
      <inkml:traceGroup>
        <inkml:annotationXML>
          <emma:emma xmlns:emma="http://www.w3.org/2003/04/emma" version="1.0">
            <emma:interpretation id="{A7983AE4-8E07-4A25-B2A7-4E6A59B8AAFC}" emma:medium="tactile" emma:mode="ink">
              <msink:context xmlns:msink="http://schemas.microsoft.com/ink/2010/main" type="line" rotatedBoundingBox="4685,8834 7184,8696 7239,9687 4739,9825"/>
            </emma:interpretation>
          </emma:emma>
        </inkml:annotationXML>
        <inkml:traceGroup>
          <inkml:annotationXML>
            <emma:emma xmlns:emma="http://www.w3.org/2003/04/emma" version="1.0">
              <emma:interpretation id="{DCB8CAEC-86B9-4EDE-938B-FB9D9B146474}" emma:medium="tactile" emma:mode="ink">
                <msink:context xmlns:msink="http://schemas.microsoft.com/ink/2010/main" type="inkWord" rotatedBoundingBox="4685,8834 7184,8696 7239,9687 4739,9825"/>
              </emma:interpretation>
              <emma:one-of disjunction-type="recognition" id="oneOf1">
                <emma:interpretation id="interp1" emma:lang="" emma:confidence="1">
                  <emma:literal/>
                </emma:interpretation>
              </emma:one-of>
            </emma:emma>
          </inkml:annotationXML>
          <inkml:trace contextRef="#ctx0" brushRef="#br1" timeOffset="139975.7673">-6795-1590 1030 0,'0'0'846'15,"0"0"-707"-15,0 0 12 16,0 0-16-16,0 0-20 0,174-95 7 16,-127 95-53-16,-15 0-49 15,-14 27-12-15,-11 14 1 16,-7 7 15-16,-9 13-5 15,-21 1 17-15,-7 5-9 16,0-7 16-16,13-9 3 16,9-8-16-16,15-14-8 15,0-10-20-15,24-11-1 16,13-8 5-16,8 0-6 16,7 0-59-16,-10-4-152 15,-18-5-485-15</inkml:trace>
          <inkml:trace contextRef="#ctx0" brushRef="#br1" timeOffset="139629.277">-6389-1989 1279 0,'0'0'501'0,"0"0"-271"16,0 0 14-16,0 0-56 15,0 0-33-15,204 70-24 16,-153-10-42-16,-9 14-16 16,-13 11 10-16,-18 10 0 15,-11-1-23-15,-3 2-21 16,-24-8-7-16,-4-12-17 16,4-18-15-16,6-23-35 15,6-15-79-15,-1-17-66 16,-2-6-37-16,4-24-331 15,-5-6-409-15</inkml:trace>
          <inkml:trace contextRef="#ctx0" brushRef="#br1" timeOffset="139095.7566">-8423-1720 1033 0,'0'0'262'0,"0"0"-182"15,0 0-61-15,0 0-19 16,0 0 31-16,0 0 43 16,-11 63 51-16,-2-40 73 15,-2 2 26-15,-1 8 30 16,-2 11-47-16,1 13-80 15,2 11-60-15,8 12-6 16,7 2-16-16,0 1-2 16,22-10-23-16,13-10-8 15,12-14-6-15,1-10-6 0,1-12-20 16,-3-11-77-16,6-16-113 16,-13 0-329-16,-12-3-673 0</inkml:trace>
          <inkml:trace contextRef="#ctx0" brushRef="#br1" timeOffset="140916.487">-7996-1552 1039 0,'0'0'313'0,"0"0"-175"15,0 0 72-15,0 0-28 16,0 0-30-16,0 0 27 15,0 0-36-15,-137 145-57 16,137-88-21-16,8-4-11 16,32-10-38-16,12-9-5 0,3-15 5 15,3-14-16 1,-3-5-4-16,-7-12 2 0,-1-28-5 16,-15-16 6-16,-13-7 0 15,-17-9 1-15,-2 0 1 16,-29 7 6-16,-26 13 2 15,-16 19-9-15,-1 24-14 16,4 9-43-16,17 55-88 16,20 6-192-16,26-3-464 0</inkml:trace>
          <inkml:trace contextRef="#ctx0" brushRef="#br1" timeOffset="141300.7928">-7206-1526 1267 0,'0'0'363'0,"0"0"-219"0,0 0-22 16,0 0-50-16,-81 183-2 15,81-134-4-15,0-9-29 16,7-10-21-16,19-14 16 16,8-16 4-16,6 0-15 15,2-34 8-15,-5-21-13 16,-7-14-15-16,-15-7-1 15,-15-4 0-15,0 9-16 16,-37 17-13-16,-11 27-36 16,-31 29-80-16,12 34-225 15,12 12-661-15</inkml:trace>
        </inkml:traceGroup>
      </inkml:traceGroup>
    </inkml:traceGroup>
    <inkml:traceGroup>
      <inkml:annotationXML>
        <emma:emma xmlns:emma="http://www.w3.org/2003/04/emma" version="1.0">
          <emma:interpretation id="{8027A020-49A0-4852-9310-FCE6A00003CC}" emma:medium="tactile" emma:mode="ink">
            <msink:context xmlns:msink="http://schemas.microsoft.com/ink/2010/main" type="paragraph" rotatedBoundingBox="6567,9798 8005,9314 8150,9745 6712,10229" alignmentLevel="2"/>
          </emma:interpretation>
        </emma:emma>
      </inkml:annotationXML>
      <inkml:traceGroup>
        <inkml:annotationXML>
          <emma:emma xmlns:emma="http://www.w3.org/2003/04/emma" version="1.0">
            <emma:interpretation id="{5C4689F3-D062-455F-9220-472267050345}" emma:medium="tactile" emma:mode="ink">
              <msink:context xmlns:msink="http://schemas.microsoft.com/ink/2010/main" type="line" rotatedBoundingBox="6567,9798 8005,9314 8150,9745 6712,10229"/>
            </emma:interpretation>
          </emma:emma>
        </inkml:annotationXML>
        <inkml:traceGroup>
          <inkml:annotationXML>
            <emma:emma xmlns:emma="http://www.w3.org/2003/04/emma" version="1.0">
              <emma:interpretation id="{C2D8688B-143C-47F3-A513-B677F941F042}" emma:medium="tactile" emma:mode="ink">
                <msink:context xmlns:msink="http://schemas.microsoft.com/ink/2010/main" type="inkWord" rotatedBoundingBox="6567,9798 8005,9314 8150,9745 6712,10229"/>
              </emma:interpretation>
              <emma:one-of disjunction-type="recognition" id="oneOf2">
                <emma:interpretation id="interp2" emma:lang="" emma:confidence="0">
                  <emma:literal>-</emma:literal>
                </emma:interpretation>
                <emma:interpretation id="interp3" emma:lang="" emma:confidence="0">
                  <emma:literal>a</emma:literal>
                </emma:interpretation>
                <emma:interpretation id="interp4" emma:lang="" emma:confidence="0">
                  <emma:literal>v</emma:literal>
                </emma:interpretation>
                <emma:interpretation id="interp5" emma:lang="" emma:confidence="0">
                  <emma:literal>.</emma:literal>
                </emma:interpretation>
                <emma:interpretation id="interp6" emma:lang="" emma:confidence="0">
                  <emma:literal>V</emma:literal>
                </emma:interpretation>
              </emma:one-of>
            </emma:emma>
          </inkml:annotationXML>
          <inkml:trace contextRef="#ctx0" brushRef="#br0" timeOffset="266007.1492">-6292-1014 1008 0,'0'0'237'15,"0"0"-170"-15,0 0-37 16,0 0-9-16,0 0-2 0,0 0 33 16,3-26-16-1,-3 26-8-15,0 0 49 0,0 0 38 16,0 0-16-16,0 0-11 15,0 0 1-15,0 0 0 16,0 0-8-16,0 0-19 16,0 3-29-16,-6 16-18 15,-7 3 33-15,2 4-3 16,-7 3-7-16,-1 5 5 16,-5 6-1-16,-1 6-5 15,-2 6-10-15,0 5-11 16,-1-2-5-16,7-2-4 15,5-10-6-15,5-10 1 16,4-7-1-16,4-13 7 16,0-8-2-16,3-2-6 0,0 0 8 15,0-3 1-15,0 0 4 16,0 0 14-16,0 0 13 16,0 0-9-16,16 0-14 15,5-11-10-15,13-2-6 16,11-8 1-16,22-5-1 15,19-13 0-15,20-10-1 16,40-17-1-16,36-13 1 16,-11 7 10-16,-22 11 10 15,-29 15 8-15,-46 20 0 16,-3 0-13-16,-10 8-15 16,-25 7-8-16,-17 6-35 0,-14 5-38 15,-5 0-30 1,0 0-63-16,0 0-91 0,0 0-267 15,0 0-132-15</inkml:trace>
        </inkml:traceGroup>
      </inkml:traceGroup>
    </inkml:traceGroup>
  </inkml:traceGroup>
</inkml:ink>
</file>

<file path=ppt/ink/ink10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4:46.83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1895ADC-1CFD-4C4B-8B1B-0FDC46DE5DB9}" emma:medium="tactile" emma:mode="ink">
          <msink:context xmlns:msink="http://schemas.microsoft.com/ink/2010/main" type="inkDrawing" rotatedBoundingBox="26456,13696 28401,13782 28399,13812 26454,13726" semanticType="strikethrough" shapeName="Other">
            <msink:sourceLink direction="with" ref="{514E6F20-1720-4EC1-B83A-7036E2F2358A}"/>
          </msink:context>
        </emma:interpretation>
      </emma:emma>
    </inkml:annotationXML>
    <inkml:trace contextRef="#ctx0" brushRef="#br0">0-3 1205 0,'0'0'244'16,"0"0"-164"-16,231 0 124 15,-52 0 41-15,59 3-21 0,33 8-69 16,5 1-66 0,-26 1-3-16,-63-5-5 0,-57-2-40 15,-47 4-41-15,-32-3-30 16,-15-2-109-16,-23-1-60 16,-13 6-180-16,0-10-306 0</inkml:trace>
  </inkml:traceGroup>
</inkml:ink>
</file>

<file path=ppt/ink/ink10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4:47.069"/>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E1874F0-599F-40D0-87D2-1BA4BA692F38}" emma:medium="tactile" emma:mode="ink">
          <msink:context xmlns:msink="http://schemas.microsoft.com/ink/2010/main" type="inkDrawing" rotatedBoundingBox="26449,14122 28517,13933 28527,14032 26458,14222" semanticType="underline" shapeName="Other">
            <msink:sourceLink direction="with" ref="{514E6F20-1720-4EC1-B83A-7036E2F2358A}"/>
          </msink:context>
        </emma:interpretation>
      </emma:emma>
    </inkml:annotationXML>
    <inkml:trace contextRef="#ctx0" brushRef="#br0">0 142 1249 0,'0'0'235'0,"265"23"-13"0,-6-23 58 16,47 0-83-16,12-28-16 15,-26-10-8-15,-62 5-103 16,-56 3-32-16,-58 13-8 16,-49 4-30-16,-37 7-4 15,-14 3-105-15,-35 3-97 16,-29 0-498-16,-28 3 119 0</inkml:trace>
  </inkml:traceGroup>
</inkml:ink>
</file>

<file path=ppt/ink/ink10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4:47.223"/>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6F6FD536-5352-4695-8C3E-673A1849C9C6}" emma:medium="tactile" emma:mode="ink">
          <msink:context xmlns:msink="http://schemas.microsoft.com/ink/2010/main" type="inkDrawing" rotatedBoundingBox="27520,14070 28342,14050 28342,14075 27521,14096" semanticType="underline" shapeName="Other"/>
        </emma:interpretation>
      </emma:emma>
    </inkml:annotationXML>
    <inkml:trace contextRef="#ctx0" brushRef="#br0">0 30 666 0,'0'0'268'16,"182"0"-194"-16,-64 0 11 15,14 0 89-15,-8 0 48 16,-20 0 56-16,-22-6-123 16,-34-1-155-16,-20 0-93 15,-25-3-435-15</inkml:trace>
  </inkml:traceGroup>
</inkml:ink>
</file>

<file path=ppt/ink/ink10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1:57.468"/>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A6761E9-147A-445C-AD1E-02843838ADB1}" emma:medium="tactile" emma:mode="ink">
          <msink:context xmlns:msink="http://schemas.microsoft.com/ink/2010/main" type="writingRegion" rotatedBoundingBox="6306,9968 14731,15331 12710,18505 4285,13142"/>
        </emma:interpretation>
      </emma:emma>
    </inkml:annotationXML>
    <inkml:traceGroup>
      <inkml:annotationXML>
        <emma:emma xmlns:emma="http://www.w3.org/2003/04/emma" version="1.0">
          <emma:interpretation id="{2B831135-A0EE-48DE-A97B-A4CF4CBE9D96}" emma:medium="tactile" emma:mode="ink">
            <msink:context xmlns:msink="http://schemas.microsoft.com/ink/2010/main" type="paragraph" rotatedBoundingBox="6306,9968 14731,15331 12710,18505 4285,13142" alignmentLevel="1"/>
          </emma:interpretation>
        </emma:emma>
      </inkml:annotationXML>
      <inkml:traceGroup>
        <inkml:annotationXML>
          <emma:emma xmlns:emma="http://www.w3.org/2003/04/emma" version="1.0">
            <emma:interpretation id="{06B8E2A2-1234-4615-941A-DA110D12D4B9}" emma:medium="tactile" emma:mode="ink">
              <msink:context xmlns:msink="http://schemas.microsoft.com/ink/2010/main" type="line" rotatedBoundingBox="6306,9968 14731,15331 12710,18505 4285,13142"/>
            </emma:interpretation>
          </emma:emma>
        </inkml:annotationXML>
        <inkml:traceGroup>
          <inkml:annotationXML>
            <emma:emma xmlns:emma="http://www.w3.org/2003/04/emma" version="1.0">
              <emma:interpretation id="{4DF43C8C-E7F6-427F-B1C4-4B3DAE7ABF8E}" emma:medium="tactile" emma:mode="ink">
                <msink:context xmlns:msink="http://schemas.microsoft.com/ink/2010/main" type="inkWord" rotatedBoundingBox="5334,11495 5948,11886 5533,12538 4919,12147"/>
              </emma:interpretation>
              <emma:one-of disjunction-type="recognition" id="oneOf0">
                <emma:interpretation id="interp0" emma:lang="" emma:confidence="1">
                  <emma:literal/>
                </emma:interpretation>
              </emma:one-of>
            </emma:emma>
          </inkml:annotationXML>
          <inkml:trace contextRef="#ctx0" brushRef="#br0">-4739-3592 561 0,'0'0'236'0,"0"0"-161"16,0 0-29-16,0 0 13 16,0 0-15-16,0 0-17 15,82-5-2-15,-60 0-7 16,-1-4 17-16,-3-3 181 16,-2 5-104-16,2-1-14 15,-3 3 16-15,1 5-35 16,-5 0-16-16,2 0 4 15,0 10 0-15,-5 12-5 16,-2 2-8-16,1 4-10 0,-4 3-13 16,-3-1-3-16,0 0 0 15,0 0-4-15,0 6-11 16,0-2 6-16,-16 5-19 16,-2 1 12-16,-1-5-12 15,4-3 9-15,-3-1 0 16,6-9-3-16,2-7-5 15,2-1 0-15,-2-2 8 16,2-2-8-16,-5 4 0 16,-5 0 4-16,-4 1-5 15,1 2-1-15,-3-1 1 16,0-1 10-16,-1-3 8 16,4 0 3-16,-3-5-4 0,2 5-8 15,4-4-3-15,5 1 2 16,2-4-1-16,8 1 6 15,0-6 4-15,3 0 12 16,0 0 1-16,0 0 16 16,0 0 6-16,0 0 2 15,6-9-8-15,15-7-18 16,6-1-4-16,7 0 12 16,0 7-5-16,5 3-20 15,-2 7-4-15,-2 0-6 16,2 0 0-16,-3 7 5 15,3 7 4-15,-1 1 13 16,1-3 5-16,0-4 6 16,-2-1 25-16,-4-7-11 0,-4 0-28 15,-6 0-14-15,-5 0-6 16,-1-7-18-16,-6-3-36 16,-9-4-43-16,0 6-134 15,0 1-649-15</inkml:trace>
        </inkml:traceGroup>
        <inkml:traceGroup>
          <inkml:annotationXML>
            <emma:emma xmlns:emma="http://www.w3.org/2003/04/emma" version="1.0">
              <emma:interpretation id="{ECDA5123-15FC-4BC4-BCA5-31ED0C360E7C}" emma:medium="tactile" emma:mode="ink">
                <msink:context xmlns:msink="http://schemas.microsoft.com/ink/2010/main" type="inkWord" rotatedBoundingBox="9307,14484 9661,14709 9382,15147 9028,14922"/>
              </emma:interpretation>
              <emma:one-of disjunction-type="recognition" id="oneOf1">
                <emma:interpretation id="interp1" emma:lang="" emma:confidence="1">
                  <emma:literal/>
                </emma:interpretation>
              </emma:one-of>
            </emma:emma>
          </inkml:annotationXML>
          <inkml:trace contextRef="#ctx0" brushRef="#br0" timeOffset="40644.9001">-544-661 498 0,'0'0'167'0,"0"0"-44"15,0 0-19-15,0 0-32 16,0 0 15-16,0 0 10 15,0 0-2-15,0 0 5 0,0 0 0 16,-4 0 1-16,4 0-1 16,0 0 5-16,-3 0-17 15,-3 0-2-15,1 0 14 16,-5 0-12-16,-1 0-19 16,-5 3-2-16,-2-3 5 15,-4 3 24-15,-2 3-15 16,-1 1-37-16,1 4-5 15,0 0-6-15,6 3 2 16,2-4-14-16,8 5-4 16,3 4-16-16,5 3 11 15,0 5-2-15,13 3 10 0,15-1-10 16,8 5 11-16,0-6 4 16,1-1-11-16,-3 0-5 15,-7 0-2-15,-6 1-6 16,-8-4 1-16,-8-4 4 15,-5-1-5-15,0-2 11 16,0-3-3-16,-5-5 14 16,-11 1 5-16,-5-3-1 15,0 3-17-15,-3-6-2 16,5-1 1-16,1 2-9 16,3-5-5-16,2 0-19 15,4 0-56-15,4-5-64 16,-2-17-174-16,7-6-508 0</inkml:trace>
        </inkml:traceGroup>
        <inkml:traceGroup>
          <inkml:annotationXML>
            <emma:emma xmlns:emma="http://www.w3.org/2003/04/emma" version="1.0">
              <emma:interpretation id="{7562DA4F-7FFE-41BD-AC5A-37C813A5FC02}" emma:medium="tactile" emma:mode="ink">
                <msink:context xmlns:msink="http://schemas.microsoft.com/ink/2010/main" type="inkWord" rotatedBoundingBox="10225,15048 10697,15349 10314,15950 9842,15650"/>
              </emma:interpretation>
              <emma:one-of disjunction-type="recognition" id="oneOf2">
                <emma:interpretation id="interp2" emma:lang="" emma:confidence="1">
                  <emma:literal/>
                </emma:interpretation>
              </emma:one-of>
            </emma:emma>
          </inkml:annotationXML>
          <inkml:trace contextRef="#ctx0" brushRef="#br0" timeOffset="-5.07842E7">550 139 325 0,'0'0'129'0,"0"0"-28"0,0 0-16 16,0 0-52-16,0 0-13 15,0 0-5-15,0 0-15 16,12-25-6-16,-9 12 5 16,1 6 1-16,-1 1 0 15,0 1 55-15,-3-1 43 16,0 2 6-16,0 2-2 15,0 2-21-15,0 0-29 16,0-3-18-16,0 3 1 16,0 0 3-16,0-2-8 15,0-1 4-15,0 3 11 0,0 0 11 16,0 0-8 0,0 0-19-16,0 0-13 0,0 0-14 15,0 0 5-15,0 0 0 16,0 0 1-16,0-4 3 15,0 1 27-15,0 3 6 16,0-7-27-16,-3-3-7 16,0 5-9-16,-1 2 8 15,1-3-2-15,0 6 11 16,0-6-2-16,0 5-1 16,-4 1-14-16,1-4 1 15,-3 4 5-15,-4-3-7 16,-1 3 0-16,0-3 0 0,0 3 1 15,-2 0 0 1,0 0 1-16,1 0-2 0,-1 0 6 16,-3 0-5-16,0 0-1 15,0 0 0-15,-3 0 6 16,0 0-7-16,3 0 1 16,-3 0 0-16,-1 0 1 15,4 0 11-15,-3 6 3 16,3-2 2-16,0 3-4 15,0-1-12-15,3-1 5 16,4 8-4-16,-1-3 5 16,-1 2-5-16,3 0-2 15,0-1 1-15,3 3-2 16,-3-6 1-16,5 7 0 16,-2 3 0-16,-3-1 0 0,5 0 2 15,-1 1-1-15,1 2-1 16,3-2 0-16,0-1-7 15,0 6 15-15,3-9-3 16,0 7 15-16,0 1-2 16,0-8-3-16,0 5 2 15,0-6 18-15,0-2 2 16,3 0-4-16,3-1-13 16,-3 1-9-16,4-5 3 15,-1 2 3-15,-3 4-2 16,0-4-15-16,5 2 9 15,-5 8 6-15,2 2-3 0,-2-8 6 16,3 3 1-16,-1-8-12 16,1-1 2-16,-4-1 9 15,4 2 4-15,2-2 10 16,-2-2-1-16,4 2-8 16,-1 2-16-16,4-2 3 15,-4 0-4-15,7-1 3 16,0-4 5-16,-1 0-8 15,7 0 7-15,4-4-3 16,-4-9 11-16,1 1-5 16,-7 7-4-16,-2-7-11 15,-3 6 7-15,-2 4-8 16,-2-3 0-16,-1-2 0 0,0-1 9 16,4-4-1-1,-1-8 0-15,1 2-7 0,2 0 0 16,-2-6-1-16,-1 8 2 15,-2 2 3-15,-1 4-4 16,-3 5-1-16,-3 2 1 16,0 0-1-16,0 3 1 15,0-3 1-15,0-1 6 16,0-3-7-16,0-1 4 16,0-1-3-16,0 0 4 15,0 4-6-15,0-1 0 16,0 2 8-16,0 4-8 15,-3-2-23-15,0 2 15 16,-4 0 8-16,1-3 6 16,0 1-5-16,-4-1 1 0,-2-4-1 15,-1 7 1-15,1 0-2 16,-4 0-1-16,0 0-12 16,0 0 12-16,4 0-7 15,-1 0 8-15,2 7-8 16,8-7 8-16,0 0-1 15,3 0 1-15,0 0 10 16,0 0 1-16,0 0 5 16,0 0 2-16,0 0 3 15,0 0-14-15,0 0-7 16,0 0-5-16,0 0 4 0,0 0 2 16,0 0-1-16,0 0 6 15,0 0 6-15,6 0-5 16,5-7 5-16,5-4-11 15,3-3 12-15,9 2-1 16,4 4-11-16,2 3 7 16,4 5-7-16,-3 0 0 15,-4 0 0-15,-1 0 0 0,-11 0 1 16,0 0-1-16,-10-5 7 16,4-2-1-16,-4 1 13 15,1-2-4-15,-1 1-9 16,4-3-1-16,-7 3-6 15,0 2 1-15,-6 5-1 16,0 0 0-16,0 0-1 16,0 0 0-16,0 0 0 15,0 0 0-15,0 0 1 16,0 0 0-16,0 0-16 16,0 0-8-16,0 0-13 15,0 0-72-15,0 2-165 16,0 18-121-16,-6-5-199 0</inkml:trace>
        </inkml:traceGroup>
        <inkml:traceGroup>
          <inkml:annotationXML>
            <emma:emma xmlns:emma="http://www.w3.org/2003/04/emma" version="1.0">
              <emma:interpretation id="{8355658E-4338-49B0-83E8-3A7864B3A5EB}" emma:medium="tactile" emma:mode="ink">
                <msink:context xmlns:msink="http://schemas.microsoft.com/ink/2010/main" type="inkWord" rotatedBoundingBox="12050,13625 13224,14372 12255,15894 11081,15147"/>
              </emma:interpretation>
              <emma:one-of disjunction-type="recognition" id="oneOf3">
                <emma:interpretation id="interp3" emma:lang="" emma:confidence="0">
                  <emma:literal>/</emma:literal>
                </emma:interpretation>
                <emma:interpretation id="interp4" emma:lang="" emma:confidence="0">
                  <emma:literal>V</emma:literal>
                </emma:interpretation>
                <emma:interpretation id="interp5" emma:lang="" emma:confidence="0">
                  <emma:literal>v</emma:literal>
                </emma:interpretation>
                <emma:interpretation id="interp6" emma:lang="" emma:confidence="0">
                  <emma:literal>.</emma:literal>
                </emma:interpretation>
                <emma:interpretation id="interp7" emma:lang="" emma:confidence="0">
                  <emma:literal>r</emma:literal>
                </emma:interpretation>
              </emma:one-of>
            </emma:emma>
          </inkml:annotationXML>
          <inkml:trace contextRef="#ctx0" brushRef="#br0" timeOffset="318114.4319">1410-571 1230 0,'0'0'267'15,"0"0"-162"-15,0 0-16 16,0 0-12-16,0 0 34 16,0 0-11-16,0 0 11 15,-39 99-15-15,20-56-4 16,4-2 14-16,-4 2-5 15,4-4-19-15,-6 7-29 16,-3-3-30-16,-5 5-16 16,3-5 4-16,2-7-11 15,8-11 0-15,8-12 0 0,8-7-5 16,5-6 5-16,38-6 33 16,23-27 5-16,31-13 3 15,40-28-7-15,44-18 17 16,38-10-11-16,5-2 3 15,-11 20-17-15,-18 9-20 16,-24 20-5-16,-25 3-1 16,-31 19-27-16,-31 9-4 15,-24 8-39-15,-6 6-42 16,-7 5-109-16,-23 5-153 16,-19 0-277-16,-5 0 0 0</inkml:trace>
        </inkml:traceGroup>
        <inkml:traceGroup>
          <inkml:annotationXML>
            <emma:emma xmlns:emma="http://www.w3.org/2003/04/emma" version="1.0">
              <emma:interpretation id="{FE8D7818-B37C-4032-84B2-1304E31F60FB}" emma:medium="tactile" emma:mode="ink">
                <msink:context xmlns:msink="http://schemas.microsoft.com/ink/2010/main" type="inkWord" rotatedBoundingBox="11706,14805 14097,16327 12710,18505 10319,16983"/>
              </emma:interpretation>
              <emma:one-of disjunction-type="recognition" id="oneOf4">
                <emma:interpretation id="interp8" emma:lang="" emma:confidence="1">
                  <emma:literal/>
                </emma:interpretation>
              </emma:one-of>
            </emma:emma>
          </inkml:annotationXML>
          <inkml:trace contextRef="#ctx0" brushRef="#br0" timeOffset="71982.3281">2040 575 1121 0,'0'0'295'16,"0"0"-68"-16,0 0 46 15,0 0-25-15,0 0-82 16,0 0-45-16,0 0-49 16,-92 153-19-16,120-114-2 0,5 1-21 15,1-4-9-15,-3-3-11 16,-10 4 2-16,-7-13 6 15,-7 5 0-15,-7-3-9 16,0-4-8-16,-7-3-1 16,-14-7-3-16,-3 0-29 15,-3-12-15-15,2 0-37 16,-5-5-79-16,6-19-156 16,3-12-400-16</inkml:trace>
          <inkml:trace contextRef="#ctx0" brushRef="#br0" timeOffset="72151.192">2019 679 1936 0,'0'0'493'0,"0"0"-377"16,0 0 34-16,0 0-60 16,0 0-87-16,187-19-3 15,-147 14-158-15,4-6-175 16,-12 3-327-16,-11 4-156 0</inkml:trace>
          <inkml:trace contextRef="#ctx0" brushRef="#br0" timeOffset="72456.6621">2593 850 1565 0,'0'0'656'16,"0"0"-565"-16,0 0 36 15,0 0 14-15,0 0-35 16,0 0-27-16,10 142-31 16,-10-113-30-16,-4-5-18 15,1-5-9-15,0-12-124 16,3-2-187-16,0-5-440 0</inkml:trace>
          <inkml:trace contextRef="#ctx0" brushRef="#br0" timeOffset="72745.3313">2870 586 1659 0,'0'0'515'16,"0"0"-325"-16,0 0 35 0,0 0-96 15,0 0-65-15,0 0-23 16,0 0-16-16,123 192-1 15,-123-127 34-15,-5-2-2 16,-9-3-37-16,2-5-7 16,3-16 0-16,-1-8-12 15,7-10-36-15,3-13-66 16,0-3-89-16,-2-5-142 16,-1-7-303-16,-4-10-293 0</inkml:trace>
          <inkml:trace contextRef="#ctx0" brushRef="#br0" timeOffset="72922.0534">2785 893 1788 0,'0'0'707'16,"0"0"-521"-16,0 0 13 16,0 0-38-16,0 0-44 15,0 0-50-15,0 0-67 16,168-14-33-16,-138 5-134 15,4-4-107-15,-7-1-373 16,-9-5-641-16</inkml:trace>
          <inkml:trace contextRef="#ctx0" brushRef="#br0" timeOffset="73266.089">3262 556 1558 0,'0'0'604'0,"0"0"-431"15,0 0 90-15,0 0-83 16,77 208-67-16,-67-126-47 0,-10 6-30 16,0 6-18-1,-8-8 0-15,-16-9-16 0,0-16 2 16,3-18-4-16,6-19-27 16,6-12-27-16,2-12-14 15,7 0-70-15,0-17-394 16,0-2-521-16</inkml:trace>
          <inkml:trace contextRef="#ctx0" brushRef="#br0" timeOffset="68707.6294">1102 552 354 0,'0'0'551'0,"0"0"-389"16,0 0-65-1,0 0-39-15,0 0-10 0,0 0 1 16,0 0 2-16,0 0-12 16,0 0 19-16,0 0 24 15,0 0 2-15,0 0 5 16,0 0 6-16,0 0-9 16,0 0-20-16,0 2 0 15,0 5 10-15,0-2-6 16,0 6-5-16,-5-5-8 15,-5 8 1-15,1 3 4 16,-6 14 14-16,-1 0-15 16,1 10-12-16,1 8-9 0,7 0 6 15,4 1-7 1,3 0-7-16,0-10-13 0,3-8 5 16,15-1-8-16,3-9-7 15,0-8-1-15,-5-4-1 16,-1-1-6-16,-2-4 0 15,-5 0-1-15,1-5-6 16,1 6-17-16,-5-2-48 16,3 6-69-16,-6 1-77 15,-2-3-110-15,0-3-410 0</inkml:trace>
          <inkml:trace contextRef="#ctx0" brushRef="#br0" timeOffset="71404.4733">1291 693 1011 0,'0'0'296'0,"0"0"-196"0,0 0 52 16,0 0-8-16,0 0-18 16,0 0-9-16,0 0-17 15,33-23 26-15,-20 13 18 16,2 0-10-16,4 0-27 15,-1 1-13-15,-1 4-1 16,5 0-31-16,2 5-24 16,0 0-20-16,-2 0-6 15,-1 0-2-15,-3 5-9 16,-2 14 1-16,-8 6 5 16,-8 5-1-16,0 0 7 15,0 6 17-15,-8-3 5 16,-14 3-11-16,4-6-15 15,0 5-2-15,-1-8 1 0,4 1-2 16,6-3-6-16,2-11 0 16,7-4-1-16,0-3-5 15,0-7-9-15,13 0 15 16,15 0 13-16,5-12-7 16,3-5 3-16,1 3-9 15,-6 1-24-15,-7 2-108 16,-5 5-163-16,-11 2-509 15,-5 1-802-15</inkml:trace>
          <inkml:trace contextRef="#ctx0" brushRef="#br0" timeOffset="71632.1407">1790 852 902 0,'0'0'1303'15,"0"0"-1089"-15,0 0-163 16,0 0-11-16,0 0 24 16,0 0 21-16,0 152-32 15,0-119-30-15,0-4-14 16,-3-2-9-16,0-11-14 16,0-5-124-16,3-11-187 15,0-4-323-15,0-17-598 0</inkml:trace>
          <inkml:trace contextRef="#ctx0" brushRef="#br1" timeOffset="176931.1344">977 1345 1270 0,'0'0'569'0,"0"0"-389"0,0 0 38 16,0 0-64-16,0 0-50 16,0 0-23-16,0 0 1 15,-85 139-4-15,67-66-2 16,6 13-3-16,5 6-10 16,7 4-30-16,0-10-15 15,0-7-11-15,21-18-7 16,5-18-12-16,1-12-36 15,7-13-64-15,23-18-25 16,-6 0-177-16,-1-18-637 0</inkml:trace>
          <inkml:trace contextRef="#ctx0" brushRef="#br1" timeOffset="180344.3442">1236 1706 22 0,'0'0'1434'0,"0"0"-1089"15,0 0-134-15,0 0 60 16,0 0-43-16,0 0-58 15,0 0-50-15,22-149-58 16,28 137-7-16,8 0 12 16,-3 12-25-16,-5 0-31 15,-11 17-11-15,-15 16-10 16,-11 3 1-16,-13 13 3 16,0 5 6-16,-21 12 0 15,-23 3 9-15,-1-9 5 16,3-5 6-16,8-17-9 0,15-8-1 15,14-13-10-15,5-9-5 16,11-8 4-16,26 0 1 16,9 0 0-16,2-6-52 15,7-8-89-15,-12 9-203 16,-12-9-646-16</inkml:trace>
          <inkml:trace contextRef="#ctx0" brushRef="#br1" timeOffset="181176.5149">2274 1624 780 0,'0'0'292'16,"0"0"-145"-16,0 0 49 15,0 0 92-15,0 0-64 16,0 0-49-16,0 0-18 15,-116 68-21-15,92-8-16 0,12 0-21 16,12 3-3-16,0-16-23 16,24-8-28-16,18-23-13 15,13-13-11-15,6-3-7 16,-3-31 4-16,0-25-18 16,-16-11-1-16,-17-12-42 15,-22 0 1-15,-3-1 4 16,-42 20 21-16,-23 10-12 15,-4 26-20-15,-26 24-57 16,19 24-154-16,15 12-644 0</inkml:trace>
          <inkml:trace contextRef="#ctx0" brushRef="#br1" timeOffset="178812.5969">2888 1600 552 0,'0'0'518'0,"0"0"-303"15,0 0-39-15,0 0 22 16,0 0-33-16,0 0-72 15,0 0-57-15,-3-12-25 0,3 12 0 16,-2-5-10-16,-1 5 8 16,0-9-2-16,-4 7 12 15,4-1 16-15,3 3 22 16,0-5 38-16,0 5 11 16,0-7 13-16,7-5-41 15,17 7-34-15,9-7-18 16,6 5 18-16,-2 7 8 15,0 0-14-15,-9 0-14 16,-7 19-1-16,-10 15 14 0,-4 16-4 16,-7-2-3-1,0 13 6-15,0-3-7 0,0 2-3 16,0-5-2-16,-2-12-14 16,2 4-2-16,-8-8-7 15,6-5-1-15,-7-3-5 16,-1-6-22-16,2-6-33 15,-2-14-31-15,4-5-29 16,-4 0-98-16,2-30-440 16,2-3-796-16</inkml:trace>
          <inkml:trace contextRef="#ctx0" brushRef="#br1" timeOffset="178987.8327">2949 1831 1847 0,'0'0'691'0,"0"0"-555"0,0 0 16 16,0 0-15-16,0 0-69 15,0 0-68-15,168 6-83 16,-123-6-238-16,-11 0-496 16,-16 0-743-16</inkml:trace>
          <inkml:trace contextRef="#ctx0" brushRef="#br1" timeOffset="177655.9939">3275 1492 823 0,'0'0'630'0,"0"0"-364"16,0 0-20-16,0 0-17 15,0 0-51-15,0 0-42 16,0 0-18-16,52-74-21 15,-25 81 3-15,1 28-2 16,-4 14-23-16,-2 16-21 0,-7 17-23 16,-9 14-5-16,-6 3-14 15,0-9 0-15,0-5 1 16,-16-16-5-16,5-20-7 16,1-13-1-16,4-17-13 15,6-7-58-15,0-12-8 16,0 0-8-16,0 0-117 15,6-12-550-15</inkml:trace>
        </inkml:traceGroup>
      </inkml:traceGroup>
    </inkml:traceGroup>
  </inkml:traceGroup>
</inkml:ink>
</file>

<file path=ppt/ink/ink10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4:21.038"/>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AEC89D9B-C0B0-47B3-A6F1-BDD7319F0462}" emma:medium="tactile" emma:mode="ink">
          <msink:context xmlns:msink="http://schemas.microsoft.com/ink/2010/main" type="writingRegion" rotatedBoundingBox="29845,10548 25516,10472 25539,9147 29868,9223"/>
        </emma:interpretation>
      </emma:emma>
    </inkml:annotationXML>
    <inkml:traceGroup>
      <inkml:annotationXML>
        <emma:emma xmlns:emma="http://www.w3.org/2003/04/emma" version="1.0">
          <emma:interpretation id="{71FB9F46-F190-4B82-B90B-DC5DB0BA733A}" emma:medium="tactile" emma:mode="ink">
            <msink:context xmlns:msink="http://schemas.microsoft.com/ink/2010/main" type="paragraph" rotatedBoundingBox="29845,10548 25516,10472 25539,9147 29868,9223" alignmentLevel="1"/>
          </emma:interpretation>
        </emma:emma>
      </inkml:annotationXML>
      <inkml:traceGroup>
        <inkml:annotationXML>
          <emma:emma xmlns:emma="http://www.w3.org/2003/04/emma" version="1.0">
            <emma:interpretation id="{7E544F9F-F343-4D0F-AD46-302B049DAB02}" emma:medium="tactile" emma:mode="ink">
              <msink:context xmlns:msink="http://schemas.microsoft.com/ink/2010/main" type="line" rotatedBoundingBox="29845,10548 25516,10472 25539,9147 29868,9223"/>
            </emma:interpretation>
          </emma:emma>
        </inkml:annotationXML>
        <inkml:traceGroup>
          <inkml:annotationXML>
            <emma:emma xmlns:emma="http://www.w3.org/2003/04/emma" version="1.0">
              <emma:interpretation id="{52CF27A0-3443-46A2-A48B-1DBB8E78B6D0}" emma:medium="tactile" emma:mode="ink">
                <msink:context xmlns:msink="http://schemas.microsoft.com/ink/2010/main" type="inkWord" rotatedBoundingBox="29847,10438 28394,10412 28408,9565 29862,9591"/>
              </emma:interpretation>
              <emma:one-of disjunction-type="recognition" id="oneOf0">
                <emma:interpretation id="interp0" emma:lang="" emma:confidence="1">
                  <emma:literal/>
                </emma:interpretation>
              </emma:one-of>
            </emma:emma>
          </inkml:annotationXML>
          <inkml:trace contextRef="#ctx0" brushRef="#br0">16255-888 781 0,'0'0'915'16,"0"0"-643"-16,0 0 85 15,0 0-152-15,0 0-48 16,0 0-28-16,164-19-72 16,-149 45-46-16,-12 7-11 15,-3 6 2-15,0 1-1 16,-29 2 11-16,-8-1-5 0,-3-8 7 16,9-3 14-1,7-5 4-15,14-7-8 0,10 1-14 16,0-5 4-16,29 3 6 15,16-6 12-15,13-6-32 16,2-2-9-16,-7-3-138 16,-20 0-175-16,-21 0-753 0</inkml:trace>
          <inkml:trace contextRef="#ctx0" brushRef="#br0" timeOffset="4581.4126">15363-903 975 0,'0'0'188'0,"0"0"29"15,0 0-66 1,0 0 22-16,0 0-6 0,0 0-47 16,0 0-14-16,-137 36 16 15,126-9-7-15,-2 9-17 16,10 3-25-16,3 3-9 16,0 2-18-16,0-2-10 15,18-7-8-15,6-7 0 16,6-7 4-16,1-10 2 15,0-7-3-15,2-4-8 16,-2-4-4-16,3-23-7 16,-5-11-10-16,-1-8 10 15,-11-9-11-15,-7 0 7 16,-10 3 11-16,0 6-12 16,-27 9-5-16,-16 18-2 0,-11 17-16 15,-11 2-60 1,-11 38-70-16,15 5-176 0,16-1-497 0</inkml:trace>
          <inkml:trace contextRef="#ctx0" brushRef="#br0" timeOffset="-1894.9504">16468-1114 970 0,'0'0'611'16,"0"0"-486"-16,0 0 138 0,0 0-85 16,127 149-29-1,-124-72 15-15,-3 4-73 0,-8 3-11 16,-19-1 10-16,-7-7-31 16,-3-7 1-16,6-8-24 15,4-15-18-15,3-7-18 16,6-13-10-16,8-6-62 15,10-1-74-15,0-8-240 16,21-6-541-16</inkml:trace>
          <inkml:trace contextRef="#ctx0" brushRef="#br0" timeOffset="-282.3027">16103-965 1609 0,'0'0'343'16,"0"0"-70"-16,0 0-39 16,0 0-76-16,-71 144-1 15,50-88-54-15,0-4-47 16,2-4-26-16,8-9-15 16,4-10-15-16,4-9-12 15,3-7-54-15,0-6-60 16,0-7-96-16,0-4-80 15,18-20-319-15,1-3-455 0</inkml:trace>
        </inkml:traceGroup>
        <inkml:traceGroup>
          <inkml:annotationXML>
            <emma:emma xmlns:emma="http://www.w3.org/2003/04/emma" version="1.0">
              <emma:interpretation id="{93E50619-9DAE-4F0C-8475-28286FDC6493}" emma:medium="tactile" emma:mode="ink">
                <msink:context xmlns:msink="http://schemas.microsoft.com/ink/2010/main" type="inkWord" rotatedBoundingBox="27824,10376 26383,10351 26404,9162 27845,9188"/>
              </emma:interpretation>
              <emma:one-of disjunction-type="recognition" id="oneOf1">
                <emma:interpretation id="interp1" emma:lang="" emma:confidence="1">
                  <emma:literal/>
                </emma:interpretation>
              </emma:one-of>
            </emma:emma>
          </inkml:annotationXML>
          <inkml:trace contextRef="#ctx0" brushRef="#br0" timeOffset="3725.3393">14572-855 675 0,'0'0'335'16,"0"0"-183"-16,0 0 3 15,0 0-81-15,0 0-32 16,0 0 41-16,0 0-26 15,3-23 7-15,-3 17 69 16,0 2 1-16,0-3 8 16,-3-1 4-16,-7 4-34 0,-1-4-18 15,-7 1-23-15,-4 2-24 16,-6-2-8-16,-6 7-5 16,-1 0-14-16,-5 0-4 15,1 0-1-15,2 0 1 16,6 15 5-16,7 4 0 15,11 3-15-15,8 2-6 16,5 2 0-16,0 0-1 16,18-4 0-16,16-5-4 15,1-6-4-15,12-8-4 16,-5-3 11-16,1 0-22 16,-4-12 15-16,-8-12-9 15,-7 0 7-15,-5-5 10 0,-11 6 1 16,-4 0 6-1,-4 9 10-15,0 7 2 0,0 7 2 16,0 0-10-16,0 7-10 16,0 24 10-16,0 10 36 15,-10 3 8-15,2 2-6 16,-2-2-14-16,2-2 2 16,-2-8 9-16,4-6-11 15,-4-6-14-15,5-9-7 16,-1-7-13-16,3-3-53 15,3-3-81-15,0 0-130 16,0 0-450-16</inkml:trace>
          <inkml:trace contextRef="#ctx0" brushRef="#br1" timeOffset="167827.3541">13382-1431 537 0,'0'0'534'16,"0"0"-441"-16,0 0 50 15,0 0-25-15,0 0 1 16,0 0 53-16,0 0-60 16,27-85-27-16,-22 79 19 15,2-2 18-15,-1 6-19 16,-3-1-2-16,0 3-27 0,-3 0-27 15,0 0-24-15,0 10 3 16,-6 16 16-16,-15 6 1 16,-3 8-10-16,-7 4-6 15,-2 1 0-15,0-4 14 16,-4 2 3-16,6-4-3 16,1-6-11-16,9-3-10 15,3-11-5-15,8-5-15 16,10-9 0-16,0-1 0 15,0-4 1-15,3 0 20 16,25 0 1-16,6 0-4 16,8-14-6-16,0-3-4 15,6-2-8-15,5 0 6 0,2 0-6 16,5-3 1 0,17-3-1-16,7 0 1 0,21-5 0 15,4 3-1-15,6 0 1 16,-7 2 0-16,-18 4 0 15,-19 6 8-15,-21 3 0 16,-19 8-1-16,-15 1-8 16,-8 3 0-16,-8 0-1 15,3 0-5-15,-3 0 0 16,0 0-12-16,4 0-22 16,-4 0-32-16,0 0-56 15,0 0-41-15,-7 7-157 16,-14 10-307-16,-3-3-437 0</inkml:trace>
          <inkml:trace contextRef="#ctx0" brushRef="#br0" timeOffset="-2484.9967">14194-999 810 0,'0'0'342'0,"0"0"-109"16,0 0 67-16,0 0-107 16,0 0-16-16,0 0-25 15,0 0-67-15,-30-2-6 16,12 4-8-16,-6 17-3 0,-7 10-5 16,-9 7-4-1,1 12 2-15,2 7-4 0,10 5 15 16,12 3-20-16,15 0-22 15,0-1-18-15,24 0-3 16,25-9 9-16,2-6-14 16,1-11-4-16,0-13-133 15,-19-13-323-15,-12-10-450 0</inkml:trace>
        </inkml:traceGroup>
        <inkml:traceGroup>
          <inkml:annotationXML>
            <emma:emma xmlns:emma="http://www.w3.org/2003/04/emma" version="1.0">
              <emma:interpretation id="{3E1354BE-16AF-4681-9173-4B2EBA01B0A8}" emma:medium="tactile" emma:mode="ink">
                <msink:context xmlns:msink="http://schemas.microsoft.com/ink/2010/main" type="inkWord" rotatedBoundingBox="25834,10478 25516,10472 25525,9934 25844,9940"/>
              </emma:interpretation>
              <emma:one-of disjunction-type="recognition" id="oneOf2">
                <emma:interpretation id="interp2" emma:lang="" emma:confidence="1">
                  <emma:literal/>
                </emma:interpretation>
              </emma:one-of>
            </emma:emma>
          </inkml:annotationXML>
          <inkml:trace contextRef="#ctx0" brushRef="#br1" timeOffset="-107069.5901">12319-692 897 0,'0'0'310'0,"0"0"-62"0,0 0 46 16,0 0-87-16,0 0-10 16,0 0-27-16,0 0-75 15,-9 0-34-15,9 0-5 16,0 0-2-16,0 0-4 16,0 0 4-16,0 0 1 15,0 0-4-15,0 0-15 16,19-8-20-16,10-8-4 15,8 2-4-15,7 0-7 16,-2 2 5-16,-2 7-5 16,-13 3-1-16,-9 2-1 15,-5 0 0-15,-8 0-5 16,-5 19 5-16,0 2 1 16,0 6 1-16,-24 2 7 0,-10 1 1 15,-5 0-7-15,-4-3 6 16,1-1-7-16,8-5 0 15,3-7 0-15,13-3 5 16,7-4-6-16,11-4 0 16,0 0-14-16,5 0-20 15,23 0 18-15,12 2-5 16,2 1 21-16,1 2 0 16,-14 4 1-16,-6 0 0 15,-15 8-1-15,-8-1 0 16,0 5 0-16,-18 0 19 15,-19 2 7-15,-2-4-7 16,-1-6-6-16,1-5-2 16,5-7 1-16,10 0-5 0,5-4-5 15,8 0-1-15,4 0-1 16,7 0-22-16,0 6-104 16,0 7-124-16,0 0-341 15,0 1-603-15</inkml:trace>
        </inkml:traceGroup>
      </inkml:traceGroup>
    </inkml:traceGroup>
  </inkml:traceGroup>
</inkml:ink>
</file>

<file path=ppt/ink/ink10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2:24.779"/>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4A016DF-8E56-4CBA-857A-75A34BC730A5}" emma:medium="tactile" emma:mode="ink">
          <msink:context xmlns:msink="http://schemas.microsoft.com/ink/2010/main" type="writingRegion" rotatedBoundingBox="12848,9827 31875,10023 31831,14288 12805,14092"/>
        </emma:interpretation>
      </emma:emma>
    </inkml:annotationXML>
    <inkml:traceGroup>
      <inkml:annotationXML>
        <emma:emma xmlns:emma="http://www.w3.org/2003/04/emma" version="1.0">
          <emma:interpretation id="{95988DF2-3625-4C11-BA84-034D91232778}" emma:medium="tactile" emma:mode="ink">
            <msink:context xmlns:msink="http://schemas.microsoft.com/ink/2010/main" type="paragraph" rotatedBoundingBox="12848,9827 31875,10023 31855,11982 12828,11786" alignmentLevel="1"/>
          </emma:interpretation>
        </emma:emma>
      </inkml:annotationXML>
      <inkml:traceGroup>
        <inkml:annotationXML>
          <emma:emma xmlns:emma="http://www.w3.org/2003/04/emma" version="1.0">
            <emma:interpretation id="{B18A0580-1527-41BE-AE2B-D7CB9CD55EB3}" emma:medium="tactile" emma:mode="ink">
              <msink:context xmlns:msink="http://schemas.microsoft.com/ink/2010/main" type="line" rotatedBoundingBox="12848,9827 31875,10023 31859,11632 12832,11436"/>
            </emma:interpretation>
          </emma:emma>
        </inkml:annotationXML>
        <inkml:traceGroup>
          <inkml:annotationXML>
            <emma:emma xmlns:emma="http://www.w3.org/2003/04/emma" version="1.0">
              <emma:interpretation id="{C420DFAF-95E9-4E78-A2F0-CA257D34EA3F}" emma:medium="tactile" emma:mode="ink">
                <msink:context xmlns:msink="http://schemas.microsoft.com/ink/2010/main" type="inkWord" rotatedBoundingBox="12845,10149 14007,10161 13995,11348 12833,11336"/>
              </emma:interpretation>
              <emma:one-of disjunction-type="recognition" id="oneOf0">
                <emma:interpretation id="interp0" emma:lang="" emma:confidence="1">
                  <emma:literal/>
                </emma:interpretation>
              </emma:one-of>
            </emma:emma>
          </inkml:annotationXML>
          <inkml:trace contextRef="#ctx0" brushRef="#br0">-151-347 940 0,'0'0'291'15,"0"0"-193"-15,0 0 27 0,0 0-19 16,0 0 19-16,0 0 14 16,-21-12-50-16,16 5-33 15,2 1 51-15,-3 2 11 16,-1-3-31-16,4 2 11 16,3 0-12-16,0-1-9 15,0-2-22-15,0-7-16 16,16-1-20-16,13-4-10 15,5-6-1-15,0 4 4 16,0 3 7-16,-7 2 17 16,-3 12-12-16,-3 3-14 15,-5 2-8-15,-4 0-1 16,-3 12 11-16,-4 14 1 0,0-2 4 16,-5 5-11-1,0-3 4-15,0 4 4 0,-10 0-1 16,-11 6 1-16,-6 1-8 15,-4-1 0-15,-3 3 5 16,-1 1 1-16,-2-5 0 16,3-3-4-16,-3-3-1 15,3 2 5-15,5-4-3 16,-2 1-3-16,1-3-5 16,2-4 0-16,1-2 0 15,9-4 0-15,2-4 0 16,8-7 7-16,5-4-1 15,3 0 2-15,0 0-1 16,0 0-7-16,0 0 16 16,0 0-8-16,0 0-3 0,8-4 4 15,13-2 5-15,10 1 3 16,6 5 3-16,6 0 0 16,-1 0-5-16,3 12-7 15,-5 0-1-15,-4-1-7 16,-5-5 0-16,-9-1-1 15,-7-3-16-15,-9-2-80 16,-6 0-110-16,0 0-359 16,0 0-1414-16</inkml:trace>
          <inkml:trace contextRef="#ctx0" brushRef="#br0" timeOffset="-5.08338E7">267 223 172 0,'0'0'131'0,"0"0"-53"15,0 0 10-15,0 0 32 16,0 0 57-16,0 0-29 15,0 0-63-15,-33-40-16 16,33 29-30-16,0-3-5 16,0 3-8-16,0 1 13 0,0 3 14 15,0 0 2-15,0 1-24 16,0 2 1-16,-8 1-12 16,0-4-8-16,-1 2-5 15,4 0 7-15,-3-2 26 16,5-1 16-16,3 2 2 15,0-1-5-15,0 0-24 16,0 1-6-16,0 2-12 16,0 4-9-16,0 0 4 15,0 0-6-15,-3 0-6 16,3 0 4-16,-3 0 2 16,3 0 0-16,0 0 0 0,0 0 7 15,0 0 9 1,0 0 13-16,0 7-10 0,0-2-7 15,0 4-11-15,0 2 17 16,0 4-1-16,0 3 30 16,-3-1 4-16,3 1-10 15,-4-1-16-15,1 1-19 16,3-1-4-16,-3-4-1 16,0 4 5-16,0-4-5 15,0 5 2-15,3-1 3 16,0 1 1-16,0 9 24 15,0-2 8-15,0 2-14 16,0 1-8-16,0-3-4 16,0-2-4-16,-10 0 1 15,4-3-1-15,0-3-2 0,2-5-6 16,1 2 1-16,3-3 5 16,0 2 2-16,0 2 1 15,0 3 14-15,0-3-11 16,0-1-3-16,0-6-2 15,0-2-7-15,0-4 6 16,0-2 4-16,0 0 11 16,0 0 24-16,0 0 20 15,0 0-30-15,0 0-17 16,0-8-18-16,0 0 1 16,0 1-1-16,0 5-1 15,0 2 0-15,0-3-10 16,0 1-2-16,0-8-7 0,-3 2-9 15,-3-2 10-15,3-10-12 16,-4 3 17-16,1-1 12 16,0-3 0-16,-1 5 0 15,4-2 1-15,-6 1 0 16,1 0-6-16,0 0-42 16,-1 0-9-16,-4-3-12 15,-1-2 37-15,6 2 21 16,-3-3 4-16,5 1-5 15,3 9 11-15,3-2 1 16,0 8 1-16,0-3-1 16,0 2 1-16,0 2-1 0,0-1-34 15,0-5-36-15,0 0 48 16,0-1 6-16,0-2 14 16,0 0 2-16,0 0 13 15,0 2 1-15,0 1 13 16,6 2-14-16,5-3-13 15,0 2 1-15,0 0-1 16,5-2 0-16,-4 3 1 16,1 2 0-16,-1-2 3 15,-2 8-3-15,-1-5 11 16,1 7-11-16,-1 0 14 16,7 0-9-16,3 0-5 15,3 0 10-15,3 0-3 0,2-5-7 16,-2 3 10-16,0-4-11 15,-6 1 2-15,-3 2 6 16,-7 3-7-16,1-4 10 16,-4 4 6-16,3 0 3 15,4 0 2-15,0 0-9 16,-4 0-12-16,4 0-1 16,-1 0-6-16,-2 0 6 15,-1 0 9-15,-1 0-8 16,-3 0 0-16,1 4 1 15,-3-1-1-15,2-3 1 16,-2 1-2-16,0 3-1 16,0 2-17-16,-1 1 18 15,1 6 0-15,2-2 0 16,-2 2 0-16,-3-3 1 0,0 1-1 16,0 1-1-16,0 3 1 15,0 2 12-15,0-4-6 16,0 4-5-16,-3-2 5 15,-2-5-6-15,2 3-1 16,1-3 1-16,-1 2-1 16,0-2 1-16,0-3 0 15,-8-1-11-15,0 2 11 16,-6 4 6-16,-5-4-3 16,0 4-2-16,-4-4-1 15,1 1 6-15,0 4-4 16,3-3-2-16,-5 0 0 0,2 8 1 15,0-3-1-15,3-2 1 16,6-3-1-16,3-3 0 16,7-3 0-16,3-4 1 15,3 0 13-15,0 0 17 16,0 0 11-16,0 0-1 16,0 0-2-16,0 0-14 15,6-5-16-15,1-5-8 16,-7 8 14-16,3-3-4 15,-3-2-10-15,0 4 6 16,0-2 3-16,0-1 8 16,6 0-4-16,0-2 0 15,10-4-2-15,6 1-9 0,8-1-3 16,3-1 0 0,6 1 0-16,-1 0 1 0,-3 2-1 15,-4-3-11-15,-1 2 7 16,-8 0 4-16,-3-2 1 15,-3 6 1-15,-4 1-1 16,-2 1 1-16,-1 3-2 16,1-2 0-16,-1 4-1 15,1 0 0-15,-1 0-7 16,4 0 8-16,-4 0 0 16,4 0 0-16,-1 0 0 15,-2 0 0-15,-1 4 0 16,4 3-7-16,1 1 0 15,-3 4 6-15,3-1 1 16,-6 1 0-16,6-4 0 0,-8-1 0 16,1-2-1-1,-7 0-7-15,3 2 7 0,-3-2 1 16,0 0-6-16,3 1 5 16,-3 3-9-16,0 4 2 15,0 0 8-15,0 4 0 16,0 3 1-16,0-4 0 15,0 1 5-15,-3-2-5 16,-4-3-1-16,1-2 0 16,0 3 5-16,-2-2-5 15,0 0 0-15,-3 0 1 16,0 1 0-16,0 0 5 16,-1-4-6-16,2 4 0 0,-2-4 0 15,2 1 5 1,-2-1-4-16,-1 1-1 0,0-5 1 15,1 3 0-15,2-1-1 16,1-4 1-16,2 3 0 16,-2-5-1-16,-4 7 1 15,1-4-1-15,-1 4 0 16,-4-3 1-16,3 3-1 16,-2-5 6-16,-1 3-5 15,1 2 0-15,0-4-1 16,4-3 1-16,-1 1-1 15,1-1 1-15,-1 0 0 0,4 0 7 16,2 0-7-16,1 0 4 16,3 0-5-16,0 0 7 15,3 0-1-15,-4 0 0 16,4 0 0-16,-3-1 2 16,-3-6-7-16,0-1-1 15,-1 2 0-15,-2-1 1 16,-2 0-1-16,6 1 7 15,2 2 5-15,0-1 34 16,3 3 2-16,0-1-30 16,0 3-18-16,0 0-9 15,0 0-39-15,0 0-37 16,0 0-84-16,0 5-42 16,-14 13-128-16,-11-7-154 0</inkml:trace>
        </inkml:traceGroup>
        <inkml:traceGroup>
          <inkml:annotationXML>
            <emma:emma xmlns:emma="http://www.w3.org/2003/04/emma" version="1.0">
              <emma:interpretation id="{E3258EA6-082C-421D-AFD0-A1CCE010B5FB}" emma:medium="tactile" emma:mode="ink">
                <msink:context xmlns:msink="http://schemas.microsoft.com/ink/2010/main" type="inkWord" rotatedBoundingBox="14810,9850 16484,9868 16477,10467 14803,10449"/>
              </emma:interpretation>
              <emma:one-of disjunction-type="recognition" id="oneOf1">
                <emma:interpretation id="interp1" emma:lang="" emma:confidence="1">
                  <emma:literal/>
                </emma:interpretation>
              </emma:one-of>
            </emma:emma>
          </inkml:annotationXML>
          <inkml:trace contextRef="#ctx0" brushRef="#br0" timeOffset="285817.4837">1932-716 1104 0,'0'0'365'15,"0"0"-227"-15,0 0-87 16,0 0-33-16,0 0 28 16,0 0 118-16,0 0 6 15,-98 76-73-15,72-43 9 16,-8 5 13-16,0 6-29 0,-6 3-27 15,4-1-26-15,-1 0-15 16,10-3-5-16,3-9 5 16,9-9-1-16,5-9-8 15,4-7-7-15,6-3 5 16,0-6-4-16,0 0 2 16,0 0 21-16,10 0 26 15,8-15-18-15,1 3-20 16,-5 0-11-16,1 1-1 15,-2 5-4-15,-5 4-1 16,2-1 0-16,-1 1 0 16,1-1 0-16,7-4 0 0,5 0 0 15,8-3 0 1,7-6-1-16,15-1 1 0,14-12-1 16,19 0 1-16,22-9 8 15,39-13-3 1,40-11 7-16,30-10-1 0,-16 10 3 15,-47 16-14-15,-56 15-1 16,-44 18-2-16,-14 1 2 16,-9 5-28-16,-12 0-25 15,-18 7-2-15,0 0 27 16,-3 0 5-16,-12 0-15 16,6 9-56-16,9 2-105 15,0 0-272-15,9-6-37 0</inkml:trace>
        </inkml:traceGroup>
        <inkml:traceGroup>
          <inkml:annotationXML>
            <emma:emma xmlns:emma="http://www.w3.org/2003/04/emma" version="1.0">
              <emma:interpretation id="{70EE2712-5297-411A-8450-2F17283F817C}" emma:medium="tactile" emma:mode="ink">
                <msink:context xmlns:msink="http://schemas.microsoft.com/ink/2010/main" type="inkWord" rotatedBoundingBox="19830,10089 21092,10102 21079,11311 19817,11298"/>
              </emma:interpretation>
              <emma:one-of disjunction-type="recognition" id="oneOf2">
                <emma:interpretation id="interp2" emma:lang="" emma:confidence="1">
                  <emma:literal/>
                </emma:interpretation>
              </emma:one-of>
            </emma:emma>
          </inkml:annotationXML>
          <inkml:trace contextRef="#ctx0" brushRef="#br1" timeOffset="-15082.6026">6820-547 740 0,'0'0'211'0,"0"0"-78"0,0 0 3 16,0 0-41-16,0 0 8 16,0 0 8-16,0-6-20 15,0 6 0-15,0 0 7 16,0 0 20-16,0 0 11 16,0 0-16-16,0-1-8 15,0 1-4-15,-3-3-31 16,-3-1-14-16,-6 1-20 15,-1 1-1-15,-6-1-5 16,1 1 4-16,-3-1-5 16,-3 3 5-16,0 0-7 15,0 0-12-15,3 0-2 0,-2 0-5 16,9 10-8 0,-1 5 0-16,5 4 0 0,7 0 0 15,3 3 0-15,0-1 0 16,0 1 0-16,21 2 0 15,10 2 14-15,-1 1-13 16,4 0 6-16,-3 4-6 16,-7 0 5-16,-3 0-6 15,-11 0 1-15,-5-4 0 16,-5-3 1-16,0 2 8 16,-2-2 2-16,-17-2 8 15,1-3-4-15,-3-2-1 16,2-3 0-16,1-7 6 15,2-1 0-15,1-4-2 0,1-2-8 16,1 0-11-16,0 0-1 16,5 0-30-16,2 0-50 15,2-2-46-15,4-25-102 16,0-2-343-16,0 2-271 0</inkml:trace>
          <inkml:trace contextRef="#ctx0" brushRef="#br1" timeOffset="-14765.0594">6780-544 1326 0,'0'0'575'15,"0"0"-324"-15,0 0 35 16,164-22-101-16,-106 11-55 16,-3 0-63-16,-9 2-38 15,-10 2-16-15,-8 4-13 0,-12 3-18 16,-8 0-65-1,-2 0-72-15,-2 10-122 0,-4 2-489 0</inkml:trace>
          <inkml:trace contextRef="#ctx0" brushRef="#br0" timeOffset="-5.08314E7">7827 10 462 0,'0'0'16'16,"0"0"-9"-16,0 0-4 15,0 0 57-15,0 0 148 16,0 0-26-16,0 0-66 16,-8-15-6-16,8 13 10 15,0-5-43-15,0 4-31 16,0-2-21-16,0-1-16 15,0 3 18-15,0 3 23 16,0 0 25-16,0 0-1 16,0 0-17-16,0-4-6 0,0 4 2 15,0 0 19-15,0 0 3 16,0 0-27-16,0 0-18 16,0 0-3-16,0 0 10 15,0-5 8-15,-5 3-2 16,2-4-19-16,-3-1 1 15,3 3-6-15,1-2 6 16,-3-1-10-16,2 3-9 16,0-3 6-16,0 0-12 15,-3 0 0-15,-1 4 1 0,1-2 0 16,-3 5-1 0,-4-2-2-16,-3 2-4 0,0 0 5 15,-3 0-6-15,1 0 7 16,-6 0-1-16,2 0 0 15,0 10-8-15,3-1 9 16,0 6-1-16,4-1 0 16,-1 0 1-16,-3 0-1 15,3 0 1-15,0-2-1 16,4 3 1-16,-1-4-1 16,1-4 1-16,-1 6-1 15,2-6 1-15,6 5-6 16,-1-3 6-16,-2 5-1 15,2 1 0-15,-2 2 1 16,-6-1 0-16,-2 4 0 0,1-2 0 16,-1-2 1-1,3 2-1-15,4-8 1 0,2 3 0 16,1-2-1-16,6 0 0 16,-3 4 2-16,0 2 10 15,0-1-3-15,-1 1-1 16,1-4-7-16,3-2 0 15,-3-2 0-15,0-1 1 16,3 1-1-16,-3-1 8 16,3 4 6-16,0 1 3 15,0 7-8-15,0 1-9 16,0 3 0-16,0 0 6 16,0 0-5-16,0-7 5 0,0-6-4 15,6-4 6-15,0 0-9 16,4-4 19-16,2 0 26 15,4 1 11-15,10 1-19 16,-1 3-13-16,3-1-18 16,-3 3-4-16,-1-2 4 15,-6-5-1-15,5 0-5 16,-1-3-18-16,3 0 9 16,3 0 8-16,-1-3-10 15,-5-5 10-15,-3 5 1 16,-7 0-1-16,1 3-6 15,-1 0 6-15,1 0 0 0,0 0-1 16,-1 0 2-16,1 0 1 16,0 0 0-16,-1-3 10 15,1-8-10-15,-1-2 8 16,-2 3-8-16,-4 2-1 16,0 5 0-16,-6 0 0 15,5 3-1-15,-5 0 0 16,0 0 0-16,0 0 0 15,0 0 0-15,0 0-10 16,0 0-38-16,0 0-36 16,-33 0-133-16,-5 3-257 15,-9 5-257-15</inkml:trace>
        </inkml:traceGroup>
        <inkml:traceGroup>
          <inkml:annotationXML>
            <emma:emma xmlns:emma="http://www.w3.org/2003/04/emma" version="1.0">
              <emma:interpretation id="{F11DA277-FBA3-41AF-B318-767B7BC25B47}" emma:medium="tactile" emma:mode="ink">
                <msink:context xmlns:msink="http://schemas.microsoft.com/ink/2010/main" type="inkWord" rotatedBoundingBox="21609,9917 22852,9930 22846,10442 21604,10430"/>
              </emma:interpretation>
              <emma:one-of disjunction-type="recognition" id="oneOf3">
                <emma:interpretation id="interp3" emma:lang="" emma:confidence="0">
                  <emma:literal>&lt;</emma:literal>
                </emma:interpretation>
                <emma:interpretation id="interp4" emma:lang="" emma:confidence="0">
                  <emma:literal>c</emma:literal>
                </emma:interpretation>
                <emma:interpretation id="interp5" emma:lang="" emma:confidence="0">
                  <emma:literal>a</emma:literal>
                </emma:interpretation>
                <emma:interpretation id="interp6" emma:lang="" emma:confidence="0">
                  <emma:literal>~</emma:literal>
                </emma:interpretation>
                <emma:interpretation id="interp7" emma:lang="" emma:confidence="0">
                  <emma:literal>L</emma:literal>
                </emma:interpretation>
              </emma:one-of>
            </emma:emma>
          </inkml:annotationXML>
          <inkml:trace contextRef="#ctx0" brushRef="#br0" timeOffset="288227.1135">8837-771 757 0,'0'0'196'0,"0"0"-59"16,0 0 23-16,0 0-40 16,0 0 5-16,0 0-3 15,0 0-48-15,0-9-12 16,0 9 12-16,0 0 7 16,0 0-2-16,0 0-2 0,0 0 9 15,-5 0-17-15,-1 0-17 16,-4 0 1-16,-1 15 5 15,-5 4 1-15,-8 11-5 16,-4 5-13-16,-12 9 2 16,-5 8-19-16,-7 5-3 15,-6 1-12-15,3-7-8 16,7-4 13-16,11-8 5 16,11-15-7-16,7-5-4 15,9-9-7-15,8-3 0 16,2-7 11-16,0 0-12 15,0 0 1-15,0 0 4 0,0 0 3 16,0 0-1-16,0 0 10 16,0 0-11-16,0 0-5 15,0 0 0-15,0 0 0 16,0 0 5-16,0 0-5 16,0 0-1-16,0 0 1 15,0 0 0-15,0 0 5 16,0 0 0-16,0 0-5 15,0 0 1-15,0 0-1 16,0 0-1-16,0 0 2 16,0 0 5-16,0 0-6 15,0 0 5-15,0 0-5 16,0 0 1-16,0 0-1 16,0 0 0-16,0 0 0 15,0 0-1-15,0 0 0 0,0 0 0 16,0 0 0-16,0 0 1 15,0 0-1-15,0 0 0 16,0 0 0-16,0 0 0 16,0 0 0-16,0 0 0 15,0 0-1-15,0 0 1 16,0 0-9-16,0 0 3 16,0 0 6-16,0 0 0 15,0 0 0-15,0 0 0 16,0 0 0-16,0 0 0 15,0 0-2-15,0 0 2 16,0 0-1-16,0 0 0 16,0 0-10-16,0 0-1 0,0 0 11 15,0 0 0-15,0 0-1 16,0 0-4-16,0 0-3 16,0 0 2-16,0 0-2 15,0 0 3-15,0 0 5 16,0 0 0-16,0 0 1 15,0 0 0-15,0 0-1 16,0 0 0-16,0 0 0 16,0 0 0-16,0 0 1 15,0 0-1-15,0 0 0 16,0 0 1-16,0 0 0 16,0 0 0-16,0 0 0 0,0 0 0 15,0 0 1 1,0 0 0-16,0 0-1 15,0 0 0-15,0 0 1 0,0 0 0 16,0 0 0-16,0 0-1 16,0 0 0-16,0 0 1 15,0 0-1-15,0 0 0 16,0 0 0-16,0 0 0 16,0 0-1-16,0 0 0 15,0 0 0-15,0 0-10 16,0 0 10-16,0 0-6 15,0 0 6-15,0 0 1 16,0 0-1-16,0 0 0 0,0 0 1 16,0 0 0-1,0 0 0-15,0 0-6 0,0 0-14 16,0 0 2-16,0 0 3 16,0 0-7-16,0 0 10 15,0 0 11-15,0 0 0 16,0 0 1-16,0 0 1 15,0 0-1-15,0 0-1 16,0 0-7-16,0 0 3 16,0 0 4-16,0 0 2 15,0 0-1-15,0 0 0 16,0 0 1-16,0 0 0 16,0 0-1-16,0 0 1 15,0 0 0-15,0 0-1 16,0 0 0-16,0 0 0 0,0 0-1 15,0 0 1-15,0 0 1 16,0 0-1-16,0 0 0 16,0 0-8-16,0 0 8 15,0 0 0-15,0 0 0 16,0 0 1-16,0 0 5 16,0 0-5-16,0 0 0 15,0 0 0-15,0 0-1 16,0 0 1-16,0 0-1 15,2 0-1-15,17 0-11 16,17-7-1-16,28 0 13 16,25-5 18-16,24-8 1 15,17-3 8-15,9-1-14 0,5 2 10 16,-9 0 8-16,-20 6 26 16,-21 3-35-16,-24 3-22 15,-25 8-12-15,-19 2-24 16,-15-2-35-16,-5-1-90 15,-2 1-191-15,-1-5-310 0</inkml:trace>
        </inkml:traceGroup>
        <inkml:traceGroup>
          <inkml:annotationXML>
            <emma:emma xmlns:emma="http://www.w3.org/2003/04/emma" version="1.0">
              <emma:interpretation id="{7C1EB731-1D9D-425F-9576-638FE9AAE451}" emma:medium="tactile" emma:mode="ink">
                <msink:context xmlns:msink="http://schemas.microsoft.com/ink/2010/main" type="inkWord" rotatedBoundingBox="25798,10541 26600,10549 26592,11389 25789,11381"/>
              </emma:interpretation>
              <emma:one-of disjunction-type="recognition" id="oneOf4">
                <emma:interpretation id="interp8" emma:lang="" emma:confidence="1">
                  <emma:literal/>
                </emma:interpretation>
              </emma:one-of>
            </emma:emma>
          </inkml:annotationXML>
          <inkml:trace contextRef="#ctx0" brushRef="#br0" timeOffset="-5.0828E7">12538-40 567 0,'0'0'304'16,"0"0"-211"-16,0 0-73 15,0 0-10-15,0 0 44 16,0 0-5-16,0 0-19 0,4 0 18 16,-4 0 23-1,0 0 16-15,3 0-32 0,-3 0 3 16,3-2-13-16,3-1-4 15,4-2-28-15,-1 0 10 16,7 1-16-16,7-2 19 16,-1-1 24-16,7 3 36 15,-1-3-4-15,3 2-44 16,-2 0-21-16,-1-2-2 16,-6 2 0-16,0-1-8 15,-5 4-7-15,-1-2 2 16,0-1-1-16,0 0 0 15,-1 1 13-15,4-2 0 16,3 1-6-16,0-1 14 16,2-1 1-16,1 7-2 0,-3 0 0 15,3 0-3-15,-3 0-3 16,-3 0-14-16,-3 0 0 16,0 0 9-16,-1 0 23 15,1 0-1-15,0 0-8 16,0 0 5-16,1 0 4 15,-3 5-13-15,-1 0-12 16,-4-2-7-16,-1 2-1 16,-2 1 0-16,-1 0 0 15,3 2 6-15,-2 2-5 16,2 0 6-16,0 2 3 16,-2 1-9-16,4 4 0 15,-7-2 0-15,3 7 8 0,-3-6-3 16,0 1-5-1,1 0 5-15,-1-2 0 0,-3-2 5 16,0 5-3-16,0-1-2 16,0 3-5-16,0 2 0 15,0 1 7-15,0 0-7 16,0 0 0-16,0-3 11 16,-3 0-12-16,-7-3 0 15,4-2 8-15,-4-2-1 16,1 2-6-16,-1-1 0 15,1 3 1-15,-2 0-1 16,3 0 8-16,-6-3-9 0,6-3-2 16,-3 2 2-1,-1-6 0-15,2 3 0 0,-2-3 10 16,-1 3-9-16,-3 1 5 16,-3 3-5-16,0 3 0 15,-6 1 1-15,0-5-1 16,0 4 4-16,-2-2-5 15,-1-2-2-15,3 2 2 16,-4-3 1-16,-2 2 4 16,2 0-5-16,-2 1 0 15,6 0 1-15,-2-4 8 16,13-4 14-16,0 3-3 16,8-8-5-16,2 3-1 15,4-5 0-15,0 0-4 16,0 0 10-16,0 0-3 0,0 0 1 15,0 0-18-15,0 0-6 16,0-5-71-16,0 5-54 16,0 0-418-16,-12 0-369 0</inkml:trace>
          <inkml:trace contextRef="#ctx0" brushRef="#br0" timeOffset="-5.08292E7">12944 3 403 0,'0'0'107'0,"0"0"-13"16,0 0 20-16,0 0 52 15,0 0-45-15,0 0-25 16,0 0-27-16,4-34 8 16,-4 30-2-16,0-1-13 15,0 5-15-15,0-2-14 0,0 2 8 16,0 0-15 0,0 0-13-16,0 0-3 0,0 0 1 15,0 0 18-15,0 0 3 16,0 0-3-16,0 0 13 15,0 0 2-15,0 0-16 16,0 0 10-16,0 7 32 16,0 11-22-16,0 2 17 15,0 4-25-15,0-3 6 16,3 9 3-16,3-2 4 16,0-3-16-16,1 4-18 15,-4-6 1-15,3 2 7 16,0-3-5-16,-1-4-5 15,-3 2 3-15,1-5-3 16,0-2 0-16,-3-1-3 0,0 0-1 16,0-4 8-16,0-3-11 15,0 5 4-15,0-5-1 16,0 8-4-16,0-3 3 16,0 4 11-16,0 4 0 15,0 2-5-15,0 0 1 16,0-6-6-16,0 0 1 15,0-6-2-15,0-2-11 16,0-6 0-16,0 4 13 16,0-4 3-16,0 0-9 15,0 0 2-15,0 0-4 16,0 0-6-16,0 0-7 16,0 2-57-16,0 3-167 15,-22-5-28-15,0 0-283 16,0 0-349-16</inkml:trace>
        </inkml:traceGroup>
        <inkml:traceGroup>
          <inkml:annotationXML>
            <emma:emma xmlns:emma="http://www.w3.org/2003/04/emma" version="1.0">
              <emma:interpretation id="{C11E8263-9AD5-40A2-82C7-15CE9BADEDC6}" emma:medium="tactile" emma:mode="ink">
                <msink:context xmlns:msink="http://schemas.microsoft.com/ink/2010/main" type="inkWord" rotatedBoundingBox="27400,10338 31871,10384 31859,11632 27387,11585"/>
              </emma:interpretation>
              <emma:one-of disjunction-type="recognition" id="oneOf5">
                <emma:interpretation id="interp9" emma:lang="" emma:confidence="1">
                  <emma:literal/>
                </emma:interpretation>
              </emma:one-of>
            </emma:emma>
          </inkml:annotationXML>
          <inkml:trace contextRef="#ctx0" brushRef="#br0" timeOffset="-5.0845E7">15953 72 851 0,'0'0'236'15,"0"0"-145"-15,0 0-46 16,0 0 44-16,0 0 29 15,0 0-11-15,0 0 0 16,131 86 15-16,-87-64-31 16,0-2-27-16,-3 0-4 15,-3-3-35-15,-10-3-8 0,-8-4-6 16,-7-6-10 0,-10-4 5-16,0 3 6 0,-3-3-7 15,0 3-5-15,0 4-12 16,0 4 6-16,-9 6 6 15,-10 10 2-15,0 8 15 16,-1 8-2-16,-2 7 20 16,-4 0-13-16,1 0-4 15,0 0 13-15,-3-8 30 16,2-4 4-16,6-13-13 16,1-2-12-16,10-9-15 15,4-4-12-15,5-2-1 16,0-5 1-16,0-3-13 15,0 2-59-15,0-2-51 16,-14 3-140-16,-2-1-263 0,-3-2 24 16</inkml:trace>
          <inkml:trace contextRef="#ctx0" brushRef="#br0" timeOffset="-5.08456E7">16029 331 532 0,'0'0'406'16,"0"0"-221"-16,0 0-109 0,0 0 45 16,0 0 30-16,0 0-18 15,0 0-51-15,193 35-18 16,-158-26-24-16,-2-1-21 16,-11 0-11-16,-6-3-6 15,-7-1-2-15,-6-4-21 16,0 0-24-16,-3 0-31 15,0 0-31-15,0 0-99 16,0-9-510-16</inkml:trace>
          <inkml:trace contextRef="#ctx0" brushRef="#br0" timeOffset="-5.08466E7">14134 346 257 0,'0'0'177'0,"0"0"-102"0,0 0 47 16,0 0 61-16,0 0-43 15,0 0-47-15,0 0-30 16,0 0 7-16,0 0-1 16,0 0 9-16,0 0-5 15,0 0 2-15,0-3 18 16,0 1-18-16,3-6-20 16,0 3 18-16,0 0 2 15,-1 2-18-15,6-4-3 16,-2 7 11-16,3-7-4 15,7 4-36-15,6-4-15 16,7 2 37-16,9 3-10 0,7-2-13 16,7-1 5-16,6 3 19 15,5-5-16-15,0 4-8 16,2-4-12-16,-5 1-6 16,-10 2-5-16,-6-1 7 15,-11 2-8-15,-14 3 0 16,-7 0-1-16,-9-2-10 15,-3 2-4-15,0 0 5 16,0 0 2-16,4 0-7 16,2 0-47-16,7 0-109 15,12 0-164-15,0 0-144 16,-3-4-408-16</inkml:trace>
          <inkml:trace contextRef="#ctx0" brushRef="#br0" timeOffset="-5.08484E7">17881 220 367 0,'0'0'73'15,"0"0"-50"-15,0 0-1 16,0 0 103-16,0 0 83 0,0 0-11 16,0 0-47-16,72-7-44 15,-72 7-50-15,0 0-45 16,0 0 10-16,0 22 55 16,7 8 28-16,-1 13-13 15,5 6 24-15,-3 5-29 16,6-4-26-16,-9-6-22 15,1-6-9-15,-3-10-17 16,2-8 7-16,-5-9-8 16,0-2-11-16,0-6 13 15,0-3-1-15,3 0 2 16,-3 0 4-16,0 0-6 16,0 0-1-16,0 0 0 15,0 0-11-15,3 0-11 16,-3 0-5-16,0-3-18 0,0-9-26 15,3-6 26-15,-3-2-18 16,0-10 33-16,0-5-9 16,0-7-6-16,2-3-94 15,1-7-50-15,11 1-32 16,2 6 84-16,6 7 114 16,3 13 12-16,0 7 41 15,1 10 25-15,2 8 21 16,-3 0-46-16,0 0-2 15,2 0-3-15,-5 13-9 16,3 5 2-16,-3 2 16 16,0 0 25-16,-6 2 0 0,0 4 10 15,-4 1-16-15,-2 3-14 16,-1 7 7-16,4 4 14 16,1 1 18-16,-3 5-1 15,3-1-27-15,-3 4 5 16,6-2-8-16,-1-2-16 15,0-4-4-15,-4-1-14 16,4-7-9-16,-6-3-2 16,2-7-5-16,-2-7-2 15,-4-6 1-15,-3-5-7 16,-3-5-12-16,0-1-19 16,0 4-74-16,0 2-261 15,0 1-279-15,0-7-319 0</inkml:trace>
          <inkml:trace contextRef="#ctx0" brushRef="#br0" timeOffset="-5.08501E7">16613-176 854 0,'0'0'134'0,"0"0"-41"0,0 0-1 15,0 0 7-15,3 179 10 16,-3-117-25-16,0 3 4 15,0 0 20-15,0 3-9 16,0-3-49-16,0 2 7 16,6-1-10-16,10-4-18 15,3-4-5-15,0-2-8 16,-4-5-6-16,1-10-4 16,-5-17-6-16,-5-6-26 15,-4-10-17-15,-2-6-32 16,0-2 20-16,0 0 14 15,-8-17-160-15,-14-5-300 0</inkml:trace>
          <inkml:trace contextRef="#ctx0" brushRef="#br0" timeOffset="-5.08461E7">15303 291 178 0,'0'0'505'0,"0"0"-350"16,0 0-56-16,0 0-19 16,0 0 14-16,0 0-15 15,0 0-32-15,0-6-20 16,0 6 1-16,0 0 38 15,0 0 39-15,0 0 8 16,3 0 10-16,7 0 15 16,6 0-35-16,9 0-28 15,14 0-10-15,11 0-3 16,7 10 5-16,3 1-30 16,0 1-14-16,1-4-15 15,-4-3 5-15,-4-3-13 16,-4-2-8-16,-11 0-16 0,-13 0-18 15,-13 0 5-15,-5 0-8 16,-7 0-44-16,0 0-72 16,0 0-31-16,0 4 13 15,0 2-47-15,0-1-311 0</inkml:trace>
          <inkml:trace contextRef="#ctx0" brushRef="#br0" timeOffset="-5.08498E7">16359 258 960 0,'0'0'181'0,"0"0"-83"0,0 0-47 16,0 0 21-16,167-15 44 15,-99 15 9-15,4 0-17 16,8 0 5-16,-7 0-39 16,-1 0-8-16,-12 0-38 15,-11 0-15-15,-15 0-13 16,-12 0-44-16,-9 0-92 16,-10 0-66-16,0 0-39 15,-3 0-101-15</inkml:trace>
          <inkml:trace contextRef="#ctx0" brushRef="#br0" timeOffset="-5.08508E7">16644-127 795 0,'0'0'151'16,"0"0"-78"-16,0 0-4 15,0 0-31-15,0 0-2 16,0 0-26-16,0 0-9 16,10-58 23-16,-4 53-10 15,-3 2 58-15,0 0 5 16,-3-1 18-16,3 1-21 16,2 1-2-16,0-3-13 15,4 2 11-15,4-4-13 0,7 2-43 16,8-3 23-1,7 3-30-15,6-5 5 0,9 5 11 16,4-4-4-16,7 1-4 16,5-1 3-16,5-2-2 15,-5 3-8-15,-6-2-8 16,-6 2-8-16,-12 3-14 16,-14 1-23-16,-12 2-28 15,-10-2 0-15,-3 4-27 16,-3 0-3-16,0 0-7 15,0 0-18-15,0 0-54 16,0 0-159-16</inkml:trace>
          <inkml:trace contextRef="#ctx0" brushRef="#br0" timeOffset="-5.08492E7">17338-145 1013 0,'0'0'172'16,"0"0"-105"-16,0 0-14 15,0 0-53-15,0 0-30 16,0 0-25-16,0 0 24 16,71 32-83-16,-59-19-139 0</inkml:trace>
          <inkml:trace contextRef="#ctx0" brushRef="#br0" timeOffset="-5.08495E7">17434 158 894 0,'0'0'163'0,"0"0"-109"15,0 0 44-15,0 0 51 16,47 168-2-16,-40-103 44 0,-4 5-9 16,-3-3-60-16,0-1-33 15,0-14-40-15,0-10-27 16,-3-11-7-16,-1-11 4 15,1-8-10-15,3-10-5 16,0-2-4-16,0 0-19 16,0 0-5-16,0-6-229 15,0-12-19-15,0-26 25 16,-12 5-27-16,-7-5-615 0</inkml:trace>
        </inkml:traceGroup>
      </inkml:traceGroup>
      <inkml:traceGroup>
        <inkml:annotationXML>
          <emma:emma xmlns:emma="http://www.w3.org/2003/04/emma" version="1.0">
            <emma:interpretation id="{BC8F32B5-2E39-4AF8-9F5E-BFE93B7BCF1D}" emma:medium="tactile" emma:mode="ink">
              <msink:context xmlns:msink="http://schemas.microsoft.com/ink/2010/main" type="line" rotatedBoundingBox="21663,11177 23886,11107 23910,11865 21687,11935"/>
            </emma:interpretation>
          </emma:emma>
        </inkml:annotationXML>
        <inkml:traceGroup>
          <inkml:annotationXML>
            <emma:emma xmlns:emma="http://www.w3.org/2003/04/emma" version="1.0">
              <emma:interpretation id="{B4BDD02B-85CE-4505-95E6-E6FF94F24DFF}" emma:medium="tactile" emma:mode="ink">
                <msink:context xmlns:msink="http://schemas.microsoft.com/ink/2010/main" type="inkWord" rotatedBoundingBox="21663,11177 23886,11107 23910,11865 21687,11935"/>
              </emma:interpretation>
              <emma:one-of disjunction-type="recognition" id="oneOf6">
                <emma:interpretation id="interp10" emma:lang="" emma:confidence="1">
                  <emma:literal/>
                </emma:interpretation>
              </emma:one-of>
            </emma:emma>
          </inkml:annotationXML>
          <inkml:trace contextRef="#ctx0" brushRef="#br0" timeOffset="26616.2262">8585 480 722 0,'0'0'231'16,"0"0"-62"-16,0 0 22 15,0 0-46-15,0 0 52 16,0 0 10-16,0 0 23 0,-30 2-19 15,14 13-37-15,-5 1-42 16,0 11-31-16,-3 9-28 16,6 10-1-16,2 13-9 15,3 4 6-15,8 4-11 16,5-2-13-16,0-5-9 16,0-10-20-16,18-11-8 15,3-12 5-15,0-11-13 16,-5-6-1-16,0-10-71 15,-8 0-80-15,-8-7-99 16,0-12-397-16,0-3-760 0</inkml:trace>
          <inkml:trace contextRef="#ctx0" brushRef="#br0" timeOffset="26998.9283">8682 516 1699 0,'0'0'529'0,"0"0"-347"15,0 0-12-15,0 0-35 16,0 0 10-16,4 161-43 16,20-125-53-16,6-9-25 15,7-6-13-15,-1-11-4 16,1-8-7-16,-3-2-43 16,-7 0-56-16,-3-17-107 15,-3-22-115-15,-8 7-392 16,-8-1-278-16</inkml:trace>
          <inkml:trace contextRef="#ctx0" brushRef="#br0" timeOffset="27162.7888">8966 477 1681 0,'0'0'402'0,"0"0"-52"16,0 0-82-16,0 0-105 15,0 181-20-15,0-122-53 16,0-1-47-16,0-3-22 15,-3-6 0-15,-4-8-19 16,4-10 16-16,3-12-18 16,-3-7-24-16,3-5-54 15,0-7-58-15,0 0-80 16,10-17-324-16,7-4-425 0</inkml:trace>
          <inkml:trace contextRef="#ctx0" brushRef="#br0" timeOffset="27405.7515">9139 806 1204 0,'0'0'552'16,"0"0"-246"-16,0 0 24 15,0 0-110-15,0 0-21 16,0 0-48-16,12 180-40 15,-21-132-57-15,-9-11-35 16,2-10-19-16,1-8-87 16,6-10-70-16,4-9-74 15,5-9-133-15,0-18-305 0,0-2-223 0</inkml:trace>
          <inkml:trace contextRef="#ctx0" brushRef="#br0" timeOffset="27770.9601">9398 628 958 0,'0'0'207'16,"0"0"-34"-16,0 0 43 15,0 0 45-15,0 0 57 16,0 0-88-16,0 0-89 0,-37-62-38 15,22 62-11 1,0 0-14-16,3 1-27 0,6 13-29 16,6 6-10-16,0 1 11 15,0 7 12-15,24 3 16 16,6-2-1-16,4 5-22 16,-3 0-10-16,-7 1-3 15,-9 2-8-15,-6-4 4 16,-9-3-1-16,0-9-9 15,0-7-1-15,0-6-29 16,-9-8-21-16,-9 0-30 16,-3-10-78-16,-16-37-140 15,9 0-436-15,4 4-441 0</inkml:trace>
          <inkml:trace contextRef="#ctx0" brushRef="#br0" timeOffset="27855.0342">9398 628 1443 0</inkml:trace>
          <inkml:trace contextRef="#ctx0" brushRef="#br0" timeOffset="27958.9711">9398 628 1443 0,'45'-62'497'0,"-11"45"-243"0,5-3-37 0,4 4-95 0,-1 2-28 15,-8 6-64-15,-7 3-30 16,-5 5-78-16,-3 0-124 16,-8 0-348-16,-1 8-284 0</inkml:trace>
          <inkml:trace contextRef="#ctx0" brushRef="#br0" timeOffset="28517.1127">9882 888 1187 0,'0'0'504'0,"0"0"-4"15,0 0-229-15,0 0-103 16,-25 178-64-16,8-137-52 15,-2-5-52-15,7-9-25 16,9-14-73-16,0-7-112 16,3-6-124-16,0-13-199 15,0-15-474-15</inkml:trace>
          <inkml:trace contextRef="#ctx0" brushRef="#br0" timeOffset="32928.7962">10320 605 36 0,'0'0'901'15,"0"0"-718"-15,0 0-18 16,0 0-41-16,0 0-50 15,0 0 10-15,0 0 2 16,21-4-15-16,-21 1 36 16,0 0 32-16,0-2 12 15,0 0-2-15,0-4-24 16,-3-1-38-16,-10 0-14 16,-4-3-27-16,-1 2-22 15,-5 2-8-15,2 2-8 16,-6 1-7-16,3 6 0 0,-1 0-1 15,1 0 1 1,3 3-1-16,2 16 0 0,4 3-1 16,6 5 1-16,4 4-1 15,5-2 0-15,0 1 1 16,0-5 1-16,18-4 8 16,3-4 5-16,9-7-14 15,1-10 8-15,-1 0-7 16,1 0 11-16,-7-17-12 15,-3-9-11-15,-6 0-3 16,-9-1 14-16,-2 1 1 16,-4 6 6-16,0 8 5 15,0 3 10-15,0 9-4 16,0 0-10-16,0 4-8 16,6 23 26-16,2 6 26 0,2 3-4 15,-4 4 1-15,-3 0 0 16,-3-1 2-16,0-3 4 15,0-3-23-15,0-3-13 16,0-5-10-16,0-6-7 16,0-3-2-16,0-8-47 15,0-3-57-15,0-5-32 16,3 0-25-16,9-13-132 16,-3-14-429-16,1-6-598 0</inkml:trace>
          <inkml:trace contextRef="#ctx0" brushRef="#br0" timeOffset="33235.6495">10551 407 1234 0,'0'0'246'15,"0"0"-65"-15,0 0 61 16,0 0-90-16,76 188-15 16,-67-112-21-16,-9 4-36 15,0-1 38-15,-3-6 18 16,-18-6-53-16,-3-15-25 0,0-8-22 16,6-15-33-16,2-10-3 15,3-7-36-15,11-7-40 16,-1-5-26-16,0 0-62 15,0 0-191-15,-1 0-413 0</inkml:trace>
        </inkml:traceGroup>
      </inkml:traceGroup>
    </inkml:traceGroup>
    <inkml:traceGroup>
      <inkml:annotationXML>
        <emma:emma xmlns:emma="http://www.w3.org/2003/04/emma" version="1.0">
          <emma:interpretation id="{60F887C6-34DD-4F4D-A753-DB36CCB26BA2}" emma:medium="tactile" emma:mode="ink">
            <msink:context xmlns:msink="http://schemas.microsoft.com/ink/2010/main" type="paragraph" rotatedBoundingBox="26801,11320 29839,11243 29864,12213 26826,12290" alignmentLevel="3"/>
          </emma:interpretation>
        </emma:emma>
      </inkml:annotationXML>
      <inkml:traceGroup>
        <inkml:annotationXML>
          <emma:emma xmlns:emma="http://www.w3.org/2003/04/emma" version="1.0">
            <emma:interpretation id="{17AB09FE-0655-4B07-8708-686864F7BC5E}" emma:medium="tactile" emma:mode="ink">
              <msink:context xmlns:msink="http://schemas.microsoft.com/ink/2010/main" type="line" rotatedBoundingBox="26801,11320 29839,11243 29864,12213 26826,12290"/>
            </emma:interpretation>
          </emma:emma>
        </inkml:annotationXML>
        <inkml:traceGroup>
          <inkml:annotationXML>
            <emma:emma xmlns:emma="http://www.w3.org/2003/04/emma" version="1.0">
              <emma:interpretation id="{36E78985-6BB1-4853-91F2-2962DBBFE391}" emma:medium="tactile" emma:mode="ink">
                <msink:context xmlns:msink="http://schemas.microsoft.com/ink/2010/main" type="inkWord" rotatedBoundingBox="26801,11320 29839,11243 29864,12213 26826,12290"/>
              </emma:interpretation>
              <emma:one-of disjunction-type="recognition" id="oneOf7">
                <emma:interpretation id="interp11" emma:lang="" emma:confidence="1">
                  <emma:literal/>
                </emma:interpretation>
              </emma:one-of>
            </emma:emma>
          </inkml:annotationXML>
          <inkml:trace contextRef="#ctx0" brushRef="#br0" timeOffset="34972.0272">14198 847 1235 0,'0'0'334'0,"0"0"-181"16,0 0 44-16,0 0-113 16,0 0 18-16,0 0 0 15,-181 10-55-15,157 13-5 0,3 0 14 16,8 6-11-1,8 1-19-15,5-3 2 0,0-2-19 16,0-4-3-16,24-9 3 16,7-7-7-16,6-5 13 15,2 0-8-15,-2-13 18 16,-2-12-22-16,-7-6-3 16,-7 4-9-16,-8 3 9 15,-7 5 1-15,-3 5 11 16,-3 8 20-16,0 6 10 15,0 3 4-15,0 31 14 16,-9 12 28-16,-4 6 3 16,5 9-9-16,-2-7-16 15,4-3-8-15,4-5-32 16,-3-12-5-16,5-8 0 0,-2-13-14 16,2-7-5-16,0-4-2 15,0-2-41-15,0 0-88 16,15 0-89-16,9-14-382 15,2-3-712-15</inkml:trace>
          <inkml:trace contextRef="#ctx0" brushRef="#br0" timeOffset="34452.9373">13848 807 882 0,'0'0'263'16,"0"0"-53"-16,0 0 2 16,0 0-29-16,0 0-9 15,0 0-13-15,0 0-62 0,-184 119-3 16,155-69-11-16,3 9 24 15,5 4-8-15,10 12-24 16,1 2-20-16,7-3-24 16,3-9 0-16,0-7-13 15,6-14-2-15,9-11-16 16,6-12-2-16,1-12-14 16,3-9-57-16,12 0-102 15,-5-23-324-15,-4-3-441 0</inkml:trace>
          <inkml:trace contextRef="#ctx0" brushRef="#br0" timeOffset="35213.699">14526 1135 1452 0,'0'0'478'16,"0"0"-311"-16,0 0 86 15,0 0-90-15,0 0-40 16,0 155-27-16,-12-112-57 16,2-9-25-16,2-3-14 15,5-14-35-15,3-16-119 16,0-1-228-16,0 0-377 0</inkml:trace>
          <inkml:trace contextRef="#ctx0" brushRef="#br0" timeOffset="36450.596">14763 973 955 0,'0'0'269'0,"0"0"-76"16,0 0 104-16,0 0-46 15,0 0-30-15,0 0-37 16,0 0-69-16,73-82-16 16,-39 75-6-16,0 3-16 15,-2 4-38-15,-3 0-27 16,-8 4-5-16,-6 15-7 15,-6-2 0-15,-9 6 0 16,0-1 1-16,-13 0 10 0,-14-3 2 16,-7-2-2-16,2-5-11 15,7 0 0 1,10-7 0-16,11-2-6 0,4 0-23 16,0 1-14-16,10 3 24 15,17 3 19-15,1 4 7 16,-1 3 6-16,-3 0 3 15,-11 2-5-15,-11 0-4 16,-2 3 13-16,0 2 7 16,-24-2-3-16,-2-5-12 15,-3-4-4-15,5-7-8 16,3-6-10-16,3 0-29 16,2 0-52-16,11 0-48 0,5 0-109 15,0-2-358 1,0-2-676-16</inkml:trace>
          <inkml:trace contextRef="#ctx0" brushRef="#br0" timeOffset="36717.3401">15354 1231 1662 0,'0'0'401'16,"0"0"-193"-16,0 0-56 16,0 0-100-16,0 0 66 0,0 0-1 15,0 0-52-15,-31 185-12 16,10-140 14-16,3-11-25 16,2-7-37-16,11-11-5 15,2-9-72-15,3-7-116 16,0-4-155-16,5-15-602 0</inkml:trace>
          <inkml:trace contextRef="#ctx0" brushRef="#br0" timeOffset="37046.6465">15594 959 1400 0,'0'0'246'15,"0"0"119"-15,0 0-87 16,0 0-131-16,-18 182-24 16,5-145-70-16,5-6-53 15,2-9-8-15,6-9-69 16,0-13-116-16,0 0-276 15,0 0-275-15</inkml:trace>
          <inkml:trace contextRef="#ctx0" brushRef="#br0" timeOffset="37347.475">15820 919 859 0,'0'0'402'0,"0"0"-98"16,0 0 90-16,0 0-112 15,0 0-70-15,0 0-51 16,161-45-65-16,-134 45-51 16,-6 0-28-16,-8 10-16 15,-10 13 0-15,-3 7 7 16,0 6-7-16,-19 3 0 15,-7-1 21-15,-3-3-21 0,5-5 17 16,9-4-3-16,6-5-8 16,9-5-5-16,0 0-1 15,0-1 0-15,6-7 6 16,12 0 13-16,3-5 12 16,1-3 3-16,-4 0-35 15,-2 0 0-15,2 0-109 16,9-11-97-16,1-9-366 15,-7 1-335-15</inkml:trace>
          <inkml:trace contextRef="#ctx0" brushRef="#br0" timeOffset="37635.9842">16319 760 1092 0,'0'0'336'16,"0"0"-18"-16,0 0 55 16,0 0-123-16,24 210-51 15,-24-130-17-15,0 1-82 16,-22-1-14-16,-2-5-20 0,-2-9-31 15,-5-15-34-15,-1-9-1 16,8-15-73-16,-5-4-74 16,8-13-173-16,5-3-570 0</inkml:trace>
          <inkml:trace contextRef="#ctx0" brushRef="#br0" timeOffset="82540.2073">15618 1370 763 0,'0'0'136'0,"0"0"-93"16,0 0 60-16,0 0-28 16,0 0 23-16,0 0-30 15,0 0-30-15,-15 0 56 16,15 0 57-16,-3 0 29 15,3 0-3-15,-3 0 16 16,3 0-20-16,0 0-23 0,0 0-40 16,0 0-26-1,0 0-3-15,3 0-26 0,22 0-3 16,11 0-11-16,10-3-4 16,12-11-13-16,3 1-11 15,2-3-5-15,-8 1 2 16,-12 6-10-16,-16 3-30 15,-15 6-18-15,-12 0-10 16,0 0-42-16,0 3 33 16,-18 9-11-16,2 0-66 15,2-4-56-15,10-1-80 16,1-7-119-16,3 0-203 0</inkml:trace>
          <inkml:trace contextRef="#ctx0" brushRef="#br1" timeOffset="104637.3193">15987 658 521 0,'0'0'97'0,"0"0"167"0,0 0-19 16,0 0-28-16,0 0-27 16,0 0 8-16,0 0-17 15,31-27 4-15,-31 27-23 16,0-2-48-16,0-2-56 16,-7-2-42-16,-14 1-16 15,-1 0-35-15,1-2 35 16,3 3 14-16,0-2-4 15,-1 4 9-15,1-2-1 16,-3-1-4-16,-6 2 0 16,-4 1-5-16,-6-3-7 15,-2 1-2-15,-7 4-10 16,4 0-3-16,0 0-11 16,-1 0 17-16,0 4-1 0,3 10 1 15,3 6 6-15,2 4-1 16,1 2 1-16,0 4-7 15,0 3 8-15,8-2-1 16,2 1 1-16,5-2 1 16,6-1-1-16,5-2 1 15,5-3 10-15,3 0-10 16,0 4 9-16,0-3-9 16,0 2 0-16,9 4 1 15,3-2-1-15,-3 1 0 16,1 3-1-16,1-5 2 15,5-1-1-15,2 1-1 0,9-6 18 16,4-3 10 0,5-4-21-16,4 1-6 0,2-6 11 15,4-3-12-15,-3 3 7 16,-3-1 8-16,-5 1-5 16,-4 0-1-16,-4-3 0 15,-2 5-9-15,-3-3 2 16,-4-1 7-16,3-3-9 15,3 1 1-15,0-3 1 16,10 0-1-16,3-3 0 16,2 0 11-16,-2 0-12 15,-5 0 1-15,-3 0 0 16,-2 0 9-16,-3 0-9 16,1-6-1-16,-1 0 1 15,0 3-1-15,-3-1 0 0,0-2 1 16,-2 1 0-16,-1-4 0 15,-2-1 7-15,-1-4 5 16,1-5 4-16,2-7-5 16,6-4-6-16,3 0-5 15,7-2-1-15,5-2 0 16,6 4 0-16,-2 3-1 16,-4 5-5-16,-8 0 6 15,-12 1 0-15,-17-1-8 16,-2 0-12-16,-12-4-9 15,-18 0-3-15,-4-1 23 16,5 4 9-16,-2 0-18 16,-6 7-89-16,7 3-277 0,2 2-449 0</inkml:trace>
        </inkml:traceGroup>
      </inkml:traceGroup>
    </inkml:traceGroup>
    <inkml:traceGroup>
      <inkml:annotationXML>
        <emma:emma xmlns:emma="http://www.w3.org/2003/04/emma" version="1.0">
          <emma:interpretation id="{7C23B38D-BED0-4FB6-A108-4144B7F63C16}" emma:medium="tactile" emma:mode="ink">
            <msink:context xmlns:msink="http://schemas.microsoft.com/ink/2010/main" type="paragraph" rotatedBoundingBox="14256,11882 29943,12101 29925,13409 14238,13191" alignmentLevel="2"/>
          </emma:interpretation>
        </emma:emma>
      </inkml:annotationXML>
      <inkml:traceGroup>
        <inkml:annotationXML>
          <emma:emma xmlns:emma="http://www.w3.org/2003/04/emma" version="1.0">
            <emma:interpretation id="{FF3FA5B0-9100-4178-A5F1-622C7AAE8F87}" emma:medium="tactile" emma:mode="ink">
              <msink:context xmlns:msink="http://schemas.microsoft.com/ink/2010/main" type="line" rotatedBoundingBox="14256,11882 29943,12101 29925,13409 14238,13191"/>
            </emma:interpretation>
          </emma:emma>
        </inkml:annotationXML>
        <inkml:traceGroup>
          <inkml:annotationXML>
            <emma:emma xmlns:emma="http://www.w3.org/2003/04/emma" version="1.0">
              <emma:interpretation id="{87A19017-C037-48F8-9C16-EF26136E27B9}" emma:medium="tactile" emma:mode="ink">
                <msink:context xmlns:msink="http://schemas.microsoft.com/ink/2010/main" type="inkWord" rotatedBoundingBox="14255,11933 16659,11966 16644,13058 14240,13024"/>
              </emma:interpretation>
              <emma:one-of disjunction-type="recognition" id="oneOf8">
                <emma:interpretation id="interp12" emma:lang="" emma:confidence="1">
                  <emma:literal/>
                </emma:interpretation>
              </emma:one-of>
            </emma:emma>
          </inkml:annotationXML>
          <inkml:trace contextRef="#ctx0" brushRef="#br1" timeOffset="172057.0352">2495 1621 1371 0,'0'0'620'0,"0"0"-481"15,0 0-40-15,0 0 41 0,0 151 37 16,0-80-40-1,19-4-59-15,10-10-35 0,11-14-25 16,9-20-9-16,6-19-9 16,3-4-46-16,-7-27-51 15,-2-23-70-15,-12-15-48 16,-10-6 16-16,-12-5 19 16,-12 2 23-16,-3 14 157 15,0 16 0-15,0 18 138 16,-3 26 49-16,3 0-81 15,0 39-5-15,0 24 77 16,0 13-4-16,3 13-50 0,0 0-45 16,-3 0-38-16,0-7-14 15,0-12-16-15,0-10-11 16,0-17-26-16,0-19-158 16,-13-12-276-16,2-12-477 0</inkml:trace>
          <inkml:trace contextRef="#ctx0" brushRef="#br1" timeOffset="171609.6243">3128 1260 1450 0,'0'0'647'15,"0"0"-436"-15,0 0-5 16,158 76-69-16,-112-7-10 16,-13 13-31-16,-8 14-38 15,-22 5-18-15,-3 4 8 16,-3-3 9-16,-25-10-35 16,-2-19-22-16,5-17-12 15,1-23-59-15,6-20-54 16,-12-13-69-16,2-20-149 15,-2-6-574-15</inkml:trace>
          <inkml:trace contextRef="#ctx0" brushRef="#br1" timeOffset="171078.3209">1184 1544 1172 0,'0'0'567'0,"0"0"-338"15,0 0 25-15,0 0-76 16,-171 97-31-16,152-33-37 16,14 15-39-16,5 8-27 15,0 2-22-15,24-3-12 16,10-10-3-16,2-12-7 16,0-18-21-16,-2-13-61 0,11-22-114 15,-11-7-273-15,-3-4-397 0</inkml:trace>
          <inkml:trace contextRef="#ctx0" brushRef="#br1" timeOffset="173378.9039">1357 1695 755 0,'0'0'297'0,"0"0"-126"16,0 0 49-16,0 0 10 16,0 0 1-16,0 0 8 15,0 0-19-15,-52-38-44 16,52 36-20-16,0 2-22 0,0-3-37 16,0 3-40-16,21 0-22 15,10 0-16-15,2 0 11 16,3 5-24-16,-2 17-5 15,-10 5 1-15,-11 4 5 16,-10 4-7-16,-3 1 1 16,-10 3 5-16,-30 5 6 15,-8 4-6-15,-9 7 3 16,2 3-8-16,7-1 5 16,11-2 5-16,18-2 1 15,19-14-2-15,0-8-8 16,19-7-1-16,18-12 1 15,8-9-1-15,7-3-1 16,-1 0-41-16,-2-23-102 0,-12 0-128 16,-16 8-522-16</inkml:trace>
          <inkml:trace contextRef="#ctx0" brushRef="#br1" timeOffset="174723.4321">2032 1871 61 0,'0'0'741'0,"0"0"-564"16,0 0-23-16,0 0 51 0,0 0 27 15,0 0 36 1,0 0-33-16,-13-87-64 0,8 87-23 16,-4 0-22-16,-3 1-58 15,-7 32-31-15,-2 13 29 16,3 7 15-16,5 5-22 15,13-4-8-15,0-7-14 16,23-11-8-16,19-17-19 16,3-17 2-16,10-2-4 15,-3-31-8-15,-4-25-1 16,-11-11-28-16,-16-9-5 16,-18 3 9-16,-3 4 16 0,-24 13-2 15,-15 16-34 1,-1 21-35-16,-2 22-34 0,8 27-197 15,10 11-417-15</inkml:trace>
        </inkml:traceGroup>
        <inkml:traceGroup>
          <inkml:annotationXML>
            <emma:emma xmlns:emma="http://www.w3.org/2003/04/emma" version="1.0">
              <emma:interpretation id="{50EBC31D-F349-4411-B925-C92E74AF1419}" emma:medium="tactile" emma:mode="ink">
                <msink:context xmlns:msink="http://schemas.microsoft.com/ink/2010/main" type="inkWord" rotatedBoundingBox="21602,11984 24239,12021 24227,12887 21590,12851"/>
              </emma:interpretation>
              <emma:one-of disjunction-type="recognition" id="oneOf9">
                <emma:interpretation id="interp13" emma:lang="" emma:confidence="1">
                  <emma:literal/>
                </emma:interpretation>
              </emma:one-of>
            </emma:emma>
          </inkml:annotationXML>
          <inkml:trace contextRef="#ctx0" brushRef="#br1" timeOffset="165791.6629">8561 1379 1388 0,'0'0'341'15,"0"0"-101"-15,0 0-20 0,0 0-84 16,0 0-16-16,0 0-46 16,0 0-35-16,-104 40 29 15,71 8 59-15,3 19-19 16,5 6 1-16,6 4-23 15,8 3-30-15,8-9-22 16,3-3-19-16,0-11-9 16,14-11-6-16,7-10-48 15,8-12-84-15,10-24-120 16,-2 0-328-16,-8-24-468 0</inkml:trace>
          <inkml:trace contextRef="#ctx0" brushRef="#br1" timeOffset="168853.4303">8600 1528 864 0,'0'0'322'15,"0"0"-175"-15,0 0 1 16,0 0 4-16,0 0 53 15,0 0 39-15,0 0-46 0,0 31-8 16,-8-4-24-16,-5 12-20 16,0 5-10-16,8 2-16 15,5 0-44-15,0-2-28 16,0-8-15-16,12-9-9 16,9-8-10-16,3-11-14 15,7-8 0-15,6 0-72 16,3-24-87-16,26-36-102 15,-11 5-304-15,-7 5-148 0</inkml:trace>
          <inkml:trace contextRef="#ctx0" brushRef="#br1" timeOffset="169042.2179">8945 1559 1053 0,'0'0'678'0,"0"0"-411"15,0 0 105-15,0 0-135 16,-43 147-60-16,30-78-25 15,-2 3-56-15,4 5-41 16,-2-7-22-16,3-10-12 16,4-11-21-16,4-16-41 15,-1-14-74-15,3-19-63 16,0 0-96-16,0-19-458 0</inkml:trace>
          <inkml:trace contextRef="#ctx0" brushRef="#br1" timeOffset="169873.6373">9495 1633 1158 0,'0'0'215'16,"0"0"3"-16,0 0 1 16,0 0-76-16,0 0-26 15,0 0-82-15,0 0 1 16,-61 46 76-16,33 7 23 16,7 4-15-16,10 6-23 15,11-1-21-15,0-6-9 0,8-10-18 16,23-13-12-16,12-16-4 15,5-17-13-15,4 0 2 16,0-37-22-16,-4-20-17 16,-11-15-32-16,-13-6-6 15,-17-2 31-15,-7 3 6 16,-13 12-1-16,-26 18-32 16,-11 22-13-16,-25 25-39 15,10 31-240-15,10 7-444 0</inkml:trace>
          <inkml:trace contextRef="#ctx0" brushRef="#br1" timeOffset="167485.733">10402 1583 905 0,'0'0'410'0,"0"0"-176"16,0 0 54-16,0 0-90 15,0 0-45-15,0 0-14 16,0 0-49-16,7-72-45 16,-23 59 2-16,-5 6 1 0,-13 0-20 15,-6 7-2-15,-5 0-25 16,-4 10 8-16,4 17-8 15,8 8 25-15,10 6 8 16,9 3 0-16,15-1-8 16,3-5-17-16,3-7-2 15,24-9-7-15,7-12-16 16,8-10 4-16,0 0-16 16,8-13-20-16,-5-22-20 15,0-7-10-15,-5-1 31 16,-7 1 47-16,-11 10 19 15,-10 10 61-15,-3 10 32 16,-9 12-10-16,0 0-47 16,0 34-31-16,0 14 49 15,-3 19 9-15,-13 4-4 0,-2 0-24 16,-3-3-15-16,3-4 3 16,-1-9-11-16,8-11-16 15,-2-15-9-15,8-10-6 16,2-7-28-16,0-7-66 15,-4-5-104-15,4 0-154 16,0-14-670-16</inkml:trace>
          <inkml:trace contextRef="#ctx0" brushRef="#br1" timeOffset="166691.9039">10788 1316 745 0,'0'0'324'15,"0"0"-136"-15,0 0 16 16,0 0-1-16,0 0 42 16,0 0 3-16,0 0-62 15,140 120-57-15,-112-62-35 16,-13 15-18-16,-11 3-14 15,-4 6 25-15,-4-5-11 16,-20-3-24-16,2-7-10 16,1-16-18-16,8-10-15 0,2-8-9 15,4-11-10-15,4-6-26 16,3-5-33-16,0-6-61 16,0-5-75-16,0 0-368 15,3 0-947-15</inkml:trace>
        </inkml:traceGroup>
        <inkml:traceGroup>
          <inkml:annotationXML>
            <emma:emma xmlns:emma="http://www.w3.org/2003/04/emma" version="1.0">
              <emma:interpretation id="{E24C423A-B505-40EA-865F-C486E4179097}" emma:medium="tactile" emma:mode="ink">
                <msink:context xmlns:msink="http://schemas.microsoft.com/ink/2010/main" type="inkWord" rotatedBoundingBox="26689,12192 29941,12237 29925,13409 26673,13364"/>
              </emma:interpretation>
              <emma:one-of disjunction-type="recognition" id="oneOf10">
                <emma:interpretation id="interp14" emma:lang="" emma:confidence="1">
                  <emma:literal/>
                </emma:interpretation>
              </emma:one-of>
            </emma:emma>
          </inkml:annotationXML>
          <inkml:trace contextRef="#ctx0" brushRef="#br0" timeOffset="58472.3947">15354 2004 1901 0,'0'0'593'0,"0"0"-524"0,0 0 4 15,0 0 14-15,0 0 20 16,-83 179-11-16,59-126-68 16,0-3-28-16,6-9 0 15,5-14-34-15,4-10-129 16,9-17-65-16,0 0-126 15,0-10-282-15</inkml:trace>
          <inkml:trace contextRef="#ctx0" brushRef="#br0" timeOffset="58729.3333">15642 1740 1122 0,'0'0'611'0,"0"0"-461"15,0 0 117-15,0 0-84 16,13 142-3-16,-26-80-40 16,-8-2-84-16,-3-4-30 15,3-6-26-15,3-8-39 16,12-18-97-16,6-7-346 15,0-17-176-15</inkml:trace>
          <inkml:trace contextRef="#ctx0" brushRef="#br0" timeOffset="53539.3738">13671 1721 887 0,'0'0'323'0,"0"0"-176"16,0 0-6-16,0 0-58 16,0 0 64-16,0 0 43 15,0 0-45-15,-91 128 54 0,67-68-3 16,-2 5-43-16,-1 5-10 16,1 7-47-16,-3 0-37 15,8-6-3-15,13-5-10 16,8-3-14-16,0-8-4 15,14-5-7-15,17-6 6 16,3-11 9-16,-2-9-36 16,-6-7-36-16,-8-7-66 15,-10-5-58-15,-8 4-125 16,0-2-454-16,-18-7-372 0</inkml:trace>
          <inkml:trace contextRef="#ctx0" brushRef="#br0" timeOffset="54529.6512">13966 1834 502 0,'0'0'400'0,"0"0"-192"16,0 0 9-16,0 0-45 0,0 0-50 16,0 0 16-16,0 0-22 15,15-49-2-15,-15 40 67 16,0 2 17-16,-15-3-59 15,-10 5-39-15,-7 5-37 16,-11 0-25-16,-1 0-26 16,-1 20-11-16,6 7 5 15,8 6-6-15,14 5 11 16,10 3-2-16,7 1-9 16,0-4 8-16,21-2-7 15,13-9-1-15,5-8-1 16,1-11-5-16,2-8 5 0,-5 0-5 15,0-23-7-15,-11-8-5 16,0-10 6-16,-8-2 12 16,-7 9 2-16,-1 1 4 15,-4 14 4-15,-3 9 20 16,-3 10-1-16,0 12-16 16,0 32 6-16,0 13 41 15,-9 12 4-15,-6-1 2 16,-1-1-11-16,4-15-4 15,3-12-13-15,1-12-11 16,3-9-21-16,5-13-6 16,0-4-35-16,0-2-35 15,0 0-78-15,0 0-109 0,0 0-528 16</inkml:trace>
          <inkml:trace contextRef="#ctx0" brushRef="#br0" timeOffset="54821.2489">14298 2140 1420 0,'0'0'567'0,"0"0"-395"16,0 0 88-16,-55 182-157 15,31-127-57-15,3-6-46 16,3-11-8-16,5-9-133 16,0-14-63-16,8-13-496 15,2-2-718-15</inkml:trace>
          <inkml:trace contextRef="#ctx0" brushRef="#br0" timeOffset="58223.3406">14681 1785 1185 0,'0'0'600'16,"0"0"-348"-16,0 0 59 15,0 0-140-15,0 0-69 16,0 0-23-16,0 0-32 15,144-26-10-15,-109 26 3 16,-4 3-14-16,-12 16-14 16,-14 3-6-16,-5 4-5 0,-3 4 22 15,-26 3 12-15,-15-4-11 16,2-1-8-16,8-6-8 16,10-5-7-16,12-10-1 15,12 2-21-15,0-5-22 16,24 2 19-16,13 0 16 15,3-1 8-15,-8 1 0 16,-4-3 1-16,-12 4-1 16,-10 5 1-16,-6 5 12 15,0 4 22-15,-27 4 17 16,-10 2-11-16,-5-3-23 16,1-7-8-16,8-3-1 0,5-9-9 15,7-5-16 1,10 0-32-16,11 0-54 15,0 0-94-15,8-10-495 0</inkml:trace>
          <inkml:trace contextRef="#ctx0" brushRef="#br1" timeOffset="107055.7735">16395 1886 1046 0,'0'0'249'0,"0"0"-105"16,0 0 74-16,0 0-31 15,0 0-25-15,0 0-68 16,0 0-48-16,0-85 2 16,0 74-11-16,0 2-9 15,0 2-5-15,0 2 15 0,-3 1 17 16,-4-2-9-16,1 4-12 16,1-5-13-16,-8-3-8 15,4 0-7-15,-6-1-6 16,2-6-19-16,-5 0-23 15,-3-2-2-15,-6-3 23 16,0 5 9-16,-7 1 6 16,0 1 5-16,5 3 1 15,-2 2-1-15,0 1 2 16,4 1-1-16,3-1 0 16,3 4 0-16,2 0 0 15,4-2 0-15,2 5 1 16,2-1-1-16,-5 1 1 0,-2 2-1 15,-3 0-8-15,-6 0 8 16,-4 0-9-16,-3 0-13 16,1 0 13-16,2 0 3 15,4 0 6-15,6 0-1 16,-1 0 0-16,1 0 0 16,-1 11 0-16,-5 5 1 15,-1 1-5-15,-1-1 5 16,-5 3 1-16,0 1-1 15,4-4-6-15,-1 3 6 16,1-2-1-16,6 2-7 16,2 3 8-16,8 0-1 15,-2 2 1-15,4 7 7 16,0-1 5-16,-3 2-11 16,2 5 1-16,-5-1-1 0,-1-2 0 15,1 2-1 1,4 0 0-16,-2 0 0 0,6-3-1 15,5 1 0-15,-1-4-7 16,6 3 8-16,0-4 1 16,0-2-1-16,0-6 1 15,0 7 4-15,0-8 1 16,3 4 9-16,15 0 3 16,9 1 1-16,7 0-4 15,6-3-14-15,2-3 11 16,0-2-6-16,-5-5-6 15,-3 0-19-15,0-4 10 16,-5-1 9-16,2 0 2 0,3-4-1 16,2-1-1-16,10-2 9 15,2 0-8-15,7 0 0 16,6-2-1-16,0-8 1 16,-1 0-1-16,-2 3 0 15,-5-5 1-15,-5 5 0 16,-9-5 0-16,-5 2-1 15,0-5 1-15,0 8 0 16,-2-10-1-16,5 3 9 16,2 0-1-16,-2 1 3 15,0-4-2-15,-3 3 2 16,-7-2-4-16,-6 0-6 0,-3 2 8 16,0-9-7-16,-2-1 6 15,-1-3-2-15,4-4-5 16,-5-3 0-16,4-2 7 15,1 0-7-15,-1 0 0 16,-2 3 0-16,-5 3 0 16,2 6 11-16,-8-2 7 15,-5 6-4-15,0-4-15 16,0 1-28-16,-51-13-116 16,-1 9-359-16,-3-2-281 0</inkml:trace>
          <inkml:trace contextRef="#ctx0" brushRef="#br0" timeOffset="83768.7986">15518 2520 660 0,'0'0'151'0,"0"0"-62"15,0 0 35-15,0 0-40 0,0 0-20 16,0 0-26 0,0 0 15-16,-13-39 76 0,8 36 16 15,-1 3-5-15,-4 0-14 16,2 0-3-16,-2 0 10 15,7 0-14-15,0 0-5 16,3 0-12-16,0 0-23 16,0 0-17-16,0 0-32 15,16 0-9-15,11 0 25 16,9 0 11-16,11 0-1 16,7 0-11-16,6-8-17 15,5-4-13-15,-1-1-10 16,-4 2-5-16,-5 0-18 0,-12 3 1 15,-12 2-1 1,-13 4-29-16,-9 2-20 0,-9 0-20 16,0 0-125-16,-3 2-149 15,-13 10-240-15</inkml:trace>
          <inkml:trace contextRef="#ctx0" brushRef="#br0" timeOffset="84236.5831">15531 2691 788 0,'0'0'260'16,"0"0"-138"-16,0 0 50 15,0 0-21-15,0 0 15 16,0 0-9-16,0 0-73 16,-10 0-33-16,10 0 26 15,0 0 7-15,0 0-19 16,0 0 15-16,0 0 16 15,0 0 12-15,15 0-5 0,12 0-14 16,13 0-16-16,15-2-19 16,10-8-27-16,1-2-15 15,1 4-3-15,-10 1-9 16,-10 0 0-16,-17 5-11 16,-9 2-14-16,-11 0 0 15,-7 0-4-15,-3 0 4 16,0 0-18-16,0 0-69 15,0-3-134-15,0-4-314 16,0 2-754-16</inkml:trace>
          <inkml:trace contextRef="#ctx0" brushRef="#br0" timeOffset="82982.6109">15586 1524 978 0,'0'0'197'16,"0"0"-58"-16,0 0-3 0,0 0-11 15,0 0 31-15,0 0-35 16,0 0-15-16,0 44 42 16,11-37-15-16,7-1-30 15,14 0-2-15,4-6-4 16,9 0-36-16,1 0-26 15,0 0-9-15,-10-3-16 16,-8-2-10-16,-10 0 0 16,-7 2-36-16,2 0-27 15,-4 0-53-15,9 3-109 16,-3 0-268-16,-2 0-80 0</inkml:trace>
          <inkml:trace contextRef="#ctx0" brushRef="#br0" timeOffset="59095.6916">15884 1757 1290 0,'0'0'409'16,"0"0"-44"-16,0 0-68 16,0 0-128-16,0 0-47 15,0 0-71-15,0 0-36 0,152 39-9 16,-146-1-5-16,-6 6 7 15,0-1-7-15,0 4 10 16,-21-1 13-16,-3-2 16 16,1 1 30-16,2-11-12 15,10-4-8-15,4-4-20 16,7-7-8-16,0-9-13 16,28-3 10-16,14-7 5 15,8 0-6-15,-5 0-18 16,-9 0-42-16,-14-3-144 15,-20-1-383-15</inkml:trace>
        </inkml:traceGroup>
      </inkml:traceGroup>
    </inkml:traceGroup>
    <inkml:traceGroup>
      <inkml:annotationXML>
        <emma:emma xmlns:emma="http://www.w3.org/2003/04/emma" version="1.0">
          <emma:interpretation id="{E22AF3CC-0156-4C75-AF71-7CD0F67382DC}" emma:medium="tactile" emma:mode="ink">
            <msink:context xmlns:msink="http://schemas.microsoft.com/ink/2010/main" type="paragraph" rotatedBoundingBox="26776,13065 29853,13347 29750,14476 26672,14194" alignmentLevel="3"/>
          </emma:interpretation>
        </emma:emma>
      </inkml:annotationXML>
      <inkml:traceGroup>
        <inkml:annotationXML>
          <emma:emma xmlns:emma="http://www.w3.org/2003/04/emma" version="1.0">
            <emma:interpretation id="{5CC4FFDD-D7EE-43F3-8BD4-BD066D3BA6D0}" emma:medium="tactile" emma:mode="ink">
              <msink:context xmlns:msink="http://schemas.microsoft.com/ink/2010/main" type="inkBullet" rotatedBoundingBox="26768,13146 29846,13428 29750,14476 26672,14194"/>
            </emma:interpretation>
          </emma:emma>
        </inkml:annotationXML>
        <inkml:trace contextRef="#ctx0" brushRef="#br1" timeOffset="131170.2393">16392 2708 1035 0,'0'0'277'0,"0"0"39"16,0 0-2-16,0 0-62 0,0 0-68 16,0 0-80-16,0 0-60 15,51 36 2-15,-20-1 36 16,3 12-15-16,-7 7-26 16,-9 7-9-16,-15 2-8 15,-3-1 0-15,-9-4 2 16,-22-5 3-16,-3-10 10 15,2-7-4-15,1-5-7 16,7-7-13-16,5-5-7 16,7-9-8-16,3 0-8 15,6-5-30-15,3-3-50 16,-2 8-72-16,2-6-139 16,0-1-612-16</inkml:trace>
        <inkml:trace contextRef="#ctx0" brushRef="#br1" timeOffset="136853.2512">16234 3097 939 0,'0'0'314'15,"0"0"-98"-15,0 0 62 16,0 0-66-16,0 0-32 15,0 0-84-15,0 0-63 16,32-52-13-16,-27 39 49 16,-5 1 25-16,0-4-30 15,-10-1-15-15,-17 0-17 16,-7 0-17-16,-6 5 1 16,-5 5-1-16,-1 7-6 15,1 0 7-15,5 0 4 16,9 0-3-16,10 19-6 0,7 8-10 15,4 2-1-15,10-1 0 16,0 1 0-16,0-2-8 16,15-8-1-16,9-7-4 15,3-1 1-15,7-11 6 16,0 0 0-16,5-11-4 16,-2-13-11-16,-7-3 2 15,-5 3 8-15,-6 1 11 16,-8 6 2-16,-6 12 45 15,-5 5 19-15,0 3-36 16,0 32-8-16,-11 16 60 16,-7 11 12-16,-6 6-14 15,3-3-22-15,-5 2-15 16,2-12 1-16,3-12-13 0,6-4-10 16,3-15-11-16,5-10-9 15,7-6-2-15,0-8-14 16,0 0-20-16,0 0-53 15,7-19-150-15,2 3-654 0</inkml:trace>
        <inkml:trace contextRef="#ctx0" brushRef="#br1" timeOffset="112099.5778">13601 2787 1053 0,'0'0'492'16,"0"0"-298"-16,0 0 40 0,0 0-65 16,0 0-53-1,0 0 1-15,0 0-54 0,0-5-26 16,0 5 13-16,0 0 10 15,0 0-22-15,-9 17-8 16,-16 15 16-16,-5 15-1 16,-1 9-18-16,2 11 1 15,7 5 1-15,12 4-10 16,10 0-5-16,3-1 4 16,37-12 55-16,15-11-37 15,8-8-15-15,11-14-14 16,-4-10-7-16,10-3-70 15,-23-10-148-15,-20-2-471 0</inkml:trace>
      </inkml:traceGroup>
      <inkml:traceGroup>
        <inkml:annotationXML>
          <emma:emma xmlns:emma="http://www.w3.org/2003/04/emma" version="1.0">
            <emma:interpretation id="{514E6F20-1720-4EC1-B83A-7036E2F2358A}" emma:medium="tactile" emma:mode="ink">
              <msink:context xmlns:msink="http://schemas.microsoft.com/ink/2010/main" type="line" rotatedBoundingBox="26968,13082 27453,13127 27436,13312 26951,13268">
                <msink:destinationLink direction="with" ref="{9E1874F0-599F-40D0-87D2-1BA4BA692F38}"/>
                <msink:destinationLink direction="with" ref="{71895ADC-1CFD-4C4B-8B1B-0FDC46DE5DB9}"/>
              </msink:context>
            </emma:interpretation>
          </emma:emma>
        </inkml:annotationXML>
        <inkml:traceGroup>
          <inkml:annotationXML>
            <emma:emma xmlns:emma="http://www.w3.org/2003/04/emma" version="1.0">
              <emma:interpretation id="{99368DB0-99F5-435C-AC54-7A6EBA7430C0}" emma:medium="tactile" emma:mode="ink">
                <msink:context xmlns:msink="http://schemas.microsoft.com/ink/2010/main" type="inkWord" rotatedBoundingBox="26968,13082 27453,13127 27436,13312 26951,13268"/>
              </emma:interpretation>
            </emma:emma>
          </inkml:annotationXML>
          <inkml:trace contextRef="#ctx0" brushRef="#br1" timeOffset="134117.3429">13704 2441 1011 0,'0'0'538'15,"0"0"-228"-15,0 0-53 16,0 0-127-16,0 0-2 16,195-1-9-16,-116 1-39 15,-6 0-31-15,-12-6-17 0,-16 3-32 16,-20 3-2-1,-13-3-72-15,-12 1-91 0,-14-1-172 16,-15 1-446-16</inkml:trace>
          <inkml:trace contextRef="#ctx0" brushRef="#br1" timeOffset="134286.1738">13808 2576 958 0,'0'0'761'0,"0"0"-449"16,0 0 53-16,0 0-156 16,0 0-97-16,0 0-54 0,0 0-58 15,151-8-137 1,-135 8-324-16,-13 0-390 0</inkml:trace>
        </inkml:traceGroup>
      </inkml:traceGroup>
    </inkml:traceGroup>
  </inkml:traceGroup>
</inkml:ink>
</file>

<file path=ppt/ink/ink10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2:15.574"/>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CB608B09-5435-4729-9F8F-D342A21E442A}" emma:medium="tactile" emma:mode="ink">
          <msink:context xmlns:msink="http://schemas.microsoft.com/ink/2010/main" type="writingRegion" rotatedBoundingBox="19740,14157 24965,14499 24793,17128 19568,16786"/>
        </emma:interpretation>
      </emma:emma>
    </inkml:annotationXML>
    <inkml:traceGroup>
      <inkml:annotationXML>
        <emma:emma xmlns:emma="http://www.w3.org/2003/04/emma" version="1.0">
          <emma:interpretation id="{322023B8-ACF3-45D6-A4D7-BEFFEBDB6E79}" emma:medium="tactile" emma:mode="ink">
            <msink:context xmlns:msink="http://schemas.microsoft.com/ink/2010/main" type="paragraph" rotatedBoundingBox="19740,14157 24720,14483 24603,16275 19622,15950" alignmentLevel="1"/>
          </emma:interpretation>
        </emma:emma>
      </inkml:annotationXML>
      <inkml:traceGroup>
        <inkml:annotationXML>
          <emma:emma xmlns:emma="http://www.w3.org/2003/04/emma" version="1.0">
            <emma:interpretation id="{98F97CD1-9C90-4407-AA1D-355ACE03A30C}" emma:medium="tactile" emma:mode="ink">
              <msink:context xmlns:msink="http://schemas.microsoft.com/ink/2010/main" type="line" rotatedBoundingBox="19740,14157 24720,14483 24603,16275 19622,15950"/>
            </emma:interpretation>
          </emma:emma>
        </inkml:annotationXML>
        <inkml:traceGroup>
          <inkml:annotationXML>
            <emma:emma xmlns:emma="http://www.w3.org/2003/04/emma" version="1.0">
              <emma:interpretation id="{C591EF62-EECD-43A6-96C8-885071DA1BEE}" emma:medium="tactile" emma:mode="ink">
                <msink:context xmlns:msink="http://schemas.microsoft.com/ink/2010/main" type="inkWord" rotatedBoundingBox="19934,14882 21166,15574 20852,16134 19620,15441"/>
              </emma:interpretation>
              <emma:one-of disjunction-type="recognition" id="oneOf0">
                <emma:interpretation id="interp0" emma:lang="" emma:confidence="1">
                  <emma:literal/>
                </emma:interpretation>
              </emma:one-of>
            </emma:emma>
          </inkml:annotationXML>
          <inkml:trace contextRef="#ctx0" brushRef="#br0">6559 4424 727 0,'0'0'284'0,"0"0"-156"15,0 0-20-15,0 0-11 16,0 0-5-16,0 0 15 15,0 0 11-15,-5 0-16 16,5-9 14-16,0 2 37 16,0-1-30-16,0 3-17 15,5-2-11-15,0-3-27 16,4 3-15-16,6-7-14 16,1-3-21-16,5 3-6 15,0 4 11-15,0-7-3 16,-2 10 1-16,-1 0 4 15,0-1-6-15,-2 6-10 16,-1 0-1-16,-1-2-2 0,2 4-5 16,0 0 0-16,-4 0 0 15,-3 0 0-15,1 0 5 16,-5 0-5-16,-2 6 11 16,0 4 3-16,0 7-6 15,0-3 9-15,-3-2-5 16,0 5-4-16,0-8-1 15,0 8 2-15,0-7 0 16,-9 9 7-16,-6-4-7 16,-1 1-2-16,2 3-7 15,-2-2-1-15,-2 1 8 16,2 1-2-16,-5-3-6 0,3 1 0 16,-3 0 0-16,2-5 0 15,-2 5 3-15,3 0 4 16,-3-1 4-16,-3 1-4 15,3 0-6-15,-8 2 5 16,5 1-6-16,0-4 7 16,0 3-6-16,2-8 6 15,8 2-5-15,1-10-2 16,4 2 1-16,5-5 6 16,4 2-6-16,0-2 0 15,0 0-1-15,0 0 14 16,0 0-5-16,0 0-2 15,13-10-5-15,5-3 4 16,1-4-6-16,2 5-6 16,-3 5 5-16,-2 7-16 0,2 0 8 15,-4 0-1-15,4 0 9 16,1 0 0-16,2 0 1 16,0 11 0-16,5 3 1 15,-5-3 6-15,0 2 5 16,3-5 3-16,0 4 3 15,7-12 18-15,9 0 3 16,2 0 15-16,3-12-11 16,-1-7-28-16,-12 0-15 15,-6 6-43-15,-12 7-38 16,-14 6-46-16,0 0-164 16,-3 0-781-16</inkml:trace>
          <inkml:trace contextRef="#ctx0" brushRef="#br1" timeOffset="-5.07997E7">7545 4840 492 0,'0'0'283'16,"0"0"-144"-16,0 0-79 15,0 0-42-15,0 0-17 16,0 0 12-16,0 0 20 15,-38-57 51-15,38 52-18 16,0-7-41-16,0 4 14 16,0 2-7-16,0-1-3 15,0 0-13-15,0 1-6 16,0-1 0-16,-3 3 5 16,3-5 6-16,0 4 7 15,0-1 10-15,0 0 27 16,-3 1 3-16,3 5-2 15,0 0-12-15,0-7-28 16,0 7-17-16,0 0-9 16,0 0-10-16,0 0 1 0,0 0 8 15,0 0 1-15,0 0 1 16,0 0 8-16,0 7-7 16,0 0 22-16,0 8 17 15,3 1 21-15,7 8 1 16,-1 2-6-16,4-1-2 15,-4 0-9-15,1 2-21 16,-1 4-7-16,2-11-7 16,-9 2-2-16,4 1 0 15,-3 1 0-15,5 1 23 16,-2 1 29-16,2-1-14 16,3 0-11-16,-3 7-11 15,0-12-13-15,-2 0 1 0,-3-3-2 16,-3-8-3-16,3 3-6 15,-3-2 8-15,0-3-1 16,0 1 3-16,0 4 1 16,0-7 2-16,0 1 0 15,0 1-7-15,0 0-2 16,0 4-5-16,0 1 11 16,0-4 0-16,0 4-11 15,0-4 10-15,0 4-2 16,0-10 10-16,0 4-6 15,0-1-1-15,0 2-1 16,0-7-2-16,3 0 0 16,-3 0 7-16,0 0 0 15,0 0-2-15,0 0-14 16,0 0-17-16,0 0-56 0,0 0-74 16,0 0-135-16,0 0-108 15,0 0-3-15</inkml:trace>
        </inkml:traceGroup>
        <inkml:traceGroup>
          <inkml:annotationXML>
            <emma:emma xmlns:emma="http://www.w3.org/2003/04/emma" version="1.0">
              <emma:interpretation id="{0BC5057C-F2EE-4FAF-8C23-048FF65F20B6}" emma:medium="tactile" emma:mode="ink">
                <msink:context xmlns:msink="http://schemas.microsoft.com/ink/2010/main" type="inkWord" rotatedBoundingBox="20838,14229 22003,14305 21977,14701 20813,14625"/>
              </emma:interpretation>
              <emma:one-of disjunction-type="recognition" id="oneOf1">
                <emma:interpretation id="interp1" emma:lang="" emma:confidence="0">
                  <emma:literal>-</emma:literal>
                </emma:interpretation>
                <emma:interpretation id="interp2" emma:lang="" emma:confidence="0">
                  <emma:literal>a</emma:literal>
                </emma:interpretation>
                <emma:interpretation id="interp3" emma:lang="" emma:confidence="0">
                  <emma:literal>n</emma:literal>
                </emma:interpretation>
                <emma:interpretation id="interp4" emma:lang="" emma:confidence="0">
                  <emma:literal>o</emma:literal>
                </emma:interpretation>
                <emma:interpretation id="interp5" emma:lang="" emma:confidence="0">
                  <emma:literal>_</emma:literal>
                </emma:interpretation>
              </emma:one-of>
            </emma:emma>
          </inkml:annotationXML>
          <inkml:trace contextRef="#ctx0" brushRef="#br1" timeOffset="301420.363">7752 3598 780 0,'0'0'361'0,"0"0"-212"15,0 0-1-15,0 0 48 16,0 0 31-16,0 0-3 15,0 0-63-15,60-56-61 16,-60 56-11-16,3 0-4 0,-3 0-11 16,0 0-26-16,0 7-3 15,0 20 16-15,-15 12-3 16,-19 15-24-16,-9 1-19 16,-2 2 0-16,0-5-9 15,8-13 2-15,13-11 5 16,9-9 3-16,12-16 4 15,3-3 14-15,0 0-2 16,24 0 10-16,24-17-7 16,22-5-23-16,12-8-6 15,13 3-5-15,2-2 0 16,-5 12 5-16,-4-6-4 0,-6 10-1 16,-3 1 0-1,0 4-1-15,4-5-50 0,23-4-80 16,-17 7-85-16,-17-5-598 15</inkml:trace>
        </inkml:traceGroup>
        <inkml:traceGroup>
          <inkml:annotationXML>
            <emma:emma xmlns:emma="http://www.w3.org/2003/04/emma" version="1.0">
              <emma:interpretation id="{58F3C3E0-6718-42E4-B3BD-01F3832FFAE8}" emma:medium="tactile" emma:mode="ink">
                <msink:context xmlns:msink="http://schemas.microsoft.com/ink/2010/main" type="inkWord" rotatedBoundingBox="21227,15368 21346,16035 20942,16107 20822,15440"/>
              </emma:interpretation>
              <emma:one-of disjunction-type="recognition" id="oneOf2">
                <emma:interpretation id="interp6" emma:lang="" emma:confidence="1">
                  <emma:literal/>
                </emma:interpretation>
              </emma:one-of>
            </emma:emma>
          </inkml:annotationXML>
          <inkml:trace contextRef="#ctx0" brushRef="#br1" timeOffset="-5.07983E7">7957 4669 560 0,'0'0'238'16,"0"0"-170"-16,0 0-62 16,0 0-6-16,0 0-1 15,0 0 1-15,0 0 11 16,-9 0 12-16,9 0 8 15,0 0-7-15,0 0-1 16,0 0 31-16,0 0-6 16,0 0 20-16,0 0-8 0,0 0-9 15,0 4 9 1,0-2-5-16,0 6 10 0,0 4 3 16,0 1-1-1,0 4-20-15,0 3 21 0,0 8 21 16,0-10-29-16,0 6 6 15,0 4 13-15,0 3-23 16,0 6 14-16,3 1 35 16,0-1-47-16,0 8-30 15,4-7-9-15,-1-4 0 16,0-3 20-16,1 0-11 16,-1-13-12-16,0-2-4 15,-3-2-6-15,1 1-4 16,-1 5 27-16,0-3-11 0,-3 3-3 15,0 1-2-15,3-8-5 16,-3-1-7-16,0-2 11 16,0-7-2-16,0-3 3 15,3 0 20-15,-3 0 16 16,3 0-8-16,-3 0-21 16,0 0-5-16,0 0-6 15,0 0-3-15,0 0 0 16,0 0-5-16,0 0 0 15,0 0 0-15,0 0 7 16,0 0 1-16,0 0 4 16,0 0-4-16,0 0-3 15,0 0-6-15,0 0-12 0,0 0-77 16,0 0-171 0,0 0-409-16,5 0 142 0</inkml:trace>
          <inkml:trace contextRef="#ctx0" brushRef="#br1" timeOffset="-5.07991E7">7605 4963 469 0,'0'0'248'0,"0"0"-161"16,0 0-44-16,0 0 21 15,0 0-24-15,0 0-7 16,0 0 48-16,0 6 29 15,0-6 15-15,0 0-5 16,0 0-15-16,0 0-51 16,0 0-35-16,0 0 10 15,0 0 3-15,11 0 13 16,0 6 56-16,12-6 10 16,6 0-19-16,2 0-10 15,10 0-7-15,0 0-8 16,0 0-32-16,-2 0-4 0,-7-12-17 15,-7 7-3-15,-6 2 7 16,-10-1-6-16,1 2 1 16,-7 2-12-16,0 0 1 15,0 0 8-15,1-6 1 16,2 1-1-16,-3 2 2 16,3-4-6-16,-3 5-6 15,1-1 2-15,-4 3-2 16,3 0-1-16,-3 0-34 15,0 0-17-15,0 0-61 16,6 0-89-16,-3 5-34 16,0 5-163-16</inkml:trace>
        </inkml:traceGroup>
        <inkml:traceGroup>
          <inkml:annotationXML>
            <emma:emma xmlns:emma="http://www.w3.org/2003/04/emma" version="1.0">
              <emma:interpretation id="{359B3721-CA08-47C8-9455-F5883B56F7D1}" emma:medium="tactile" emma:mode="ink">
                <msink:context xmlns:msink="http://schemas.microsoft.com/ink/2010/main" type="inkWord" rotatedBoundingBox="22103,14872 24684,15041 24614,16106 22033,15937"/>
              </emma:interpretation>
              <emma:one-of disjunction-type="recognition" id="oneOf3">
                <emma:interpretation id="interp7" emma:lang="" emma:confidence="1">
                  <emma:literal/>
                </emma:interpretation>
              </emma:one-of>
            </emma:emma>
          </inkml:annotationXML>
          <inkml:trace contextRef="#ctx0" brushRef="#br1" timeOffset="57408.8474">8950 4662 1075 0,'0'0'289'0,"0"0"-20"16,0 0-8-16,0 0-63 16,0 0-50-16,0 0-6 15,0 0-55-15,-87 39-6 16,68-11-4-16,4 11-16 15,-1-2-6-15,4 18 2 16,6 5 4-16,3 6 2 16,3-5-17-16,0-3-19 15,0-12-16-15,16-8-5 16,5-10-6-16,0-9-7 16,3-14-28-16,0-3-41 0,4-2-90 15,-4-7-208-15,-5-16-667 16</inkml:trace>
          <inkml:trace contextRef="#ctx0" brushRef="#br1" timeOffset="61184.4058">9039 4689 191 0,'0'0'141'0,"0"0"-26"15,0 0 37-15,0 0 63 16,0 0-39-16,0 0-40 16,0 0-4-16,-10 0-23 15,7 0-41-15,-2-7-6 16,1 2 28-16,1 2 53 16,3 3-11-16,-3 0-21 15,3 0-17-15,0 0-22 16,0 0 9-16,0 0-6 0,0 0 2 15,0 0 3-15,0 0-20 16,0-2-7-16,0 2-3 16,0 0-22-16,15-3-6 15,9 3 2-15,7 0 0 16,6-7-11-16,-2 0-1 16,-3 4-12-16,-8-3-4 15,-9 5-10-15,-9 1-10 16,-6 0-19-16,0 0-64 15,-12 0-278-15,-9 0-523 0</inkml:trace>
          <inkml:trace contextRef="#ctx0" brushRef="#br1" timeOffset="57932.6288">9093 4980 1702 0,'0'0'712'0,"0"0"-558"16,0 0 61-16,0 0-78 15,162-13-74-15,-108 8-63 16,-8-1-58-16,-3 1-135 15,-14 5-125-15,-6-3-465 0</inkml:trace>
          <inkml:trace contextRef="#ctx0" brushRef="#br1" timeOffset="57753.7393">9182 4626 1918 0,'0'0'354'0,"0"0"-198"16,0 0-26-16,0 0-36 15,0 0-12-15,73 161-18 16,-73-104-38-16,0 6-8 15,0-8 16-15,0 5 0 16,0-11-17-16,-7 1-10 16,1-9-7-16,1-2 0 15,2-16-50-15,3-4-134 16,0-19-159-16,0 0-334 16,0-2-69-16</inkml:trace>
          <inkml:trace contextRef="#ctx0" brushRef="#br1" timeOffset="58496.0051">9745 4924 1326 0,'0'0'568'0,"0"0"-360"16,0 0 90-16,0 0-84 15,-15 142-89-15,-1-99-36 16,5-1-38-16,-2-7-26 16,10-10-25-16,0-6-10 15,3-13-69-15,0-6-91 16,0-6-195-16,0-13-469 0</inkml:trace>
          <inkml:trace contextRef="#ctx0" brushRef="#br1" timeOffset="58943.9181">9943 4650 1107 0,'0'0'785'0,"0"0"-585"16,0 0 14-16,0 0-39 16,0 0-95-16,0 0-37 0,0 0-31 15,127-24 1-15,-93 24 2 16,-3 0-6-16,-13 7 2 15,-7 15-10-15,-11 12 27 16,0 1 1-16,-11-1 17 16,-17 12-3-16,-2-6-13 15,2-1-10-15,12-5 2 16,8-5-4-16,8-5-11 16,0-8-5-16,8-3-2 15,18-1 8-15,-2-12-1 16,3 0-7-16,-2 0-6 15,-4 0-75-15,-2-12-99 16,-8 5-384-16,-4-5-444 0</inkml:trace>
          <inkml:trace contextRef="#ctx0" brushRef="#br1" timeOffset="59449.9296">10467 4860 1315 0,'0'0'649'15,"0"0"-423"-15,0 0 43 16,0 0-59-16,0 0-55 16,8 139-44-16,-16-91-47 15,-14-13-37-15,4-5-24 16,2-8-3-16,4-5-90 15,3-17-74-15,9-6-103 16,0-18-342-16,0-19-889 0</inkml:trace>
          <inkml:trace contextRef="#ctx0" brushRef="#br1" timeOffset="59943.5113">10993 4554 570 0,'0'0'908'16,"0"0"-739"-16,0 0 22 15,0 0 29-15,0 0-89 16,0 0-16-16,0 0-54 15,-183-36-21-15,132 61 10 16,1 5 22-16,11 6-13 0,8-6-16 16,17 0-5-16,14-6-6 15,0-11-30-15,5-1-1 16,29-6-1-16,9-6-9 16,5 0 7-16,4-6-12 15,-3-19-43-15,-6 1-21 16,-7 0-7-16,-12-1 14 15,-8 5 32-15,-11 9 39 16,-5 11 68-16,0 0 16 16,0 0-12-16,0 25 27 15,0 7 29-15,0 11-25 16,-2 3-31-16,2 0-20 16,0-6-16-16,0 3-11 15,0-11-13-15,0-8-12 16,0-5-4-16,0-10-23 0,0-9-163 15,0 0-99-15,2-5-485 0</inkml:trace>
          <inkml:trace contextRef="#ctx0" brushRef="#br1" timeOffset="60222.6894">11233 4326 1096 0,'0'0'800'0,"0"0"-677"15,0 0 120-15,0 0-74 16,0 0-86-16,161 184-3 16,-155-116-16-16,-6 6 23 15,0-1-5-15,-12-6-28 16,-12-12-17-16,-4-9-37 15,1-12-12-15,-1-5-121 16,-4-5-123-16,6-5-247 16,5-7-231-16</inkml:trace>
        </inkml:traceGroup>
      </inkml:traceGroup>
    </inkml:traceGroup>
    <inkml:traceGroup>
      <inkml:annotationXML>
        <emma:emma xmlns:emma="http://www.w3.org/2003/04/emma" version="1.0">
          <emma:interpretation id="{2E311412-6E85-40D7-8DCA-DD584A05AB90}" emma:medium="tactile" emma:mode="ink">
            <msink:context xmlns:msink="http://schemas.microsoft.com/ink/2010/main" type="paragraph" rotatedBoundingBox="21805,16074 24803,15744 24900,16631 21903,16961" alignmentLevel="2"/>
          </emma:interpretation>
        </emma:emma>
      </inkml:annotationXML>
      <inkml:traceGroup>
        <inkml:annotationXML>
          <emma:emma xmlns:emma="http://www.w3.org/2003/04/emma" version="1.0">
            <emma:interpretation id="{6ED6926E-391B-417F-BBEB-F998D2D1AB16}" emma:medium="tactile" emma:mode="ink">
              <msink:context xmlns:msink="http://schemas.microsoft.com/ink/2010/main" type="line" rotatedBoundingBox="21805,16074 24803,15744 24900,16631 21903,16961"/>
            </emma:interpretation>
          </emma:emma>
        </inkml:annotationXML>
        <inkml:traceGroup>
          <inkml:annotationXML>
            <emma:emma xmlns:emma="http://www.w3.org/2003/04/emma" version="1.0">
              <emma:interpretation id="{6629320B-CCA2-4FC5-A033-A81BEE9921C7}" emma:medium="tactile" emma:mode="ink">
                <msink:context xmlns:msink="http://schemas.microsoft.com/ink/2010/main" type="inkWord" rotatedBoundingBox="21805,16074 24803,15744 24900,16631 21903,16961"/>
              </emma:interpretation>
              <emma:one-of disjunction-type="recognition" id="oneOf4">
                <emma:interpretation id="interp8" emma:lang="" emma:confidence="1">
                  <emma:literal/>
                </emma:interpretation>
              </emma:one-of>
            </emma:emma>
          </inkml:annotationXML>
          <inkml:trace contextRef="#ctx0" brushRef="#br0" timeOffset="155800.9559">9114 5845 1942 0,'0'0'470'16,"0"0"-407"-16,0 0 47 16,186-24-46-16,-101 19-64 15,-17 5-133-15,-13 0-675 0</inkml:trace>
          <inkml:trace contextRef="#ctx0" brushRef="#br0" timeOffset="156990.0252">10156 5424 1024 0,'0'0'555'0,"0"0"-464"15,0 0 98-15,0 0-14 16,0 0-60-16,0 0 20 16,0 0-41-16,-140 99-12 15,127-51-8-15,13 0-14 16,0-4-8-16,19-9-19 16,17-10-11-16,12-6-10 15,5-19-5-15,2 0-7 16,-7-13 0-16,-9-23-37 15,-10-6 9-15,-18-12-4 16,-11 4 6-16,-6 1 12 0,-33 11 14 16,-11 17-1-1,-3 6-4-15,-21 15-129 0,16 0-420 16,13 8-1136-16</inkml:trace>
          <inkml:trace contextRef="#ctx0" brushRef="#br0" timeOffset="153176.6877">11236 5101 1202 0,'0'0'351'16,"0"0"-165"-16,0 0 56 15,0 0 12-15,0 0-46 16,179 50-40-16,-124-10-63 15,-9 12-38-15,-7 9 42 16,-14 11-56-16,-16 0-19 16,-9 3-10-16,0-4-9 15,-21-2 15-15,-10-7 6 0,4-1-18 16,6-12-6-16,2-8-6 16,11-10-6-16,8-13-8 15,0-7-39-15,0-11-50 16,30-11-106-16,3-24-404 15,4-15-1285-15</inkml:trace>
          <inkml:trace contextRef="#ctx0" brushRef="#br0" timeOffset="154483.105">11115 5540 765 0,'0'0'209'16,"0"0"-102"-16,0 0 22 0,0 0-10 15,0 0-26-15,0 0 3 16,0 0-37-16,50 0 24 16,-50 0 47-16,0 0 12 15,0 0 4-15,0 0 0 16,-2-12-20-16,-14-7-80 16,-5-3-24-16,-3-2 9 15,-6 0 10-15,-7-2-12 16,-5 9-15-16,-4 10-13 15,-5 7 8-15,1 0-9 16,8 24-8-16,5 11-2 16,13 4 9-16,9 9 1 15,15-12-5-15,0 0 5 16,12-10 1-16,24-13 0 16,10-8 10-16,12-5-10 0,3-7-1 15,0-24-19-15,-4-4-56 16,-11-3-1-16,-12 2 17 15,-13 11 28-15,-9 6 31 16,-6 10 51-16,-6 9 57 16,0 0-25-16,0 7-47 15,-3 22 18-15,-12 12 10 16,-1 14-8-16,-2 0-9 16,-1 0-1-16,5-1-7 15,2 1 1-15,3-12 2 16,2 0 21-16,1-6 11 15,4-11-53-15,2-10-15 16,0-8-6-16,0-3-16 16,0 1-29-16,0-6-60 15,0 0-78-15,0 0-88 0,0 0-434 0</inkml:trace>
          <inkml:trace contextRef="#ctx0" brushRef="#br0" timeOffset="155608.5139">8963 5644 768 0,'0'0'545'0,"0"0"-389"0,0 0 88 15,0 0 14 1,0 0-81-16,0 0-25 0,0 0-4 15,51-97 1-15,-26 85-7 16,2 5-23-16,0 7-43 16,4 0-46-16,-4 7-15 15,1 22 6-15,-7 14 3 16,-3 7 4-16,-9 6-5 16,-6-3-4-16,-3 2-2 15,0 0 2-15,0 0-8 16,-3-6-5-16,-3-8-5 15,1-3-1-15,0-7-1 16,5-7-21-16,0-5-28 16,0-13-38-16,0 0-61 15,0-6-108-15,0 0-264 0,0-12-168 16</inkml:trace>
          <inkml:trace contextRef="#ctx0" brushRef="#br0" timeOffset="152568.3286">8829 5340 835 0,'0'0'210'16,"0"0"-100"-16,0 0-2 15,0 0-5-15,0 0 39 16,0 0 91-16,0 0-23 16,-74 111 10-16,45-58 2 15,-2 7-56-15,4 14-53 16,4 5-34-16,9 13-25 16,7 0-29-16,7-2-4 15,0-10 11-15,16-12-19 0,12-18-13 16,4-14-20-16,5-19-37 15,21-17-80-15,-13-10-161 16,2-17-488-16</inkml:trace>
        </inkml:traceGroup>
      </inkml:traceGroup>
    </inkml:traceGroup>
  </inkml:traceGroup>
</inkml:ink>
</file>

<file path=ppt/ink/ink10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5:50.896"/>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6DEEBFD1-2CFF-41EF-873C-B9616D562389}" emma:medium="tactile" emma:mode="ink">
          <msink:context xmlns:msink="http://schemas.microsoft.com/ink/2010/main" type="writingRegion" rotatedBoundingBox="27928,1600 31468,1487 31534,3545 27994,3659"/>
        </emma:interpretation>
      </emma:emma>
    </inkml:annotationXML>
    <inkml:traceGroup>
      <inkml:annotationXML>
        <emma:emma xmlns:emma="http://www.w3.org/2003/04/emma" version="1.0">
          <emma:interpretation id="{A438ABA3-2665-44F5-9FFF-1450A64E1FC8}" emma:medium="tactile" emma:mode="ink">
            <msink:context xmlns:msink="http://schemas.microsoft.com/ink/2010/main" type="paragraph" rotatedBoundingBox="27948,1684 31325,1420 31397,2349 28021,2613" alignmentLevel="1"/>
          </emma:interpretation>
        </emma:emma>
      </inkml:annotationXML>
      <inkml:traceGroup>
        <inkml:annotationXML>
          <emma:emma xmlns:emma="http://www.w3.org/2003/04/emma" version="1.0">
            <emma:interpretation id="{54EDDBE9-B81B-4D6E-89D4-196A8D8F5443}" emma:medium="tactile" emma:mode="ink">
              <msink:context xmlns:msink="http://schemas.microsoft.com/ink/2010/main" type="line" rotatedBoundingBox="27948,1684 31325,1420 31397,2349 28021,2613"/>
            </emma:interpretation>
          </emma:emma>
        </inkml:annotationXML>
        <inkml:traceGroup>
          <inkml:annotationXML>
            <emma:emma xmlns:emma="http://www.w3.org/2003/04/emma" version="1.0">
              <emma:interpretation id="{F4906226-920D-400B-9435-012164C0A81C}" emma:medium="tactile" emma:mode="ink">
                <msink:context xmlns:msink="http://schemas.microsoft.com/ink/2010/main" type="inkWord" rotatedBoundingBox="27948,1684 31325,1420 31397,2349 28021,2613"/>
              </emma:interpretation>
              <emma:one-of disjunction-type="recognition" id="oneOf0">
                <emma:interpretation id="interp0" emma:lang="" emma:confidence="0">
                  <emma:literal>HD</emma:literal>
                </emma:interpretation>
                <emma:interpretation id="interp1" emma:lang="" emma:confidence="0">
                  <emma:literal>A D</emma:literal>
                </emma:interpretation>
                <emma:interpretation id="interp2" emma:lang="" emma:confidence="0">
                  <emma:literal>HB</emma:literal>
                </emma:interpretation>
                <emma:interpretation id="interp3" emma:lang="" emma:confidence="0">
                  <emma:literal>H D</emma:literal>
                </emma:interpretation>
                <emma:interpretation id="interp4" emma:lang="" emma:confidence="0">
                  <emma:literal>Ha D</emma:literal>
                </emma:interpretation>
              </emma:one-of>
            </emma:emma>
          </inkml:annotationXML>
          <inkml:trace contextRef="#ctx0" brushRef="#br0">2045-128 1337 0,'0'0'518'0,"0"0"56"16,0 0-381-16,0 0-67 15,0 0-47-15,0 0-49 16,0 0 29-16,0 159 28 16,0-82-38-16,0-1-20 15,0-3-17-15,0-8-12 16,0-17-45-16,0-12-54 15,0-16-31-15,10-20-96 16,11-23-86-16,3-15-378 0</inkml:trace>
          <inkml:trace contextRef="#ctx0" brushRef="#br0" timeOffset="365.6607">2118 50 1264 0,'0'0'639'0,"0"0"-277"16,0 0-79-16,0 0-173 15,0 0 1-15,159 0-64 16,-107 9-47-16,24-4-122 15,-12 0-403-15,-9-5-497 0</inkml:trace>
          <inkml:trace contextRef="#ctx0" brushRef="#br0" timeOffset="219.2265">2350-224 1781 0,'0'0'543'0,"0"0"-161"16,0 0-240-16,0 0-116 16,0 0 11-16,45 144 14 15,-32-77-11-15,-5 8-20 16,-3-5-20-16,-5-1-9 0,2-13-59 16,-2-8-29-1,0-17-135-15,0-26-291 0,-12-5-139 16,-4-4-112-16</inkml:trace>
          <inkml:trace contextRef="#ctx0" brushRef="#br0" timeOffset="584.5273">2974-281 1908 0,'0'0'515'15,"0"0"-185"-15,0 0-98 16,0 0-213-16,0 0-5 16,-18 142 8-16,8-63-1 15,4 7-7-15,6 2-14 16,0-8-6-16,0-13-70 16,0-15-72-16,3-16-70 15,7-36-157-15,1 0-383 16,-1-23-601-16</inkml:trace>
          <inkml:trace contextRef="#ctx0" brushRef="#br0" timeOffset="859.3583">2916-286 1635 0,'0'0'498'15,"0"0"-121"-15,0 0-198 16,0 0-127-16,185 16 17 15,-112 22-18-15,-2 19-10 16,-13 19-27-16,-21 10-4 0,-23 13-10 16,-14 2 6-1,-6 0 4-15,-36-7 14 0,-10-20-1 16,4-18-4-16,5-20 1 16,9-13-8-16,13-15-2 15,11-6-10-15,7-2-33 16,3 0-81-16,0 0-179 15,0 0-607-15</inkml:trace>
          <inkml:trace contextRef="#ctx0" brushRef="#br0" timeOffset="-1380.7277">246 0 985 0,'0'0'386'16,"0"0"166"-16,0 0-230 0,0 0-100 15,0 0-58-15,0 0-67 16,0 0-54-16,13 31 27 16,-16 27 63-16,-18 7-16 15,-7 9-38-15,-5 1-32 16,2-8-26-16,-3 0-12 16,8-12-9-16,4-9-18 15,4-10-44-15,5-9-38 16,5-8-32-16,1-12-27 15,-2-7-53-15,4 0-144 16,2-16-327-16</inkml:trace>
          <inkml:trace contextRef="#ctx0" brushRef="#br0" timeOffset="-974.2601">95 413 1905 0,'0'0'500'15,"0"0"-169"-15,0 0-210 16,161-53-83-16,-106 53-38 16,14 0-62-16,-14 13-221 15,-12 4-683-15</inkml:trace>
          <inkml:trace contextRef="#ctx0" brushRef="#br0" timeOffset="-1125.5123">219-128 713 0,'0'0'1055'0,"0"0"-774"16,0 0-14-16,0 0-181 16,0 0 22-16,70 157 25 15,-48-76-14-15,-3 8-35 16,-2 3-26-16,1-3-24 16,-3-13-16-16,4-14-11 15,-4-12-7-15,-2-15-36 16,-5-11-48-16,-5-10-58 15,-3-8-100-15,0-6-236 0,-21-3-53 16,-6-19-772-16</inkml:trace>
          <inkml:trace contextRef="#ctx0" brushRef="#br0" timeOffset="-548.603">1081-90 1197 0,'0'0'265'0,"0"0"320"15,0 0-300-15,0 0-134 16,0 0-10-16,0 0-41 15,0 0-31-15,-13-13-35 0,-8 26-8 16,-6 21 8-16,-4 7 29 16,-2 13 15-16,5 6-20 15,10 4-28-15,15 1-9 16,3-2-14-16,16-5-6 16,29-8-1-16,13-10-23 15,9-15 7-15,5-17 11 16,-1-8 4-16,-13-6-8 15,-13-21-22-15,-17-9 31 16,-16-2 6-16,-12-3 7 16,0 3-11-16,-24 6 8 15,-10 9 20-15,-6 18-16 0,-5 5-14 16,0 2-21 0,5 27-77-16,12 19-113 0,10-4-145 15,18-11-455-15</inkml:trace>
        </inkml:traceGroup>
      </inkml:traceGroup>
    </inkml:traceGroup>
    <inkml:traceGroup>
      <inkml:annotationXML>
        <emma:emma xmlns:emma="http://www.w3.org/2003/04/emma" version="1.0">
          <emma:interpretation id="{968639DF-F9BD-4AF5-9157-69044A68131D}" emma:medium="tactile" emma:mode="ink">
            <msink:context xmlns:msink="http://schemas.microsoft.com/ink/2010/main" type="paragraph" rotatedBoundingBox="27969,2873 31509,2760 31534,3545 27994,3659" alignmentLevel="1"/>
          </emma:interpretation>
        </emma:emma>
      </inkml:annotationXML>
      <inkml:traceGroup>
        <inkml:annotationXML>
          <emma:emma xmlns:emma="http://www.w3.org/2003/04/emma" version="1.0">
            <emma:interpretation id="{51DA5B0F-9015-49F0-9960-EB873B01B0FF}" emma:medium="tactile" emma:mode="ink">
              <msink:context xmlns:msink="http://schemas.microsoft.com/ink/2010/main" type="inkBullet" rotatedBoundingBox="27969,2873 29133,2836 29156,3551 27992,3588"/>
            </emma:interpretation>
          </emma:emma>
        </inkml:annotationXML>
        <inkml:trace contextRef="#ctx0" brushRef="#br0" timeOffset="1960.9715">307 1153 1122 0,'0'0'348'0,"0"0"215"16,0 0-299-16,0 0-135 15,0 0-51-15,0 0-11 16,0 0 66-16,-24 121 34 15,-3-64-20-15,-7 6-34 16,-5-1-35-16,2-2-25 16,-2-7-26-16,5 0-20 15,4-7-7-15,2-3-14 16,11-7-37-16,7-10-49 0,7-13-75 16,3-13-54-1,13-13-30-15,19-26-280 16,2-11-462-16</inkml:trace>
        <inkml:trace contextRef="#ctx0" brushRef="#br0" timeOffset="2343.8242">146 1493 1553 0,'0'0'386'16,"0"0"2"-16,0 0-181 16,0 0-102-16,210 14-29 0,-133-5-76 15,10 1-122-15,-16-5-506 16,-16-5-757-16</inkml:trace>
        <inkml:trace contextRef="#ctx0" brushRef="#br0" timeOffset="2195.3115">390 1069 1407 0,'0'0'566'0,"0"0"-229"15,0 0-69-15,0 0-202 16,0 0-30-16,0 0 29 0,45 150-7 15,-39-72-13 1,1 6-18-16,-1 1-5 0,-1-5-10 16,5-11-11-16,-4-13-1 15,2-16-44-15,2-11-71 16,-4-15-85-16,-6-14-125 16,0-4-265-16,0-18-358 0</inkml:trace>
        <inkml:trace contextRef="#ctx0" brushRef="#br0" timeOffset="2617.9352">1136 1351 586 0,'0'0'1085'0,"0"0"-709"0,0 0-23 16,0 0-180-16,0 0-18 16,5 153-56-16,-5-98-35 15,0 1-42-15,0-10-22 16,-5-6-25-16,5-7-29 15,0-13-141-15,-3-13-197 16,3-7-404-16</inkml:trace>
      </inkml:traceGroup>
      <inkml:traceGroup>
        <inkml:annotationXML>
          <emma:emma xmlns:emma="http://www.w3.org/2003/04/emma" version="1.0">
            <emma:interpretation id="{4CEBC9FE-BBE2-4DA3-A67C-19E2904FB804}" emma:medium="tactile" emma:mode="ink">
              <msink:context xmlns:msink="http://schemas.microsoft.com/ink/2010/main" type="line" rotatedBoundingBox="29143,3003 31515,2927 31534,3545 29163,3621"/>
            </emma:interpretation>
          </emma:emma>
        </inkml:annotationXML>
        <inkml:traceGroup>
          <inkml:annotationXML>
            <emma:emma xmlns:emma="http://www.w3.org/2003/04/emma" version="1.0">
              <emma:interpretation id="{C6D33256-2944-468D-A630-E68310B5861E}" emma:medium="tactile" emma:mode="ink">
                <msink:context xmlns:msink="http://schemas.microsoft.com/ink/2010/main" type="inkWord" rotatedBoundingBox="29144,3030 29577,3016 29594,3558 29161,3572"/>
              </emma:interpretation>
              <emma:one-of disjunction-type="recognition" id="oneOf1">
                <emma:interpretation id="interp5" emma:lang="" emma:confidence="0">
                  <emma:literal>3</emma:literal>
                </emma:interpretation>
                <emma:interpretation id="interp6" emma:lang="" emma:confidence="0">
                  <emma:literal>A</emma:literal>
                </emma:interpretation>
                <emma:interpretation id="interp7" emma:lang="" emma:confidence="0">
                  <emma:literal>a</emma:literal>
                </emma:interpretation>
                <emma:interpretation id="interp8" emma:lang="" emma:confidence="0">
                  <emma:literal>Y</emma:literal>
                </emma:interpretation>
                <emma:interpretation id="interp9" emma:lang="" emma:confidence="0">
                  <emma:literal>y</emma:literal>
                </emma:interpretation>
              </emma:one-of>
            </emma:emma>
          </inkml:annotationXML>
          <inkml:trace contextRef="#ctx0" brushRef="#br0" timeOffset="3016.9412">1139 1288 1694 0,'0'0'518'0,"0"0"-139"15,0 0-188-15,0 0-63 16,0 0-26-16,0 0-33 16,189-55-24-16,-154 71-32 15,-4 13-13-15,-10 5 0 16,-15 5-42-16,-6-1-35 16,0-2 0-16,-27-4 3 15,0-6 56-15,2-7 18 16,11-5 12-16,14-7-12 15,0 5-5-15,21-5 5 16,21 4 15-16,13 1 4 16,-1-5-7-16,-10 5-11 0,-15 0 0 15,-19 7 5-15,-10 1-5 16,0 8 6-16,-31 3 16 16,-8-2 2-16,-4-5-14 15,7-7-10-15,5-8-2 16,7-8-2-16,8-1-9 15,10 0-16-15,6 0-35 16,0 0-58-16,10 0-153 16,14 0-456-16,10-5-736 0</inkml:trace>
        </inkml:traceGroup>
        <inkml:traceGroup>
          <inkml:annotationXML>
            <emma:emma xmlns:emma="http://www.w3.org/2003/04/emma" version="1.0">
              <emma:interpretation id="{0AD28ECC-38DA-4F73-A6EE-AE6D3E7C0797}" emma:medium="tactile" emma:mode="ink">
                <msink:context xmlns:msink="http://schemas.microsoft.com/ink/2010/main" type="inkWord" rotatedBoundingBox="30191,2970 31515,2927 31534,3545 30211,3588"/>
              </emma:interpretation>
              <emma:one-of disjunction-type="recognition" id="oneOf2">
                <emma:interpretation id="interp10" emma:lang="" emma:confidence="0">
                  <emma:literal>EF</emma:literal>
                </emma:interpretation>
                <emma:interpretation id="interp11" emma:lang="" emma:confidence="0">
                  <emma:literal>EE</emma:literal>
                </emma:interpretation>
                <emma:interpretation id="interp12" emma:lang="" emma:confidence="0">
                  <emma:literal>EI</emma:literal>
                </emma:interpretation>
                <emma:interpretation id="interp13" emma:lang="" emma:confidence="0">
                  <emma:literal>ET</emma:literal>
                </emma:interpretation>
                <emma:interpretation id="interp14" emma:lang="" emma:confidence="0">
                  <emma:literal>El</emma:literal>
                </emma:interpretation>
              </emma:one-of>
            </emma:emma>
          </inkml:annotationXML>
          <inkml:trace contextRef="#ctx0" brushRef="#br0" timeOffset="3527.0926">2186 1235 1378 0,'0'0'520'15,"0"0"-54"-15,0 0-306 16,182 0-48-16,-97-5-14 16,-3-2-52-16,-12 3-46 15,-17-1-19-15,-21 2-96 16,-16 1-118-16,-16-8-251 0,-6 6-73 15,-22-4-468-15</inkml:trace>
          <inkml:trace contextRef="#ctx0" brushRef="#br0" timeOffset="3846.9015">2219 1519 1568 0,'0'0'379'16,"0"0"-19"-16,0 0-163 16,0 0-136-16,165-26-32 15,-102 26-29-15,-15 7-143 16,-4 0-563-16</inkml:trace>
          <inkml:trace contextRef="#ctx0" brushRef="#br0" timeOffset="3696.9948">2405 1172 386 0,'0'0'803'0,"0"0"-305"16,0 0-101-16,0 0-149 16,-128 189-49-16,122-125-36 15,6-1-51-15,0-5-12 16,18-6-28-16,6-8-39 15,3-6-15-15,-2-11-4 16,-1-11-14-16,-5-8-87 16,2-8-154-16,-5-5-310 15,-11-14-352-15</inkml:trace>
          <inkml:trace contextRef="#ctx0" brushRef="#br0" timeOffset="5239.161">2347 1764 170 0,'0'0'406'16,"0"0"-102"-16,0 0-38 15,0 0-37-15,0 0 18 16,0 0-13-16,0 0-3 16,0 0-21-16,48-46-86 15,-45 39-38-15,1 5-11 0,2 0-20 16,-1 2-12-16,8 0-12 16,6 0-14-16,7 0 2 15,8 0 7-15,9 0-7 16,2 0-6-16,-1 0-7 15,-2 0 0-15,-10 0-6 16,-3 0-10-16,-14 0-8 16,-9 0 2-16,-6 0 7 15,0 0 3-15,0 0-4 16,0 0 1-16,0 0 9 16,0 0 13-16,0 0-2 15,0 0-4-15,0 0 6 16,0-3 4-16,0-2-17 0,0-10-58 15,-3 2-557 1,-10 0-1123-16</inkml:trace>
          <inkml:trace contextRef="#ctx0" brushRef="#br0" timeOffset="4267.5651">3163 1252 1487 0,'0'0'361'16,"0"0"264"-16,0 0-457 15,-31 194-56-15,28-124-40 16,3-2 2-16,0-6-45 15,0-9-29-15,3-12-58 0,3-14-93 16,-3-27-167-16,-3 0-397 16,0-13-315-16</inkml:trace>
          <inkml:trace contextRef="#ctx0" brushRef="#br0" timeOffset="4089.9594">3117 1199 157 0,'0'0'1939'15,"0"0"-1578"-15,0 0 4 16,0 0-238-16,155-23-58 0,-97 15-17 16,-3 5-52-16,-13 3-27 15,1 0-143-15,-15 0-336 16,-17 0-352-16</inkml:trace>
          <inkml:trace contextRef="#ctx0" brushRef="#br0" timeOffset="4386.4931">3208 1488 1773 0,'0'0'293'0,"0"0"211"15,0 0-376-15,180-17-113 16,-131 17-15-16,-16 2-209 16,-15 13-640-16</inkml:trace>
        </inkml:traceGroup>
      </inkml:traceGroup>
    </inkml:traceGroup>
  </inkml:traceGroup>
</inkml:ink>
</file>

<file path=ppt/ink/ink10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16:15.89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3DCDD567-A21B-4F3E-935C-7B4DFF597C2E}" emma:medium="tactile" emma:mode="ink">
          <msink:context xmlns:msink="http://schemas.microsoft.com/ink/2010/main" type="writingRegion" rotatedBoundingBox="-861,4777 -803,4777 -803,4803 -861,4803"/>
        </emma:interpretation>
      </emma:emma>
    </inkml:annotationXML>
    <inkml:traceGroup>
      <inkml:annotationXML>
        <emma:emma xmlns:emma="http://www.w3.org/2003/04/emma" version="1.0">
          <emma:interpretation id="{B3BD25A7-0733-4229-97A8-4E7D6CA606AD}" emma:medium="tactile" emma:mode="ink">
            <msink:context xmlns:msink="http://schemas.microsoft.com/ink/2010/main" type="paragraph" rotatedBoundingBox="-861,4777 -803,4777 -803,4803 -861,4803" alignmentLevel="1"/>
          </emma:interpretation>
        </emma:emma>
      </inkml:annotationXML>
      <inkml:traceGroup>
        <inkml:annotationXML>
          <emma:emma xmlns:emma="http://www.w3.org/2003/04/emma" version="1.0">
            <emma:interpretation id="{769DB864-2798-43F4-9FE3-DE0B6D199E8D}" emma:medium="tactile" emma:mode="ink">
              <msink:context xmlns:msink="http://schemas.microsoft.com/ink/2010/main" type="line" rotatedBoundingBox="-861,4777 -803,4777 -803,4803 -861,4803"/>
            </emma:interpretation>
          </emma:emma>
        </inkml:annotationXML>
        <inkml:traceGroup>
          <inkml:annotationXML>
            <emma:emma xmlns:emma="http://www.w3.org/2003/04/emma" version="1.0">
              <emma:interpretation id="{F964A629-C5F2-469A-BE0E-84347F7B25FA}" emma:medium="tactile" emma:mode="ink">
                <msink:context xmlns:msink="http://schemas.microsoft.com/ink/2010/main" type="inkWord" rotatedBoundingBox="-861,4777 -803,4777 -803,4803 -861,4803"/>
              </emma:interpretation>
            </emma:emma>
          </inkml:annotationXML>
          <inkml:trace contextRef="#ctx0" brushRef="#br0">-1436 4209 0 0,'-3'0'0'0,"-5"0"0"16,5 0 0-16,-3 0 0 15,-4 9 0-15,-2-1 0 0,-4 1 0 16</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22.22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E08583C-9560-471D-B983-004B76A9CF00}" emma:medium="tactile" emma:mode="ink">
          <msink:context xmlns:msink="http://schemas.microsoft.com/ink/2010/main" type="writingRegion" rotatedBoundingBox="17164,6661 17007,6053 17536,5917 17692,6525"/>
        </emma:interpretation>
      </emma:emma>
    </inkml:annotationXML>
    <inkml:traceGroup>
      <inkml:annotationXML>
        <emma:emma xmlns:emma="http://www.w3.org/2003/04/emma" version="1.0">
          <emma:interpretation id="{0A83586C-D5D8-4F4F-99A9-5DA0653364E4}" emma:medium="tactile" emma:mode="ink">
            <msink:context xmlns:msink="http://schemas.microsoft.com/ink/2010/main" type="paragraph" rotatedBoundingBox="17164,6661 17007,6053 17536,5917 17692,6525" alignmentLevel="1"/>
          </emma:interpretation>
        </emma:emma>
      </inkml:annotationXML>
      <inkml:traceGroup>
        <inkml:annotationXML>
          <emma:emma xmlns:emma="http://www.w3.org/2003/04/emma" version="1.0">
            <emma:interpretation id="{F885FB3F-0DBD-428F-9DA1-B7128ED49724}" emma:medium="tactile" emma:mode="ink">
              <msink:context xmlns:msink="http://schemas.microsoft.com/ink/2010/main" type="line" rotatedBoundingBox="17164,6661 17007,6053 17536,5917 17692,6525"/>
            </emma:interpretation>
          </emma:emma>
        </inkml:annotationXML>
        <inkml:traceGroup>
          <inkml:annotationXML>
            <emma:emma xmlns:emma="http://www.w3.org/2003/04/emma" version="1.0">
              <emma:interpretation id="{E4E6075F-6E93-4F66-B4B2-98264D919ECC}" emma:medium="tactile" emma:mode="ink">
                <msink:context xmlns:msink="http://schemas.microsoft.com/ink/2010/main" type="inkWord" rotatedBoundingBox="17164,6661 17016,6085 17478,5966 17626,6542"/>
              </emma:interpretation>
              <emma:one-of disjunction-type="recognition" id="oneOf0">
                <emma:interpretation id="interp0" emma:lang="" emma:confidence="0">
                  <emma:literal>n</emma:literal>
                </emma:interpretation>
                <emma:interpretation id="interp1" emma:lang="" emma:confidence="0">
                  <emma:literal>*</emma:literal>
                </emma:interpretation>
                <emma:interpretation id="interp2" emma:lang="" emma:confidence="0">
                  <emma:literal>F</emma:literal>
                </emma:interpretation>
                <emma:interpretation id="interp3" emma:lang="" emma:confidence="0">
                  <emma:literal>T</emma:literal>
                </emma:interpretation>
                <emma:interpretation id="interp4" emma:lang="" emma:confidence="0">
                  <emma:literal>a</emma:literal>
                </emma:interpretation>
              </emma:one-of>
            </emma:emma>
          </inkml:annotationXML>
          <inkml:trace contextRef="#ctx0" brushRef="#br0">62 182 675 0,'0'0'106'16,"0"0"-106"-16,0 0-116 0,0 0 109 15,0 0 7-15,0 0 26 16,0 0 51-16,0 3 34 16,0-3-12-16,7 0-18 15,2 0-27-15,4-7 30 16,-4-1-42-16,1 3-28 15,-7-3-8-15,0 6 16 16,0-1 5-16,-3 3 10 16,0-2 3-16,0 2-9 15,0-3-4-15,3 0-4 16,-3-4 2-16,0 5-13 16,5-1-2-16,-5 1 0 15,0-1 2-15,0 0 4 16,0-1 7-16,0 3 3 15,0-3-5-15,0-2 15 0,0 1-4 16,0 3 0-16,0-1-11 16,0-1-1-16,0 4 0 15,0 0-18-15,0 0-1 16,0 0-1-16,0 0 1 16,0 0 20-16,0 0 11 15,0 4 3-15,0 6-9 16,0 5 8-16,0 2 0 15,-5 3 1-15,2 6 1 16,-3 0-2-16,3-2 12 0,-4 3-8 16,4-6-4-1,3 3-4-15,0-3 1 0,0-1 6 16,0-3-9-16,0 1-6 16,0-3-10-16,0 3-11 15,0-1 7-15,0-1-7 16,3 1 8-1,1 2-8-15,-1-6 8 16,-3 5 6-16,3-3-3 0,0 2 3 16,-3-1 0-16,0-5-5 15,3 0 0-15,-3-4-1 0,3-4 0 16,-3-1 5-16,5-2 11 16,-5 0 0-16,3 0-1 15,-3 3-8-15,0-1-16 16,0 8 0-16,0 0-1 15,0 3-6-15,0-3 7 16,0 0 8-16,0-2-7 16,0-6 7-16,0-2 1 15,0 0 1-15,2 0-2 16,1 0 11 0,3 0 8-16,2 0-8 15,-2 0-1-15,-4 0-16 16,-2 0-1-16,3 0 0 15,5 0 0-15,1-2-1 16,10-4 0-16,9-6 1 0,7 2 8 16,3-3 3-16,0 4 5 15,-2 2-11-15,-5 3-5 16,-2 4 0-16,-4 0 4 16,-3 0-5-16,-3 0 0 15,-3 0 0-15,-4 0 2 16,4-2 4-16,-2-6-5 15,-6 1 1-15,3 0 4 16,-5 3-5-16,-6 2-1 16,0 2-8-16,0 0-19 15,0 0-6-15,0 0-3 16,0 0-26-16,0 0-69 16,-3 0-50-16,-24 8-128 15,5 4-218-15,-3-4-276 0</inkml:trace>
          <inkml:trace contextRef="#ctx0" brushRef="#br0" timeOffset="719.4213">47 418 217 0,'0'0'197'16,"0"0"-71"-16,0 0 28 0,0 0 24 15,0 0-29-15,0 0-74 16,0 0-38-16,-7-43-35 16,14 35 11-16,-1 2 33 15,-3 0 18-15,0 1 33 16,0 2-13-16,-3 3-40 15,0 0-24-15,0 0-1 16,0-4 7-16,0 1-1 16,4 1-19-16,2-3 5 15,-3-5-1-15,3 5 31 16,4 0 26-16,-4-3 3 16,0 5 5-16,-2-1-15 15,2 4-25-15,3-3-10 16,4 0 9-16,1 1 5 15,5-3-7-15,0-2-4 0,6-1-13 16,3-1-2-16,-3 0 11 16,4 4-3-16,-7-2-5 15,-3 4 0-15,-7 3-16 16,-4 0-2-16,-3 0-10 16,-5 0-2-16,3 0 14 15,-3 7 1-15,0-1 7 16,3-6-2-16,-3 2-5 15,5-2 7-15,-2 0-2 16,0 0 5-16,0 0 0 16,-3 0-6-16,0 0-5 15,0 0-72-15,0 0-100 16,0 3-150-16,0-1 33 0,-6-2-594 16</inkml:trace>
        </inkml:traceGroup>
        <inkml:traceGroup>
          <inkml:annotationXML>
            <emma:emma xmlns:emma="http://www.w3.org/2003/04/emma" version="1.0">
              <emma:interpretation id="{320E173A-6799-43A0-8046-02075FD095C2}" emma:medium="tactile" emma:mode="ink">
                <msink:context xmlns:msink="http://schemas.microsoft.com/ink/2010/main" type="inkWord" rotatedBoundingBox="17041,6083 17032,6046 17536,5917 17545,5953"/>
              </emma:interpretation>
              <emma:one-of disjunction-type="recognition" id="oneOf1">
                <emma:interpretation id="interp5" emma:lang="" emma:confidence="1">
                  <emma:literal/>
                </emma:interpretation>
              </emma:one-of>
            </emma:emma>
          </inkml:annotationXML>
          <inkml:trace contextRef="#ctx0" brushRef="#br0" timeOffset="-1229.2951">9 130 147 0,'0'0'305'16,"0"0"-118"-16,0 0-115 15,0 0 8-15,0 0 43 16,0 0-27-16,0 0-35 16,-7 0-9-16,7 0-23 15,0 0-14-15,-3 0-7 16,3-3 4-16,0 3-6 15,0-3 23-15,0-1-6 16,0 4 20-16,0-1 15 16,0 1-1-16,0 0-15 15,0 0 4-15,0 0-12 16,0-4-18-16,0 4-6 16,0 0-4-16,0-2 1 0,3-2 16 15,7-1 4 1,3 0 18-16,-1-2-4 0,-2 2 1 15,2 0-10-15,-2 2 2 16,-4-1-10-16,4 1-10 16,-4 1-6-16,3 2 3 15,1 0-11-15,-1 0 1 16,7 0 10-16,4 0 10 16,2 0 2-16,3-3 4 15,4 1 1-15,5-8 2 16,1 5-13-16,3-3 0 15,-2-2 3-15,-5 2 7 0,-2 3-10 16,-7-1-5 0,-6 0-6-16,-4 3-4 0,-2 3 8 15,-7-4-9-15,0 4 11 16,-3 0-4-16,0 0-6 16,3 0-1-16,-3 0-1 15,0 0-65-15,0 0-107 16,0 0-148-16,0 0 36 15,0 0-382-15</inkml:trace>
        </inkml:traceGroup>
      </inkml:traceGroup>
    </inkml:traceGroup>
  </inkml:traceGroup>
</inkml:ink>
</file>

<file path=ppt/ink/ink1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6:58.14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44954FD6-E423-430E-BFEA-566D9E5DEDA1}" emma:medium="tactile" emma:mode="ink">
          <msink:context xmlns:msink="http://schemas.microsoft.com/ink/2010/main" type="writingRegion" rotatedBoundingBox="2253,1565 3754,1565 3754,2197 2253,2197"/>
        </emma:interpretation>
      </emma:emma>
    </inkml:annotationXML>
    <inkml:traceGroup>
      <inkml:annotationXML>
        <emma:emma xmlns:emma="http://www.w3.org/2003/04/emma" version="1.0">
          <emma:interpretation id="{83A4EFC6-DA5B-419B-A5A3-216B3626C1FF}" emma:medium="tactile" emma:mode="ink">
            <msink:context xmlns:msink="http://schemas.microsoft.com/ink/2010/main" type="paragraph" rotatedBoundingBox="2253,1565 3754,1565 3754,2197 2253,2197" alignmentLevel="1"/>
          </emma:interpretation>
        </emma:emma>
      </inkml:annotationXML>
      <inkml:traceGroup>
        <inkml:annotationXML>
          <emma:emma xmlns:emma="http://www.w3.org/2003/04/emma" version="1.0">
            <emma:interpretation id="{22C5FC93-7847-4ACF-AE9F-6F6121904A2E}" emma:medium="tactile" emma:mode="ink">
              <msink:context xmlns:msink="http://schemas.microsoft.com/ink/2010/main" type="line" rotatedBoundingBox="2253,1565 3754,1565 3754,2197 2253,2197"/>
            </emma:interpretation>
          </emma:emma>
        </inkml:annotationXML>
        <inkml:traceGroup>
          <inkml:annotationXML>
            <emma:emma xmlns:emma="http://www.w3.org/2003/04/emma" version="1.0">
              <emma:interpretation id="{A9F003C0-B925-4488-B65A-B9A742323F68}" emma:medium="tactile" emma:mode="ink">
                <msink:context xmlns:msink="http://schemas.microsoft.com/ink/2010/main" type="inkWord" rotatedBoundingBox="2253,1565 3754,1565 3754,2197 2253,2197"/>
              </emma:interpretation>
              <emma:one-of disjunction-type="recognition" id="oneOf0">
                <emma:interpretation id="interp0" emma:lang="" emma:confidence="0">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_</emma:literal>
                </emma:interpretation>
                <emma:interpretation id="interp4" emma:lang="" emma:confidence="0">
                  <emma:literal>--</emma:literal>
                </emma:interpretation>
              </emma:one-of>
            </emma:emma>
          </inkml:annotationXML>
          <inkml:trace contextRef="#ctx0" brushRef="#br0">171 316 155 0,'0'0'350'0,"0"0"-149"16,0 0-25-16,0 0-20 16,0 0-66-16,0 0-30 0,-101-75 16 15,91 56 11-15,2 0 37 16,-2-1 38-16,2 1 13 16,-2 3-11-16,1-1 14 15,2 7-48-15,2 0 1 16,2 3-24-16,3 5-20 15,0-1-11-15,0 3-11 16,0-2-16-16,36 2-28 16,28-2 2-16,52-2 1 15,55-2-1-15,-5-1-5 16,-8-3-9-16,-26-2-9 16,-35 1 0-16,6-2-34 15,-5-1-27-15,-28 5 7 16,-27 3-53-16,-22 4-36 15,-18 2-80-15,-3 0-27 0,-3 2-100 16,-16 13-29-16,1-5-755 16</inkml:trace>
          <inkml:trace contextRef="#ctx0" brushRef="#br0" timeOffset="313.7618">423 633 768 0,'0'0'309'0,"0"0"-64"16,0 0 15-16,0 0 11 15,0 0-52-15,0 0-47 16,0 0-24-16,238-82-20 16,-141 58-20-16,3 2-42 15,6 1-35-15,-6 6-25 16,2-6-6-16,31-13-85 16,-26 5-215-16,-12-2-502 0</inkml:trace>
        </inkml:traceGroup>
      </inkml:traceGroup>
    </inkml:traceGroup>
  </inkml:traceGroup>
</inkml:ink>
</file>

<file path=ppt/ink/ink1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0:02.668"/>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2FB5478A-78ED-4A45-BF78-4CAAC5BC5007}" emma:medium="tactile" emma:mode="ink">
          <msink:context xmlns:msink="http://schemas.microsoft.com/ink/2010/main" type="writingRegion" rotatedBoundingBox="454,9882 5885,9912 5878,11157 447,11127"/>
        </emma:interpretation>
      </emma:emma>
    </inkml:annotationXML>
    <inkml:traceGroup>
      <inkml:annotationXML>
        <emma:emma xmlns:emma="http://www.w3.org/2003/04/emma" version="1.0">
          <emma:interpretation id="{7628CA33-67D8-4B98-A35D-3CF0A93CE721}" emma:medium="tactile" emma:mode="ink">
            <msink:context xmlns:msink="http://schemas.microsoft.com/ink/2010/main" type="paragraph" rotatedBoundingBox="454,9882 5885,9912 5878,11157 447,11127" alignmentLevel="1"/>
          </emma:interpretation>
        </emma:emma>
      </inkml:annotationXML>
      <inkml:traceGroup>
        <inkml:annotationXML>
          <emma:emma xmlns:emma="http://www.w3.org/2003/04/emma" version="1.0">
            <emma:interpretation id="{2488A260-3754-499F-B1F5-88ED86EEFA80}" emma:medium="tactile" emma:mode="ink">
              <msink:context xmlns:msink="http://schemas.microsoft.com/ink/2010/main" type="line" rotatedBoundingBox="454,9882 5885,9912 5878,11157 447,11127"/>
            </emma:interpretation>
          </emma:emma>
        </inkml:annotationXML>
        <inkml:traceGroup>
          <inkml:annotationXML>
            <emma:emma xmlns:emma="http://www.w3.org/2003/04/emma" version="1.0">
              <emma:interpretation id="{CFBEA448-133E-42BD-98F6-6935F14AB7E8}" emma:medium="tactile" emma:mode="ink">
                <msink:context xmlns:msink="http://schemas.microsoft.com/ink/2010/main" type="inkWord" rotatedBoundingBox="457,9865 4541,9977 4507,11234 422,11122"/>
              </emma:interpretation>
              <emma:one-of disjunction-type="recognition" id="oneOf0">
                <emma:interpretation id="interp0" emma:lang="" emma:confidence="1">
                  <emma:literal/>
                </emma:interpretation>
              </emma:one-of>
            </emma:emma>
          </inkml:annotationXML>
          <inkml:trace contextRef="#ctx0" brushRef="#br0">-12546 406 15 0,'0'0'620'0,"0"0"-430"16,0 0-75-16,0 0-37 15,0 0-37-15,0 0-5 16,0 0 17-16,-41 14 2 0,38-11 16 16,0-3 18-16,3 3 9 15,0-3 14-15,0 0 6 16,0 0-8-16,0 0-37 15,9 0-17-15,23 0 41 16,13 0 49-16,12 0 8 16,9 0-30-16,8-10-60 15,-2-3 21-15,4-7-18 16,-2 0 6-16,-11-2-30 16,-13 4-19-16,-15 3-13 15,-13 7-10-15,-9 4-1 16,-10 3-18-16,0 1-43 0,-3 0-19 15,0-4 4 1,3 2-68-16,11-22-112 16,-1 0-332-16,-1-4-260 0</inkml:trace>
          <inkml:trace contextRef="#ctx0" brushRef="#br0" timeOffset="906.2181">-11882-253 960 0,'0'0'243'16,"0"0"-177"-16,0 0 78 15,0 0 32-15,0 0-16 16,76 174-41-16,-54-120-12 16,-3-2-4-16,-4-10-61 15,-5-8-26-15,-1-11 6 16,-5-8-7-16,-4-9-6 16,3-6 10-16,-3 0 25 15,0 0 37-15,0-12-27 16,0-10-29-16,0-11-19 15,0 1-6-15,0-5-9 16,6 1 8-16,7-4-5 0,7 0-21 16,2 0-11-1,0 0 30-15,3 9-20 0,-6 9 28 16,0 10-6-16,-7 7 6 16,4 5 19-16,0 0 12 15,3 0 3-15,6 0-13 16,0 0 23-16,2 0 14 15,-2 2-7-15,-3 3-8 16,-3 2-5-16,0 3-14 16,-6 5-15-16,2 8 14 15,-2 2 20-15,0 5-13 16,2-5 10-16,4 3 20 0,0-2 10 16,3-2-37-16,0 0-2 15,1-2-8 1,-4 4-2-16,0 2-2 0,0 2-9 15,-6-5 17-15,0 2-7 16,-7-9-10-16,0 0-2 16,-3-6-2-16,-3-7-5 15,3 1 5-15,-3-6 0 16,0 2-5-16,4-2-1 16,-4 0 9-16,0 0-8 15,3 0 9-15,-3 0-1 16,3 0-1-16,-3 0-8 15,0 0-6-15,3 0 4 16,-3 0-14-16,0 0-2 16,0 0-3-16,0 0 0 0,0 0 9 15,0 0 11-15,0 0 1 16,0 0 6-16,0 0 4 16,0 0 13-16,0 0 1 15,0 0-3-15,0 0-20 16,0 0 7-16,0 0 1 15,0 0-9-15,0 0 2 16,0 0 4-16,0 0 0 16,0 0-5-16,0 0-1 15,0 0-25-15,0 0-77 16,3 0-149-16,5-2-471 0</inkml:trace>
          <inkml:trace contextRef="#ctx0" brushRef="#br0" timeOffset="4234.2512">-10963-40 100 0,'0'0'140'0,"0"0"-15"0,0 0 6 15,0 0-11 1,0 0 32-16,0 0-14 0,0 0-38 15,0 0-6-15,0 0-13 16,0 0-14-16,0 0-9 16,0 0-12-16,0 0-11 15,0 0-12-15,0 0-3 16,0 0-4-16,0 0 6 16,0 0 10-16,0 0 15 15,0 0 2-15,0 0 14 16,0 0-6-16,0 0-9 15,0 0-16-15,0 0-12 16,0 0-2-16,0 0-5 16,0 0 12-16,0 0-13 15,0 0 1-15,0 0 7 0,19 0 20 16,9 0 36-16,7 0 2 16,9 0-18-16,0 5-21 15,2-5-16-15,-2 4 1 16,-6-4-6-16,-7 3-5 15,1 0-6-15,-9 4-5 16,-1-6-2-16,0 5 12 16,-6-2-10-16,3-2 14 15,0 1 8-15,0-3 11 16,0 0-7-16,0 0-11 16,-4 0-2-16,1 0-13 15,-2-3 12-15,-9 1-8 16,-2-2-6-16,-3 4-13 15,0 0-83-15,0 0-186 16,0 11-218-16,0 4 150 0</inkml:trace>
          <inkml:trace contextRef="#ctx0" brushRef="#br0" timeOffset="4921.7316">-10135-68 90 0,'0'0'366'0,"0"0"-174"0,0 0-51 16,0 0-16-1,0 0-18-15,0 0 4 0,0 0-39 16,0 0 2-16,0 0 4 16,0 0-9-16,0 0-24 15,0 0-19-15,0 0-6 16,0 0 5-16,0 0-6 16,0 0-2-16,0 0-4 15,0 0-3-15,0 0 4 16,0 0 16-16,3 0 31 15,8 0 18-15,9 0 32 16,6 0-26-16,5 0-28 16,4 0-2-16,6 3-10 15,3 3-6-15,1 3 27 16,-1 1-16-16,-2-1-30 16,0-3 45-16,-9-3-13 15,0-3-17-15,-2 0-15 0,1 0-1 16,-1 0 2-16,-2-13 4 15,-4 3-9-15,-3 0-7 16,-8 3-4-16,-9 4-4 16,-2 0-2-16,-3 3-9 15,0 0-30-15,0 0-39 16,0 0-82-16,0 0-59 16,8 0-70-16,-2 0-75 15,2 0-426-15</inkml:trace>
          <inkml:trace contextRef="#ctx0" brushRef="#br0" timeOffset="6577.9344">-9356-93 849 0,'0'0'194'0,"0"0"-54"15,0 0 22-15,0 0-30 16,0 0-23-16,0 0-2 16,0 0 18-16,28 0-37 15,-12 0-1-15,6 0 11 16,8 0-19-16,-2 0-14 16,7 0 5-16,6 0-4 15,0 0-2-15,1 3 4 16,2-1-32-16,-6-2-8 15,0 0-17-15,-4 0 7 16,-2 0-2-16,-4 0 5 16,2 0-11-16,-8-9 1 15,-3 1-2-15,-6 2-3 0,-4 4 3 16,-6-2-9-16,0 4 0 16,-3-3 1-16,3 3 0 15,-3 0-1-15,0 0 0 16,4 0 1-16,-4 0 0 15,0 0 0-15,0 0 1 16,0 0-1-16,0 0 0 16,0 0-1-16,3 0 1 15,-3 0-1-15,0 0 1 16,3 0-1-16,3-2 1 16,-3 2-1-16,-3 0-8 15,4 0 2-15,-4 0-4 16,0 0-1-16,0 0 11 0,0 0 0 15,0 0 1-15,0 0 5 16,0 0-6-16,0 0 0 16,0-3 0-16,0 3 0 15,-7 0 0-15,-5-2-1 16,-1-2-14-16,0-2 0 16,-6 1-1-16,4 2 9 15,-4-2 6-15,-3-4 1 16,3 3 0-16,-4-2 1 15,0-2-1-15,1 3 0 16,0-3 0-16,-3 0-27 16,0-5 3-16,-5 2 12 0,2-4-4 15,1-1 16-15,4 1 0 16,7 4 1-16,3 3-1 16,4 3 0-16,2 6-1 15,4-3-6-15,3 4-11 16,-3 0 0-16,3 0 8 15,-3 0 4-15,3 0 6 16,0 0 0-16,0 0-1 16,0 0-5-16,0 0 6 15,0 0-1-15,0 4 0 16,0 4-6-16,0 2 7 16,9 0 1-16,1 0-1 15,2 0 11-15,1-5-1 0,3 4 7 16,6-3-17-16,0-1 18 15,6 2 0-15,8 1-11 16,2 0 2-16,0 4-3 16,0-2 3-16,-4 3-8 15,-4-2-1-15,-5-2 1 16,-9-4 0-16,-3 1-1 16,-7-2 1-16,0 1 6 15,-3-3-5-15,-3-2 3 16,3 3-5-16,-3-3 0 15,0 3 0-15,0-3 0 16,0 0 0-16,0 4 0 16,0-4 1-16,0 1 8 0,0 3-3 15,0 2-6 1,0-1 0-16,0 0 1 0,0 5-1 16,0-3 0-16,0 8 0 15,-6 2 1-15,-6 6 0 16,-7 5 0-16,3 4 0 15,-3 0-1-15,0 1 6 16,-1-3 6-16,1-3-3 16,3-6-8-16,0-4 10 15,7-7-11-15,3-2 0 16,3-6 9-16,3 1 0 16,0-3-1-16,0 0 5 15,0 0 8-15,0 0-3 16,0 0-17-16,0 0-1 15,-4 0 0-15,4 2 0 0,0 1 0 16,0-3 0-16,0 0 1 16,0 0 0-16,0 0 8 15,0 0-7-15,0 0-2 16,0 0-7-16,0 0-5 16,0 0 7-16,0 0 4 15,0 0 1-15,0 0-1 16,0 0 0-16,0 0 0 15,0 0 1-15,0 0 1 16,0 0 15-16,0 0 7 16,0 0-2-16,0 0-12 15,0 0-9-15,0 0-1 0,0 0 0 16,0 0 1-16,0 0-1 16,0 0 1-16,0 0 0 15,0-3-4-15,0 3-19 16,0 0-72-16,0 0-156 15,0 0-616-15</inkml:trace>
          <inkml:trace contextRef="#ctx0" brushRef="#br0" timeOffset="-702.9264">-12783-695 552 0,'0'0'249'16,"0"0"-127"-16,0 0-1 15,0 0-11-15,0 0-53 16,0 0 6-16,0 0 24 16,-16-14-13-16,13 10 16 15,3 1 15-15,-3 1 7 16,3 2-11-16,0 0-26 15,0 0-28-15,0 0-21 16,0 0-11-16,0 0-9 16,6 0 27-16,22 0 73 15,16 0 31 1,17 0-11-16,15-3-31 0,7-9-22 16,6-2-31-16,-1 0-12 15,-5-3-9-15,-17 0-9 16,-12 6-6-16,-15 5-6 15,-17 2-2-15,-6 4 1 16,-10 0-13-16,0 0 1 16,-3 0 12-16,1 7-18 15,-1-4-11-15,0-3-21 0,0 0-78 16,3 0-127 0,4 2-257-16,-4 1 126 0,-3-1-785 0</inkml:trace>
          <inkml:trace contextRef="#ctx0" brushRef="#br0" timeOffset="-1326.1799">-12285-743 176 0,'0'0'160'0,"0"0"-5"16,0 0-34-16,0 0-107 15,0 0 47-15,0 0-13 16,-14-28 53-16,14 28-51 16,0-4 5-16,0 4 3 15,0 0-6-15,0 0-9 16,0-3-1-16,0 3-1 16,0 0-11-16,0 0 2 15,0 0 6-15,0 0 4 16,0 0 3-16,0 0-3 15,0 0-5-15,0 0-2 16,0 0 13-16,0 0 15 16,0 0 14-16,0 0-8 15,0 0-11-15,0 0-16 16,0 0-5-16,0 0-15 0,0 0-7 16,0 0-14-16,0 0 9 15,0 14 13-15,-3 7 5 16,3-1-3-16,0 4-6 15,0 9 3-15,0 3 3 16,0 13 29-16,0 5 23 16,0 8-33-16,0 5-11 15,0 0 32-15,0-1 24 16,3-1-52-16,2-2-9 16,-2-5 39-16,0-4-30 0,3-6 0 15,-4-2-22 1,6-9-6-16,-5-2 18 0,0-7-6 15,0-2-14-15,-3-3-6 16,3-6 5-16,-3-4-4 16,0-3-1-16,0-7 1 15,0-1 7-15,4-2-9 16,-4 0 0-16,0 0-58 16,0 0-106-16,0-15-194 15,0-3-337-15</inkml:trace>
        </inkml:traceGroup>
        <inkml:traceGroup>
          <inkml:annotationXML>
            <emma:emma xmlns:emma="http://www.w3.org/2003/04/emma" version="1.0">
              <emma:interpretation id="{2293BAF4-51B1-497D-9861-20FBA6C48133}" emma:medium="tactile" emma:mode="ink">
                <msink:context xmlns:msink="http://schemas.microsoft.com/ink/2010/main" type="inkWord" rotatedBoundingBox="5195,9918 5885,9922 5879,10884 5189,10880"/>
              </emma:interpretation>
            </emma:emma>
          </inkml:annotationXML>
          <inkml:trace contextRef="#ctx0" brushRef="#br0" timeOffset="303525.1605">-7856-396 227 0,'0'0'245'16,"0"0"-124"-16,0 0-65 15,0 0-21-15,0 0 8 16,0 0-5-16,0 0-5 16,0 0 16-16,0 0-1 15,0 0-5-15,0 0 3 0,0-2-2 16,0-3-12-1,0 5-12-15,0 0 0 0,0 0-7 16,0 0 2-16,0 0 3 16,0 0 13-16,0 0-1 15,0 0 1-15,0 0 11 16,0 0-8-16,0 0-2 16,0 0-11-16,0 0-19 15,0 0-2-15,0 0 0 16,0 0-2-16,0 0 1 15,0 0 1-15,0 0 0 16,0 0 22-16,0 10-3 0,0 1 4 16,-3 3 0-1,-1 6 0-15,-5 1-2 0,3-2-7 16,-1 1-4-16,1-2-2 16,0-3-1-16,-1-1-6 15,1-4 0-15,3 5-1 16,3-4 14-16,-3 1 20 31,0 2-18-31,-1 0-7 0,1 1-8 16,-3 4 6-16,0 1-7 15,-7 1 11-15,-1-3-10 16,3-1-1-16,0-2 7 16,3-3-6-16,2-6 1 15,1 2-1-15,2-1 9 16,0-2-4-16,0 0-5 15,3 3 9-15,-3-2-10 16,3 4 1-16,-2-2 5 16,2 0-6-16,-5-3 2 15,5 2-2-15,-3-2 0 16,3 0 0-16,-3-1 0 0,0 5 13 16,0-1 15-1,-4 6-12-15,1 3-4 0,0 1-4 16,3-5-6-16,-4 2 11 15,4-6-10-15,3-6 3 16,0 0 0-16,0-3 16 16,0 0 27-16,0 0 20 15,0 0-13-15,0 0-10 16,0 0-26-16,0 0-20 16,0 0 0-16,0 0-9 15,0 0 6-15,0 0 3 16,0 0 6-16,0 0 10 0,0 0-3 15,0 0 9 1,0-3 0-16,3-7-21 0,4 3-1 16,-1-3 6-16,3-1-5 15,1 0 7-15,-1 0-8 16,4-6 0-16,4-3 0 16,2 0 1-16,-3-1-1 15,-1-1 1-15,-2 5-1 16,0 1 0-16,-4-1-1 15,0 4-17-15,-2-1 12 16,-1 3-4-16,-3-4 4 16,0 2 5-16,4-3 1 15,-1 2 0-15,0 3 0 0,-2-2-1 16,2 9 1-16,-3-5-1 16,0 4 1-16,-3 2-1 15,0-6 0-15,0 4 0 16,0-5 1-16,0 5 0 15,3 0 1-15,-3-1-1 16,3 1 0-16,4-1-1 16,-4 0 0-16,0 1 0 15,-3-2 1-15,3 2 1 16,-3 0-1-16,0-2 0 16,0 1 0-16,0 1-2 15,0-5 2-15,0 5 0 16,0 0 1-16,0 0 0 15,0 0-1-15,0-2 0 16,3 4 1-16,-3 3 5 0,0-3-5 16,0 3-1-16,0 0 1 15,0 0 0-15,0-4 5 16,0 4 2-16,4-1-2 16,-1-5-5-16,-3 2 0 15,3 2 0-15,-3-1 0 16,0 1 1-16,3-1-1 15,-3-4 0-15,0 0 0 16,0-3-1-16,0 5 0 16,0 0 0-16,0-2 7 15,0 7-6-15,0-3-1 16,0 3-1-16,0 0-7 0,0 0-3 16,0 0-6-16,0 0 5 15,3 0 10-15,0 0 1 16,5 3 0-16,-6 4 0 15,4 0-8-15,0 3 9 16,5 0 0-16,-6 5 0 16,6 2 1-16,-2 1 11 15,1-3 1-15,-1 6 0 16,4 0 9-16,-4 0 2 16,4 3 3-16,-4-4-14 15,1 1-6-15,-1-3 1 16,-3-1-7-16,1-2 8 15,-1-3-8-15,0 2 0 0,1-3 0 16,2 2 14-16,4 7 18 16,-1-7-18-16,1 4-7 15,1-2 3-15,-6-4-4 16,3-4-5-16,-5 0-1 16,-6-5 1-16,2 2 8 15,-2-4 5-15,0 0 1 16,0 0 24-16,0 0 2 15,0 0-13-15,0 0-12 16,3 0-17-16,-3 2-1 16,3 2-7-16,5-3 8 15,-5 3 0-15,3-1 6 16,-4-3-5-16,-2 3 5 16,3-3-4-16,-3 0-1 15,0 0-1-15,0 2-1 0,5 7-6 16,-2 0-1-16,3-1 7 15,0 4 1-15,1-7 0 16,-4 2 1-16,0-7 0 16,-3 3 6-16,0-3-5 15,3 0 4-15,-3 2-5 16,0-2 5-16,0 0-6 16,0 0 1-16,3 0-1 15,-3 0 0-15,4 2 2 16,-4-2-2-16,0 0 14 15,3 0-13-15,0 0 10 16,0 0-1-16,3 0-5 0,-3-7-5 16,4 0-52-16,-7 7-37 15,0 0-119-15,0 0-396 16,0 7 95-16</inkml:trace>
          <inkml:trace contextRef="#ctx0" brushRef="#br0" timeOffset="129253.1431">-7943-784 329 0,'0'0'60'0,"0"0"-47"16,0 0-13-16,0 0-13 15,0 0 7-15,0 0 6 0,-33 48 17 16,33-45 8-1,0 3-5-15,0 0 39 0,0-3 98 16,0 2-87-16,0 2-70 16,0-5-143-16</inkml:trace>
          <inkml:trace contextRef="#ctx0" brushRef="#br0" timeOffset="304447.0113">-7841-105 469 0,'0'0'180'0,"0"0"-138"15,0 0-41-15,0 0 0 16,0 0 6-16,0 0-7 15,0 0 21-15,-12 5 49 16,12-2 36-16,0-3 24 16,0 0-35-16,0 0-25 15,-3 0 2-15,3 0-2 16,-3 4-46-16,-4 1-18 16,1 0-5-16,0 2 5 15,-1-3-6-15,1 0-1 16,3-1 0-16,3 0 1 0,0-3 5 15,0 0-5-15,0 0 18 16,0 0 14-16,0 0-6 16,0 0-18-16,0 0-7 15,0 0 6-15,0 0-5 16,0 0 5-16,0 0 21 16,0 0 49-16,0 0 45 15,0 0-14-15,12 0-30 16,11-3-32-16,2-5-18 15,3 2-22-15,2 0-4 16,-5 3 6-16,-3-2-8 16,-3 1 6-16,0 0 3 0,-3-2-8 15,-4 2 25 1,-2 2-4-16,-7 2-8 0,-3 0-8 16,0 0 2-16,0 0-8 15,0 0-5-15,0 0-1 16,0 0-2-16,0 0 8 15,0 0-10-15,0 0 3 16,0 0 7-16,0 0 1 16,6-4-1-16,-3 4 0 15,7-3 0-15,-1 1 8 16,-2 2-7-16,-1 0-1 16,0 0-21-16,-6 0-82 15,0-5-104-15,0-1-113 16,0-6-834-16</inkml:trace>
          <inkml:trace contextRef="#ctx0" brushRef="#br0" timeOffset="76554.0465">-7581-605 743 0,'0'0'341'0,"0"0"-218"0,0 0-87 16,0 0-23-16,0 0-5 15,11 0-8-15,11 0-46 16,3 0-185-16</inkml:trace>
          <inkml:trace contextRef="#ctx0" brushRef="#br0" timeOffset="76710.2897">-7390-589 1181 0,'0'0'250'16,"0"0"-194"-16,0 0-56 0,0 0-220 15,0 0-322-15</inkml:trace>
        </inkml:traceGroup>
      </inkml:traceGroup>
    </inkml:traceGroup>
  </inkml:traceGroup>
</inkml:ink>
</file>

<file path=ppt/ink/ink1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2:46.72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9E3DD60-ED99-4C20-94D3-8898BC88C6E4}" emma:medium="tactile" emma:mode="ink">
          <msink:context xmlns:msink="http://schemas.microsoft.com/ink/2010/main" type="writingRegion" rotatedBoundingBox="14264,11275 16273,11177 16309,11912 14299,12010"/>
        </emma:interpretation>
      </emma:emma>
    </inkml:annotationXML>
    <inkml:traceGroup>
      <inkml:annotationXML>
        <emma:emma xmlns:emma="http://www.w3.org/2003/04/emma" version="1.0">
          <emma:interpretation id="{AE750CD0-30CC-4455-89B0-B20B7C57CC4F}" emma:medium="tactile" emma:mode="ink">
            <msink:context xmlns:msink="http://schemas.microsoft.com/ink/2010/main" type="paragraph" rotatedBoundingBox="14264,11275 16273,11177 16309,11912 14299,12010" alignmentLevel="1"/>
          </emma:interpretation>
        </emma:emma>
      </inkml:annotationXML>
      <inkml:traceGroup>
        <inkml:annotationXML>
          <emma:emma xmlns:emma="http://www.w3.org/2003/04/emma" version="1.0">
            <emma:interpretation id="{A306ACE6-B064-4ADF-8BCA-83D3DA5ADF9E}" emma:medium="tactile" emma:mode="ink">
              <msink:context xmlns:msink="http://schemas.microsoft.com/ink/2010/main" type="line" rotatedBoundingBox="14264,11275 16273,11177 16309,11912 14299,12010"/>
            </emma:interpretation>
          </emma:emma>
        </inkml:annotationXML>
        <inkml:traceGroup>
          <inkml:annotationXML>
            <emma:emma xmlns:emma="http://www.w3.org/2003/04/emma" version="1.0">
              <emma:interpretation id="{C161E906-2B5C-499A-9FFA-C4787872879C}" emma:medium="tactile" emma:mode="ink">
                <msink:context xmlns:msink="http://schemas.microsoft.com/ink/2010/main" type="inkWord" rotatedBoundingBox="14264,11275 16273,11177 16309,11912 14299,12010"/>
              </emma:interpretation>
              <emma:one-of disjunction-type="recognition" id="oneOf0">
                <emma:interpretation id="interp0" emma:lang="" emma:confidence="1">
                  <emma:literal/>
                </emma:interpretation>
              </emma:one-of>
            </emma:emma>
          </inkml:annotationXML>
          <inkml:trace contextRef="#ctx0" brushRef="#br0">1195 680 1160 0,'0'0'220'0,"0"0"-56"16,0 0 4-16,0 0-49 16,0 0 24-16,0 0-12 15,0 0-47-15,-3 0 2 16,-12 5 37-16,-4 12-9 16,1 5-24-16,-6 8-1 15,3 8-8-15,2 6-7 0,1 8 1 16,2 5-15-16,11 3-14 15,2-2-13-15,3-3-11 16,0-6 1-16,6-8-14 16,12-7-8-16,3-10 5 15,-2-7-5-15,-4-7-1 16,-2-4-23-16,-5-3-47 16,-2-3-56-16,4 0-80 15,-2-9-174-15,-4-7-472 0</inkml:trace>
          <inkml:trace contextRef="#ctx0" brushRef="#br0" timeOffset="1103.6797">1290 768 1045 0,'0'0'301'0,"0"0"-121"16,0 0 57-16,0 0-66 0,0 0-8 15,0 0-7-15,0 0-19 16,-30 0-25-16,30-4-18 16,11-9-21-16,13-1-15 15,10-2-3-15,8 3-8 16,5 2-5-16,1 2-2 15,-3 6-22-15,-8 3-5 16,-6 0-11-16,-7 12-2 16,-9 5 1-16,-6 4 0 15,-9 1 8-15,0-1-2 16,0 4-1-16,-21-2 3 16,-12 8-3-16,-6 5 0 15,-5-1 1-15,4-2-6 16,8 0-1-16,7-10 0 15,13-4 6-15,12-9-6 0,0-8-11 16,12-2 11 0,21 0 0-16,7 0 0 0,2-5 0 15,-5-6-39-15,-6 6-49 16,-10 5-145-16,-9 0-356 16,-8 0-383-16</inkml:trace>
          <inkml:trace contextRef="#ctx0" brushRef="#br0" timeOffset="1366.3706">1779 907 1172 0,'0'0'643'0,"0"0"-492"0,0 0 124 16,0 0-71-16,0 0-26 15,0 0-15-15,0 166-53 16,-8-119-54-16,-2-6-26 16,2-10-11-16,5-5-19 15,-1-9-75-15,4-12-76 16,0-5-99-16,0-15-138 16,0-11-472-16</inkml:trace>
          <inkml:trace contextRef="#ctx0" brushRef="#br0" timeOffset="1831.8264">1987 693 1139 0,'0'0'300'0,"0"0"-7"16,0 0-31-16,0 0-35 0,0 0-12 15,0 0-68-15,0 0-63 16,32-27-4-16,-6 27 2 15,1 0-13-15,-6 0-29 16,0 1-14-16,-8 18-16 16,-5 7 4-16,-8 3-5 15,0 2 0-15,0 4-8 16,-11-1 7-16,-13 5-1 16,-1 0-1-16,1 1 3 15,2-1 3-15,10-10 6 16,6-2 15-16,6-10-18 15,0-10-14-15,18-7 0 16,12 0-1-16,4 0-1 0,0-7-25 16,-7-4-56-1,-15 5-76-15,-6 6-221 0,-6-3-545 0</inkml:trace>
          <inkml:trace contextRef="#ctx0" brushRef="#br0" timeOffset="2409.5732">2382 666 666 0,'0'0'349'0,"0"0"-62"16,0 0 44-16,0 0-37 15,0 0-42-15,0 0-48 16,0 0-85-16,0-15-42 16,9 47 47-16,3 11 19 15,1 0-34-15,6 0-23 16,2-2-33-16,3-10-18 16,0-11-8-16,7-8-17 15,-2-8-10-15,2-4-43 0,-1-6-53 16,1-24-77-16,6-20-121 15,-10 7-416-15,-9 4-538 0</inkml:trace>
          <inkml:trace contextRef="#ctx0" brushRef="#br0" timeOffset="2614.1873">2730 652 1500 0,'0'0'636'16,"0"0"-395"-16,0 0 34 15,0 0-100-15,0 151-14 16,0-98-38-16,0-1-75 16,0-2-29-16,0-10 2 0,0-12-15 15,0-11-6-15,5-12-58 16,5-5-78-16,7-8-44 16,-1-17-133-16,-1-2-519 0</inkml:trace>
          <inkml:trace contextRef="#ctx0" brushRef="#br0" timeOffset="2932.235">2970 477 1243 0,'0'0'336'0,"0"0"-12"15,0 0-38-15,52 158-100 16,-49-86-27-16,-3 4 12 16,0 0-65-16,-6-4-37 15,-9-10-11-15,-1-10-20 16,3-10-38-16,2-13-5 15,4-4-73-15,1-6-75 16,6-5-106-16,0-6-320 0,0-8-298 16</inkml:trace>
        </inkml:traceGroup>
      </inkml:traceGroup>
    </inkml:traceGroup>
  </inkml:traceGroup>
</inkml:ink>
</file>

<file path=ppt/ink/ink1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4:14.490"/>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178D47E4-46C8-4604-B11D-8C7506BEE2D0}" emma:medium="tactile" emma:mode="ink">
          <msink:context xmlns:msink="http://schemas.microsoft.com/ink/2010/main" type="writingRegion" rotatedBoundingBox="24659,6117 27760,6507 27658,7323 24556,6932"/>
        </emma:interpretation>
      </emma:emma>
    </inkml:annotationXML>
    <inkml:traceGroup>
      <inkml:annotationXML>
        <emma:emma xmlns:emma="http://www.w3.org/2003/04/emma" version="1.0">
          <emma:interpretation id="{329ECB82-8B1E-41C4-9641-72B026516353}" emma:medium="tactile" emma:mode="ink">
            <msink:context xmlns:msink="http://schemas.microsoft.com/ink/2010/main" type="paragraph" rotatedBoundingBox="24659,6117 27760,6507 27658,7323 24556,6932" alignmentLevel="1"/>
          </emma:interpretation>
        </emma:emma>
      </inkml:annotationXML>
      <inkml:traceGroup>
        <inkml:annotationXML>
          <emma:emma xmlns:emma="http://www.w3.org/2003/04/emma" version="1.0">
            <emma:interpretation id="{2EEF9248-67EE-4631-98F3-C6D7C7D02C29}" emma:medium="tactile" emma:mode="ink">
              <msink:context xmlns:msink="http://schemas.microsoft.com/ink/2010/main" type="line" rotatedBoundingBox="24659,6117 27760,6507 27658,7323 24556,6932"/>
            </emma:interpretation>
          </emma:emma>
        </inkml:annotationXML>
        <inkml:traceGroup>
          <inkml:annotationXML>
            <emma:emma xmlns:emma="http://www.w3.org/2003/04/emma" version="1.0">
              <emma:interpretation id="{175CF35C-1F03-4E8B-984E-124318ABEB95}" emma:medium="tactile" emma:mode="ink">
                <msink:context xmlns:msink="http://schemas.microsoft.com/ink/2010/main" type="inkWord" rotatedBoundingBox="24563,6936 24651,6165 25154,6222 25067,6993"/>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º</emma:literal>
                </emma:interpretation>
              </emma:one-of>
            </emma:emma>
          </inkml:annotationXML>
          <inkml:trace contextRef="#ctx0" brushRef="#br0">11497-4526 1081 0,'0'0'355'15,"0"0"-155"-15,0 0 63 16,0 0-131-16,0 0-10 15,0 0 45-15,-124 157-66 0,118-102-37 16,6 8 20 0,0 6 19-16,0-1 6 0,9-3-18 15,9-3-25-15,3-2-18 16,0-12-27-16,1-2-12 16,-4-10-9-16,-2-7-14 15,5-10-101-15,-6-12-165 16,1-4-546-16</inkml:trace>
          <inkml:trace contextRef="#ctx0" brushRef="#br0" timeOffset="14609.207">13772-4287 1356 0,'0'0'325'16,"0"0"-20"-16,0 0-31 15,0 0-132-15,0 0 47 16,0 0-33-16,0 0-53 15,-65 125-31-15,56-88-29 16,4-2-8-16,2-5-16 0,-1 1-11 16,1-4-8-1,0-5-8-15,3-2-25 0,-3-7-47 16,3-5-41-16,0-3-81 16,0-5-182-16,0 0-308 15,6 0-335-15</inkml:trace>
        </inkml:traceGroup>
        <inkml:traceGroup>
          <inkml:annotationXML>
            <emma:emma xmlns:emma="http://www.w3.org/2003/04/emma" version="1.0">
              <emma:interpretation id="{C28EE219-A231-4CB0-A9CF-EED4D7B01E48}" emma:medium="tactile" emma:mode="ink">
                <msink:context xmlns:msink="http://schemas.microsoft.com/ink/2010/main" type="inkWord" rotatedBoundingBox="25871,6297 26255,6345 26193,6839 25809,6791"/>
              </emma:interpretation>
            </emma:emma>
          </inkml:annotationXML>
          <inkml:trace contextRef="#ctx0" brushRef="#br0" timeOffset="598.6482">14164-4229 1397 0,'0'0'318'16,"0"0"14"-16,0 0-106 15,177 27-87-15,-127 13 23 16,-13 13-58-16,-19 10-31 0,-10 11-6 15,-8 7 2-15,0-6 0 16,-22 2-15-16,0-12-23 16,1-4-13-16,9-11-11 15,0-12-7-15,9-7-54 16,0-5-54-16,3-6-75 16,0-4-190-16,8-11-579 0</inkml:trace>
        </inkml:traceGroup>
        <inkml:traceGroup>
          <inkml:annotationXML>
            <emma:emma xmlns:emma="http://www.w3.org/2003/04/emma" version="1.0">
              <emma:interpretation id="{D830C4E9-6D59-4312-8D49-1C1EA8151AD8}" emma:medium="tactile" emma:mode="ink">
                <msink:context xmlns:msink="http://schemas.microsoft.com/ink/2010/main" type="inkWord" rotatedBoundingBox="26977,6409 27760,6507 27663,7280 26880,7182"/>
              </emma:interpretation>
              <emma:one-of disjunction-type="recognition" id="oneOf1">
                <emma:interpretation id="interp5" emma:lang="" emma:confidence="1">
                  <emma:literal/>
                </emma:interpretation>
              </emma:one-of>
            </emma:emma>
          </inkml:annotationXML>
          <inkml:trace contextRef="#ctx0" brushRef="#br0" timeOffset="14972.7015">13999-4234 1113 0,'0'0'195'0,"0"0"97"0,0 0-105 15,0 0-88-15,0 0 7 16,0 0-30-16,0 0 6 16,89 112 36-16,-120-66-2 15,-2-3-5-15,-1 3-14 16,8-2-35-16,7-2-11 15,7-3-32-15,9-1 1 16,3-6-10-16,0-3-10 16,15-5 6-16,9-5 9 15,0-2 9-15,3-7 0 0,-9-3-11 16,-2-3-13 0,2-4-26-16,-5 0-156 0,-2 0-467 0</inkml:trace>
          <inkml:trace contextRef="#ctx0" brushRef="#br0" timeOffset="16962.1587">11847-4393 1000 0,'0'0'283'16,"0"0"24"-16,0 0-88 15,0 0-77-15,0 0 16 16,0 0-52-16,0 0-34 15,-11 0-2-15,-2 0 18 16,-8 0-25-16,-6-6-37 16,-9 3-1-16,-7 2 18 0,2 1 11 15,2 0 5-15,3 0-15 16,5 12-18-16,7 15-24 16,12 7-2-16,6 4-1 15,6 0-22-15,0 1-1 16,21-10-17-16,13-7 1 15,3-8 10-15,2-14-2 16,4 0 6-16,-1-14-29 16,-2-20 15-16,-7-12-4 15,-9 0 44-15,-11 3 13 16,-7 7 38-16,-6 14 12 16,0 20 9-16,0 2-24 15,0 29-28-15,0 29 21 0,0 14 11 16,0 10 2-16,-3-3-4 15,-4-5-20-15,4-6-12 16,-3-8 2-16,1-7-14 16,1-15 6-16,4-11-12 15,0-10-17-15,0-13-66 16,0-4-47-16,0 0-60 16,0-4-535-16</inkml:trace>
          <inkml:trace contextRef="#ctx0" brushRef="#br0" timeOffset="18237.4674">12827-4379 1145 0,'0'0'306'0,"0"0"-19"0,0 0-15 15,0 0-106-15,0 0-20 16,0 0-28-16,0 0-11 16,-176 75-9-16,136-3-19 15,16-2-3-15,13 2-25 16,11-11 1-16,3-7-27 15,33-13-14-15,12-10 5 16,10-18-14-16,3-13-2 16,0-8-13-16,-3-33-39 15,-16-22-5-15,-24-11 9 16,-18-5-4-16,-8 0 19 0,-42 13 8 16,-13 21-5-16,-32 45-98 15,19 5-400-15,7 31-589 0</inkml:trace>
        </inkml:traceGroup>
      </inkml:traceGroup>
    </inkml:traceGroup>
  </inkml:traceGroup>
</inkml:ink>
</file>

<file path=ppt/ink/ink1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6:49.39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AAF3013-F3C9-4BDC-8532-C9B9D5589376}" emma:medium="tactile" emma:mode="ink">
          <msink:context xmlns:msink="http://schemas.microsoft.com/ink/2010/main" type="writingRegion" rotatedBoundingBox="5506,3719 7409,3719 7409,4281 5506,4281"/>
        </emma:interpretation>
      </emma:emma>
    </inkml:annotationXML>
    <inkml:traceGroup>
      <inkml:annotationXML>
        <emma:emma xmlns:emma="http://www.w3.org/2003/04/emma" version="1.0">
          <emma:interpretation id="{28186ED4-7D7B-46E7-A662-B35CA5B22F4A}" emma:medium="tactile" emma:mode="ink">
            <msink:context xmlns:msink="http://schemas.microsoft.com/ink/2010/main" type="paragraph" rotatedBoundingBox="5506,3719 7409,3719 7409,4281 5506,4281" alignmentLevel="1"/>
          </emma:interpretation>
        </emma:emma>
      </inkml:annotationXML>
      <inkml:traceGroup>
        <inkml:annotationXML>
          <emma:emma xmlns:emma="http://www.w3.org/2003/04/emma" version="1.0">
            <emma:interpretation id="{A98D6E50-E8E1-4638-9282-CB7731F23094}" emma:medium="tactile" emma:mode="ink">
              <msink:context xmlns:msink="http://schemas.microsoft.com/ink/2010/main" type="line" rotatedBoundingBox="5506,3719 7409,3719 7409,4281 5506,4281"/>
            </emma:interpretation>
          </emma:emma>
        </inkml:annotationXML>
        <inkml:traceGroup>
          <inkml:annotationXML>
            <emma:emma xmlns:emma="http://www.w3.org/2003/04/emma" version="1.0">
              <emma:interpretation id="{4FB74E82-9EDA-490D-8428-C340AFC92B43}" emma:medium="tactile" emma:mode="ink">
                <msink:context xmlns:msink="http://schemas.microsoft.com/ink/2010/main" type="inkWord" rotatedBoundingBox="5506,3719 7409,3719 7409,4281 5506,4281"/>
              </emma:interpretation>
            </emma:emma>
          </inkml:annotationXML>
          <inkml:trace contextRef="#ctx0" brushRef="#br0">0 338 1005 0,'0'0'592'16,"0"0"-376"-16,0 0 71 15,0 0-145-15,0 0-88 16,0 0-6-16,183-101 26 16,-12 73 37-16,66-6 22 15,24-9 8-15,-5 2 13 16,-37 12-34-16,-67 9-45 15,-42 9-39-15,-33 5-24 16,-19 0-12-16,-5 3 0 16,-3-4-42-16,-5 2-24 15,-21 0-44-15,-17 1-25 16,-7 4-65-16,-16 0-112 0,-23 0-337 16,-4 0-202-16</inkml:trace>
          <inkml:trace contextRef="#ctx0" brushRef="#br0" timeOffset="4.0008">518 376 1030 0,'0'0'354'16,"0"0"-130"-16,0 0 65 15,-182 121-123-15,163-94 58 16,19-4-46-16,30-13-35 15,73-10 9-15,78 0 4 0,77-41-31 16,22-9-37-16,-36 6-27 16,-75 18-10-16,-71 19-51 15,-12 7-84-15,-17 0-301 16,-14 0-732-16</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33.25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24895EA-1F4D-45D7-ADA0-BC0B181802CC}" emma:medium="tactile" emma:mode="ink">
          <msink:context xmlns:msink="http://schemas.microsoft.com/ink/2010/main" type="writingRegion" rotatedBoundingBox="9984,15235 10630,15235 10630,15820 9984,15820"/>
        </emma:interpretation>
      </emma:emma>
    </inkml:annotationXML>
    <inkml:traceGroup>
      <inkml:annotationXML>
        <emma:emma xmlns:emma="http://www.w3.org/2003/04/emma" version="1.0">
          <emma:interpretation id="{D2A5D933-7912-41DA-9998-BC8438A7B27D}" emma:medium="tactile" emma:mode="ink">
            <msink:context xmlns:msink="http://schemas.microsoft.com/ink/2010/main" type="paragraph" rotatedBoundingBox="9984,15235 10630,15235 10630,15820 9984,15820" alignmentLevel="1"/>
          </emma:interpretation>
        </emma:emma>
      </inkml:annotationXML>
      <inkml:traceGroup>
        <inkml:annotationXML>
          <emma:emma xmlns:emma="http://www.w3.org/2003/04/emma" version="1.0">
            <emma:interpretation id="{3C99849B-CE03-44FD-9E90-D01DD1D3731D}" emma:medium="tactile" emma:mode="ink">
              <msink:context xmlns:msink="http://schemas.microsoft.com/ink/2010/main" type="line" rotatedBoundingBox="9984,15235 10630,15235 10630,15820 9984,15820"/>
            </emma:interpretation>
          </emma:emma>
        </inkml:annotationXML>
        <inkml:traceGroup>
          <inkml:annotationXML>
            <emma:emma xmlns:emma="http://www.w3.org/2003/04/emma" version="1.0">
              <emma:interpretation id="{E8A00B2F-4F68-4E86-9262-F33277335B2D}" emma:medium="tactile" emma:mode="ink">
                <msink:context xmlns:msink="http://schemas.microsoft.com/ink/2010/main" type="inkWord" rotatedBoundingBox="9984,15235 10630,15235 10630,15820 9984,15820"/>
              </emma:interpretation>
              <emma:one-of disjunction-type="recognition" id="oneOf0">
                <emma:interpretation id="interp0" emma:lang="" emma:confidence="0">
                  <emma:literal>G</emma:literal>
                </emma:interpretation>
                <emma:interpretation id="interp1" emma:lang="" emma:confidence="0">
                  <emma:literal>o</emma:literal>
                </emma:interpretation>
                <emma:interpretation id="interp2" emma:lang="" emma:confidence="0">
                  <emma:literal>Gr</emma:literal>
                </emma:interpretation>
                <emma:interpretation id="interp3" emma:lang="" emma:confidence="0">
                  <emma:literal>GR</emma:literal>
                </emma:interpretation>
                <emma:interpretation id="interp4" emma:lang="" emma:confidence="0">
                  <emma:literal>GB</emma:literal>
                </emma:interpretation>
              </emma:one-of>
            </emma:emma>
          </inkml:annotationXML>
          <inkml:trace contextRef="#ctx0" brushRef="#br0">550 137 325 0,'0'0'129'0,"0"0"-28"0,0 0-16 16,0 0-52-16,0 0-13 15,0 0-5-15,0 0-15 16,12-25-6-16,-9 12 5 16,1 6 1-16,-1 1 0 15,0 1 55-15,-3-1 43 16,0 2 6-16,0 2-2 15,0 2-21-15,0 0-29 16,0-3-18-16,0 3 1 16,0 0 3-16,0-2-8 15,0-1 4-15,0 3 11 0,0 0 11 16,0 0-8 0,0 0-19-16,0 0-13 0,0 0-14 15,0 0 5-15,0 0 0 16,0 0 1-16,0-4 3 15,0 1 27-15,0 3 6 16,0-7-27-16,-3-3-7 16,0 5-9-16,-1 2 8 15,1-3-2-15,0 6 11 16,0-6-2-16,0 5-1 16,-4 1-14-16,1-4 1 15,-3 4 5-15,-4-3-7 16,-1 3 0-16,0-3 0 0,0 3 1 15,-2 0 0 1,0 0 1-16,1 0-2 0,-1 0 6 16,-3 0-5-16,0 0-1 15,0 0 0-15,-3 0 6 16,0 0-7-16,3 0 1 16,-3 0 0-16,-1 0 1 15,4 0 11-15,-3 6 3 16,3-2 2-16,0 3-4 15,0-1-12-15,3-1 5 16,4 8-4-16,-1-3 5 16,-1 2-5-16,3 0-2 15,0-1 1-15,3 3-2 16,-3-6 1-16,5 7 0 16,-2 3 0-16,-3-1 0 0,5 0 2 15,-1 1-1-15,1 2-1 16,3-2 0-16,0-1-7 15,0 6 15-15,3-9-3 16,0 7 15-16,0 1-2 16,0-8-3-16,0 5 2 15,0-6 18-15,0-2 2 16,3 0-4-16,3-1-13 16,-3 1-9-16,4-5 3 15,-1 2 3-15,-3 4-2 16,0-4-15-16,5 2 9 15,-5 8 6-15,2 2-3 0,-2-8 6 16,3 3 1-16,-1-8-12 16,1-1 2-16,-4-1 9 15,4 2 4-15,2-2 10 16,-2-2-1-16,4 2-8 16,-1 2-16-16,4-2 3 15,-4 0-4-15,7-1 3 16,0-4 5-16,-1 0-8 15,7 0 7-15,4-4-3 16,-4-9 11-16,1 1-5 16,-7 7-4-16,-2-7-11 15,-3 6 7-15,-2 4-8 16,-2-3 0-16,-1-2 0 0,0-1 9 16,4-4-1-1,-1-8 0-15,1 2-7 0,2 0 0 16,-2-6-1-16,-1 8 2 15,-2 2 3-15,-1 4-4 16,-3 5-1-16,-3 2 1 16,0 0-1-16,0 3 1 15,0-3 1-15,0-1 6 16,0-3-7-16,0-1 4 16,0-1-3-16,0 0 4 15,0 4-6-15,0-1 0 16,0 2 8-16,0 4-8 15,-3-2-23-15,0 2 15 16,-4 0 8-16,1-3 6 16,0 1-5-16,-4-1 1 0,-2-4-1 15,-1 7 1-15,1 0-2 16,-4 0-1-16,0 0-12 16,0 0 12-16,4 0-7 15,-1 0 8-15,2 7-8 16,8-7 8-16,0 0-1 15,3 0 1-15,0 0 10 16,0 0 1-16,0 0 5 16,0 0 2-16,0 0 3 15,0 0-14-15,0 0-7 16,0 0-5-16,0 0 4 0,0 0 2 16,0 0-1-16,0 0 6 15,0 0 6-15,6 0-5 16,5-7 5-16,5-4-11 15,3-3 12-15,9 2-1 16,4 4-11-16,2 3 7 16,4 5-7-16,-3 0 0 15,-4 0 0-15,-1 0 0 0,-11 0 1 16,0 0-1-16,-10-5 7 16,4-2-1-16,-4 1 13 15,1-2-4-15,-1 1-9 16,4-3-1-16,-7 3-6 15,0 2 1-15,-6 5-1 16,0 0 0-16,0 0-1 16,0 0 0-16,0 0 0 15,0 0 0-15,0 0 1 16,0 0 0-16,0 0-16 16,0 0-8-16,0 0-13 15,0 0-72-15,0 2-165 16,0 18-121-16,-6-5-199 0</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35.85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F8DFA44F-4517-4436-B5A3-F896E9E676BF}" emma:medium="tactile" emma:mode="ink">
          <msink:context xmlns:msink="http://schemas.microsoft.com/ink/2010/main" type="writingRegion" rotatedBoundingBox="20760,15372 21281,15372 21281,16047 20760,16047"/>
        </emma:interpretation>
      </emma:emma>
    </inkml:annotationXML>
    <inkml:traceGroup>
      <inkml:annotationXML>
        <emma:emma xmlns:emma="http://www.w3.org/2003/04/emma" version="1.0">
          <emma:interpretation id="{E4AD0315-C905-4EA5-99AB-C2E998925E9A}" emma:medium="tactile" emma:mode="ink">
            <msink:context xmlns:msink="http://schemas.microsoft.com/ink/2010/main" type="paragraph" rotatedBoundingBox="20760,15372 21281,15372 21281,16047 20760,16047" alignmentLevel="1"/>
          </emma:interpretation>
        </emma:emma>
      </inkml:annotationXML>
      <inkml:traceGroup>
        <inkml:annotationXML>
          <emma:emma xmlns:emma="http://www.w3.org/2003/04/emma" version="1.0">
            <emma:interpretation id="{3A3BC446-E4E7-4C0C-B8A4-AD39CC801BFA}" emma:medium="tactile" emma:mode="ink">
              <msink:context xmlns:msink="http://schemas.microsoft.com/ink/2010/main" type="line" rotatedBoundingBox="20760,15372 21281,15372 21281,16047 20760,16047"/>
            </emma:interpretation>
          </emma:emma>
        </inkml:annotationXML>
        <inkml:traceGroup>
          <inkml:annotationXML>
            <emma:emma xmlns:emma="http://www.w3.org/2003/04/emma" version="1.0">
              <emma:interpretation id="{0500EDBF-E45A-46AB-A20C-82C508C79FA9}" emma:medium="tactile" emma:mode="ink">
                <msink:context xmlns:msink="http://schemas.microsoft.com/ink/2010/main" type="inkWord" rotatedBoundingBox="20760,15386 20909,15386 20909,16034 20760,16034"/>
              </emma:interpretation>
              <emma:one-of disjunction-type="recognition" id="oneOf0">
                <emma:interpretation id="interp0" emma:lang="" emma:confidence="1">
                  <emma:literal/>
                </emma:interpretation>
              </emma:one-of>
            </emma:emma>
          </inkml:annotationXML>
          <inkml:trace contextRef="#ctx0" brushRef="#br0">44 157 492 0,'0'0'283'16,"0"0"-144"-16,0 0-79 15,0 0-42-15,0 0-17 16,0 0 12-16,0 0 20 15,-38-57 51-15,38 52-18 16,0-7-41-16,0 4 14 16,0 2-7-16,0-1-3 15,0 0-13-15,0 1-6 16,0-1 0-16,-3 3 5 16,3-5 6-16,0 4 7 15,0-1 10-15,0 0 27 16,-3 1 3-16,3 5-2 15,0 0-12-15,0-7-28 16,0 7-17-16,0 0-9 16,0 0-10-16,0 0 1 0,0 0 8 15,0 0 1-15,0 0 1 16,0 0 8-16,0 7-7 16,0 0 22-16,0 8 17 15,3 1 21-15,7 8 1 16,-1 2-6-16,4-1-2 15,-4 0-9-15,1 2-21 16,-1 4-7-16,2-11-7 16,-9 2-2-16,4 1 0 15,-3 1 0-15,5 1 23 16,-2 1 29-16,2-1-14 16,3 0-11-16,-3 7-11 15,0-12-13-15,-2 0 1 0,-3-3-2 16,-3-8-3-16,3 3-6 15,-3-2 8-15,0-3-1 16,0 1 3-16,0 4 1 16,0-7 2-16,0 1 0 15,0 1-7-15,0 0-2 16,0 4-5-16,0 1 11 16,0-4 0-16,0 4-11 15,0-4 10-15,0 4-2 16,0-10 10-16,0 4-6 15,0-1-1-15,0 2-1 16,0-7-2-16,3 0 0 16,-3 0 7-16,0 0 0 15,0 0-2-15,0 0-14 16,0 0-17-16,0 0-56 0,0 0-74 16,0 0-135-16,0 0-108 15,0 0-3-15</inkml:trace>
        </inkml:traceGroup>
        <inkml:traceGroup>
          <inkml:annotationXML>
            <emma:emma xmlns:emma="http://www.w3.org/2003/04/emma" version="1.0">
              <emma:interpretation id="{195279C0-263B-49CF-A84B-07D63E72FD70}" emma:medium="tactile" emma:mode="ink">
                <msink:context xmlns:msink="http://schemas.microsoft.com/ink/2010/main" type="inkWord" rotatedBoundingBox="20864,15372 21281,15372 21281,16047 20864,16047"/>
              </emma:interpretation>
              <emma:one-of disjunction-type="recognition" id="oneOf1">
                <emma:interpretation id="interp1" emma:lang="" emma:confidence="0">
                  <emma:literal>X</emma:literal>
                </emma:interpretation>
                <emma:interpretation id="interp2" emma:lang="" emma:confidence="0">
                  <emma:literal>+</emma:literal>
                </emma:interpretation>
                <emma:interpretation id="interp3" emma:lang="" emma:confidence="0">
                  <emma:literal>4</emma:literal>
                </emma:interpretation>
                <emma:interpretation id="interp4" emma:lang="" emma:confidence="0">
                  <emma:literal>1</emma:literal>
                </emma:interpretation>
                <emma:interpretation id="interp5" emma:lang="" emma:confidence="0">
                  <emma:literal>x</emma:literal>
                </emma:interpretation>
              </emma:one-of>
            </emma:emma>
          </inkml:annotationXML>
          <inkml:trace contextRef="#ctx0" brushRef="#br0" timeOffset="1468.7123">456-14 560 0,'0'0'238'16,"0"0"-170"-16,0 0-62 16,0 0-6-16,0 0-1 15,0 0 1-15,0 0 11 16,-9 0 12-16,9 0 8 15,0 0-7-15,0 0-1 16,0 0 31-16,0 0-6 16,0 0 20-16,0 0-8 0,0 0-9 15,0 4 9 1,0-2-5-16,0 6 10 0,0 4 3 16,0 1-1-1,0 4-20-15,0 3 21 0,0 8 21 16,0-10-29-16,0 6 6 15,0 4 13-15,0 3-23 16,0 6 14-16,3 1 35 16,0-1-47-16,0 8-30 15,4-7-9-15,-1-4 0 16,0-3 20-16,1 0-11 16,-1-13-12-16,0-2-4 15,-3-2-6-15,1 1-4 16,-1 5 27-16,0-3-11 0,-3 3-3 15,0 1-2-15,3-8-5 16,-3-1-7-16,0-2 11 16,0-7-2-16,0-3 3 15,3 0 20-15,-3 0 16 16,3 0-8-16,-3 0-21 16,0 0-5-16,0 0-6 15,0 0-3-15,0 0 0 16,0 0-5-16,0 0 0 15,0 0 0-15,0 0 7 16,0 0 1-16,0 0 4 16,0 0-4-16,0 0-3 15,0 0-6-15,0 0-12 0,0 0-77 16,0 0-171 0,0 0-409-16,5 0 142 0</inkml:trace>
          <inkml:trace contextRef="#ctx0" brushRef="#br0" timeOffset="671.8538">104 280 469 0,'0'0'248'0,"0"0"-161"16,0 0-44-16,0 0 21 15,0 0-24-15,0 0-7 16,0 0 48-16,0 6 29 15,0-6 15-15,0 0-5 16,0 0-15-16,0 0-51 16,0 0-35-16,0 0 10 15,0 0 3-15,11 0 13 16,0 6 56-16,12-6 10 16,6 0-19-16,2 0-10 15,10 0-7-15,0 0-8 16,0 0-32-16,-2 0-4 0,-7-12-17 15,-7 7-3-15,-6 2 7 16,-10-1-6-16,1 2 1 16,-7 2-12-16,0 0 1 15,0 0 8-15,1-6 1 16,2 1-1-16,-3 2 2 16,3-4-6-16,-3 5-6 15,1-1 2-15,-4 3-2 16,3 0-1-16,-3 0-34 15,0 0-17-15,0 0-61 16,6 0-89-16,-3 5-34 16,0 5-163-16</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7:45.97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EC672127-407D-4D28-87AF-DEA4C9B84D46}" emma:medium="tactile" emma:mode="ink">
          <msink:context xmlns:msink="http://schemas.microsoft.com/ink/2010/main" type="writingRegion" rotatedBoundingBox="4883,11477 5374,11477 5374,12292 4883,12292"/>
        </emma:interpretation>
      </emma:emma>
    </inkml:annotationXML>
    <inkml:traceGroup>
      <inkml:annotationXML>
        <emma:emma xmlns:emma="http://www.w3.org/2003/04/emma" version="1.0">
          <emma:interpretation id="{A6F79142-4775-49CC-A81C-502CC73A2F7C}" emma:medium="tactile" emma:mode="ink">
            <msink:context xmlns:msink="http://schemas.microsoft.com/ink/2010/main" type="paragraph" rotatedBoundingBox="4883,11477 5374,11477 5374,12292 4883,12292" alignmentLevel="1"/>
          </emma:interpretation>
        </emma:emma>
      </inkml:annotationXML>
      <inkml:traceGroup>
        <inkml:annotationXML>
          <emma:emma xmlns:emma="http://www.w3.org/2003/04/emma" version="1.0">
            <emma:interpretation id="{9C5BBD79-97EB-4E4A-B4A5-692837185595}" emma:medium="tactile" emma:mode="ink">
              <msink:context xmlns:msink="http://schemas.microsoft.com/ink/2010/main" type="line" rotatedBoundingBox="4883,11477 5374,11477 5374,12292 4883,12292"/>
            </emma:interpretation>
          </emma:emma>
        </inkml:annotationXML>
        <inkml:traceGroup>
          <inkml:annotationXML>
            <emma:emma xmlns:emma="http://www.w3.org/2003/04/emma" version="1.0">
              <emma:interpretation id="{18478C16-9817-48F7-A28F-4369F190C4F9}" emma:medium="tactile" emma:mode="ink">
                <msink:context xmlns:msink="http://schemas.microsoft.com/ink/2010/main" type="inkWord" rotatedBoundingBox="4883,11477 5374,11477 5374,12292 4883,12292"/>
              </emma:interpretation>
              <emma:one-of disjunction-type="recognition" id="oneOf0">
                <emma:interpretation id="interp0" emma:lang="" emma:confidence="0">
                  <emma:literal>3</emma:literal>
                </emma:interpretation>
                <emma:interpretation id="interp1" emma:lang="" emma:confidence="0">
                  <emma:literal>]</emma:literal>
                </emma:interpretation>
                <emma:interpretation id="interp2" emma:lang="" emma:confidence="0">
                  <emma:literal>z</emma:literal>
                </emma:interpretation>
                <emma:interpretation id="interp3" emma:lang="" emma:confidence="0">
                  <emma:literal>,</emma:literal>
                </emma:interpretation>
                <emma:interpretation id="interp4" emma:lang="" emma:confidence="0">
                  <emma:literal>J</emma:literal>
                </emma:interpretation>
              </emma:one-of>
            </emma:emma>
          </inkml:annotationXML>
          <inkml:trace contextRef="#ctx0" brushRef="#br0">-1 7 157 0,'0'0'277'16,"0"0"-137"-16,0 0-39 16,0 0 6-16,0 0-27 0,0 0 2 15,0 0-18 1,0 0-12-16,0 0-9 0,0 0-18 16,0 0-8-16,0 0-7 15,0 0 9-15,0 4 0 16,0 2 1-16,0-1-6 15,0 0-6-15,0-1 3 16,0 0 89-16,0-4-16 16,0 0-21-16,0 0-1 15,0 0-2-15,0 0-16 16,0 2-11-16,0-2 14 16,0 0 0-16,0 0 1 15,0 0-1-15,0 0 1 16,0 0-8-16,0 0-14 0,0 0-8 15,0 0 9-15,0 0 4 16,0 0-6-16,0 0 18 16,10 0 3-16,2 0-10 15,-2 0-13-15,2 0 0 16,-2 3 8-16,-1-1 0 16,1-2-10-16,-4 3-3 15,3 0 1-15,4-3 11 16,3 0-5-16,3 0-6 15,1 0-2-15,2 0-5 16,0 0 2-16,-3 0-3 16,0 0-2-16,-7 0-8 15,1 0 13-15,0 0-4 16,-4 0 2-16,4 0-2 16,-1 0 2-16,4 0-4 0,0-3-2 15,0 0 1-15,-4 1 1 16,1-1-7-16,-4 1 6 15,-1-2-6-15,0 4 1 16,-5-4 7-16,5 2-8 16,-2-1 5-16,2 1-5 15,3-1 0-15,-2-3 0 16,-2 2 0-16,2-1 1 16,-3 5-2-16,-2-2 1 15,-4 2-1-15,3 0-1 16,-3 0-1-16,0 0 2 15,0 0-1-15,0 0 0 16,0 0 1-16,0 0 0 0,0 0-1 16,0 0-4-16,0 0 4 15,0 0 1-15,0 0 1 16,0 0 8-16,0 0 2 16,0 2-1-16,0 7-1 15,0 2-1-15,0 2 1 16,-10-3-2-16,-2 5-6 15,-1 2-1-15,-1-1 2 16,3-2-1-16,-5 4 10 16,2-5 1-16,5-1-6 15,1 0-5-15,0-1 0 16,-1-1-1-16,2-3 2 0,1 2-1 16,3 0 0-16,-3-7 1 15,2 5-1-15,-2-3 0 16,0 6 0-16,-4-4 5 15,1 2-5-15,-1 0-1 16,4 1 1-16,0-1 0 16,0-3-1-16,-1 2 0 15,4-4 1-15,-3 2 0 16,-1 1-1-16,-5 1 2 16,-1 6-1-16,1 2 0 15,-4 1 0-15,0 2 7 16,2-4-7-16,5-3-1 15,7-5 0-15,-1-3 1 0,3-3 7 16,0 0 3-16,0 0-2 16,0 0 8-16,0 0 8 15,0 0-2-15,0 0-4 16,0 0-3-16,0 0-10 16,0 0-5-16,0 0-1 15,0 0-7-15,3 0-2 16,5 0 9-16,6-3 7 15,2-3-1-15,3 1 0 16,-4 2-4-16,4-4 7 16,-3 5-9-16,0-3 2 15,-4 2 4-15,4-4-5 16,-3 6 6-16,-1-5-1 16,1 2-4-16,-2 2-1 15,-3 2 5-15,3 0-5 0,-5 0-1 16,2 0 2-16,0 0-2 15,-2 0-1-15,2 0 0 16,6 0 1-16,-6 2 0 16,6 9 1-16,-4-1 9 15,-4-3-9-15,0 0-1 16,0 1 1-16,1 1 0 16,-4 0 0-16,0-1 0 15,-3-1 0-15,3 0 0 16,-3 3 0-16,0-6 5 15,0 5-5-15,0 3 0 16,0-2 0-16,0 5 0 16,0 1-1-16,0 1 0 0,0-4-1 15,-3 2 1-15,-3-5 0 16,-1 4 0-16,1-1 1 16,0-2 1-16,-4 0-1 15,4 0-1-15,0 4 0 16,-4-4 1-16,1 3 1 15,-2-4-1-15,3 7 0 16,-6-4 0-16,6-1-1 16,-3-2 0-16,2 0 0 15,-1-5 0-15,1 0 0 16,-1 2 0-16,4-4 0 16,-3 2 8-16,-1-2-8 0,1 2 0 15,-1 0 1-15,-2 5-1 16,-4-2 0-16,0 2 1 15,0-3 0-15,-4-1 0 16,1-3 1-16,2-3 4 16,-2 0 1-16,-3 0-1 15,2 0-4-15,4 0-1 16,0 0 6-16,3 0 2 16,1-6 1-16,2 1 5 15,1-4 5-15,6 3-2 16,-4-2-8-16,4-2 1 15,0 5-2-15,0 0 0 16,0-2 3-16,3 6-11 0,0-5 0 16,0 0-1-1,0 1-21-15,0-8-49 0,0 6-42 16,0-5-35-16,0 1-49 16,0-1-44-16,0 2-48 15,0 10-73-15,0 0 67 16,0 0-247-16</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30:00.322"/>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6224BB38-5DA6-4AC6-8C4B-470D632BCDE8}" emma:medium="tactile" emma:mode="ink">
          <msink:context xmlns:msink="http://schemas.microsoft.com/ink/2010/main" type="writingRegion" rotatedBoundingBox="17225,3406 19738,3406 19738,5288 17225,5288"/>
        </emma:interpretation>
      </emma:emma>
    </inkml:annotationXML>
    <inkml:traceGroup>
      <inkml:annotationXML>
        <emma:emma xmlns:emma="http://www.w3.org/2003/04/emma" version="1.0">
          <emma:interpretation id="{E09D1BBA-500D-4CD6-BB14-FAE64A3A8B2C}" emma:medium="tactile" emma:mode="ink">
            <msink:context xmlns:msink="http://schemas.microsoft.com/ink/2010/main" type="paragraph" rotatedBoundingBox="17289,3362 19510,3410 19489,4369 17268,4321" alignmentLevel="1"/>
          </emma:interpretation>
        </emma:emma>
      </inkml:annotationXML>
      <inkml:traceGroup>
        <inkml:annotationXML>
          <emma:emma xmlns:emma="http://www.w3.org/2003/04/emma" version="1.0">
            <emma:interpretation id="{02076CE6-46EA-46B0-BACC-219DEAA7157A}" emma:medium="tactile" emma:mode="ink">
              <msink:context xmlns:msink="http://schemas.microsoft.com/ink/2010/main" type="line" rotatedBoundingBox="17289,3362 19510,3410 19489,4369 17268,4321"/>
            </emma:interpretation>
          </emma:emma>
        </inkml:annotationXML>
        <inkml:traceGroup>
          <inkml:annotationXML>
            <emma:emma xmlns:emma="http://www.w3.org/2003/04/emma" version="1.0">
              <emma:interpretation id="{8D6AFD33-D05A-4186-83A7-1048E8033380}" emma:medium="tactile" emma:mode="ink">
                <msink:context xmlns:msink="http://schemas.microsoft.com/ink/2010/main" type="inkWord" rotatedBoundingBox="17289,3362 19510,3410 19489,4369 17268,4321"/>
              </emma:interpretation>
              <emma:one-of disjunction-type="recognition" id="oneOf0">
                <emma:interpretation id="interp0" emma:lang="" emma:confidence="1">
                  <emma:literal/>
                </emma:interpretation>
              </emma:one-of>
            </emma:emma>
          </inkml:annotationXML>
          <inkml:trace contextRef="#ctx0" brushRef="#br0">3759-5903 758 0,'0'0'207'0,"0"0"-51"15,0 0-56-15,0 0-41 16,0 0 35-16,0 0-7 16,0 0-2-16,-3 0 12 15,3 0 26-15,0 0 8 16,6 0-19-16,6 0-19 16,9 0-1-16,10 0 7 15,9 0-12-15,5 0-16 16,-2-4-41-16,-4-1-16 15,-8-1-1-15,-7 2-13 0,-11 2-22 16,-8 2-43 0,-5 0-32-16,0 0-44 0,0 0-44 15,0 0 54-15,0 0 1 16,0 0-75-16,0 0-128 0</inkml:trace>
          <inkml:trace contextRef="#ctx0" brushRef="#br0" timeOffset="448.6542">4143-5833 750 0,'0'0'270'15,"0"0"-109"-15,0 0-6 16,0 0-87-16,0 0-6 15,0 0 21-15,0 0 1 16,21 63 87-16,-10-30 21 0,-1 1-35 16,-4 5-37-16,1-1-30 15,-7-2-35-15,0-5 12 16,0-7-5-16,0-5-16 16,0-6-19-16,0-4-17 15,0-6-4-15,0-1-6 16,0-2-31-16,0 0-30 15,0 0-72-15,0 0-125 16,8 0-368-16,-5-7-747 0</inkml:trace>
          <inkml:trace contextRef="#ctx0" brushRef="#br0" timeOffset="-445.5116">3762-6150 143 0,'0'0'628'16,"0"0"-459"-16,0 0-38 15,0 0-41-15,0 0-48 16,0 0-2-16,0-4-8 15,0 1-10-15,0 3 4 16,0-3 35-16,0 3 17 16,0 0 7-16,0 0-23 15,0 0-25-15,0 0-20 16,0 0-5-16,0 0-2 16,0 0 5-16,0 0 5 0,0 0 9 15,0 0 25 1,0-2 16-16,0 2 1 0,0 0-26 15,0-3-30-15,0 3-15 16,0 0-10-16,7 0 10 16,4 0 4-16,2-2 9 15,5 2-13-15,-7-3 12 16,2 3-4-16,-7 0-2 16,-2 0-6-16,-4 0-9 15,3 0-8-15,-3 16 17 16,0 5 26-16,2 2-2 15,4 2-4-15,0-1 1 16,1-2-3-16,-2-3 1 16,-2-2-9-16,4-1-1 0,-4-4-8 15,0 1 16-15,-3-2 3 16,3-1 10-16,-3 5-8 16,0 1-7-16,0 3-8 15,0 8 1-15,0 0 0 16,0 3 0-16,0 1-7 15,0-4 6-15,0-5 2 16,0-2-1-16,0-7-1 16,0-2-1-16,0-2 1 15,0-4-1-15,0 3 0 16,0-2-4-16,0-1-1 16,0-3 0-16,0 1-1 15,0-3-3-15,0 0-50 16,0 0-99-16,3 0-153 0,2 0-41 15,2 0-276-15</inkml:trace>
          <inkml:trace contextRef="#ctx0" brushRef="#br0" timeOffset="-10941.8005">3616-6184 342 0,'0'0'59'0,"0"0"-46"15,0 0 7-15,0 0 68 16,0 0 21-16,0 0-13 16,6-22-45-16,-6 22-34 15,0 0 16-15,0 0 31 16,0 0 15-16,0 0 11 15,0 0 3-15,0 0 14 16,0-6-12-16,0 1-35 16,0 0 5-16,-3-2 8 15,3 2-6-15,-3 5 10 0,0-2-26 16,3 2-22 0,0 0-20-16,0 0-9 0,-3 0 1 15,3 0 9-15,0 0 1 16,0 0 6-16,0 0 27 15,0 0 9-15,0 0-3 16,0 0-12-16,0 0-14 16,0 0-9-16,0 0-8 15,0 0-1-15,0 0 0 16,0 0 7-16,0 0-1 16,0 0 0-16,0 0-3 15,0 0 1-15,0 0 0 16,0 0-4-16,0 0 5 15,0 0 6-15,0 0 8 0,-4 0-5 16,1 0-7-16,1 0-4 16,-1 7-8-16,-3 9 7 15,-1-3 6-15,-1 6 9 16,1 0-3-16,1 0-5 16,0-2 4-16,1-1 9 15,0-3 2-15,3 1-6 16,2-2-11-16,-3 1-5 15,3 4-1-15,0-4 0 16,-3 0-5-16,3-1-1 16,0-4 8-16,0 3-7 15,0-2 4-15,-3 4 3 16,3 4 3-16,0-1-2 16,0 6-9-16,0-3 16 0,0 3 2 15,0-5-8-15,0-1-11 16,0-3 7-16,0-2-5 15,0 1-1-15,0-2 5 16,0 1-6-16,0 2 0 16,0 4 6-16,0 2 2 15,0 3 8-15,0 0-1 16,0 3 9-16,9-5-15 16,-2-3-3-16,1-5-6 15,-5-5 0-15,3-3 2 16,-2-1 7-16,-4-3 0 15,0 0 4-15,0 0-1 0,3 0-11 16,-1 3 0-16,1-1 0 16,0 1 0-1,4 2 13-15,-1 1-5 0,-1-1 3 16,-2 1-5-16,4-6 2 16,-4 0-9-16,-3 0 0 15,3 0 4-15,-3 0-4 16,0 0-25-16,0 0-66 15,0 0-270-15,0 0-752 0</inkml:trace>
          <inkml:trace contextRef="#ctx0" brushRef="#br0" timeOffset="3369.1215">4614-6173 580 0,'0'0'332'0,"0"0"-133"15,0 0-15-15,0 0-101 16,0 0-31-16,0 0 18 16,0 0-18-16,43 0-11 15,-38 0 1-15,2 0-14 16,-7 0 2-16,3 0 5 16,0 0-6-16,0 0-4 15,0 0-3-15,4 0 3 16,-2 0 1-16,1 0-7 0,1 0 3 15,-4 0 6 1,3 0 9-16,-4 0 10 0,-2 0-12 16,0 0 7-16,0 0 10 15,0 0 13-15,0 0-19 16,0 0-24-16,0 3-15 16,-8-3 8-16,-5 3 6 15,-2-3-10-15,1 2-10 16,1 1 8-16,0-1-7 15,2 1-1-15,4 0 7 16,-5 1-7-16,3-3 4 16,-6 5-4-16,-3-1 0 15,3 0 0-15,-1 5-1 16,0-2 0-16,5 0 10 16,1 2-1-16,2 2 6 15,-5-2-7-15,5 4-7 0,-5-4 1 16,3 6-2-16,4-6 1 15,1 4 9-15,-1-4-9 16,6 4 8-16,0 1 17 16,0-3-4-16,0 3-7 15,0-2 4-15,0 1 2 16,14-1-6-16,5-1 7 16,2-5 5-16,0 3-15 15,2 0 10-15,-9 3-15 16,1 3-7-16,-5 7-6 15,-4 4 0-15,-3 3 6 0,-3 0 12 16,0-3-11-16,0 1 9 16,0-6 2-16,0-3 8 15,-3-2 5-15,-7-7-7 16,-1 2 9-16,-8-7 1 16,-2 0-6-16,0-5-5 15,0 0-10-15,-2 0 2 16,6 0 2-16,2-3-5 15,5-4 0-15,4-3-5 16,0 5-2-16,6 1-6 16,0 1-14-16,0 3-46 15,0 0-60-15,0 0-210 16,0 7-436-16,0 8-187 0</inkml:trace>
          <inkml:trace contextRef="#ctx0" brushRef="#br0" timeOffset="3918.572">4931-5705 1128 0,'0'0'188'0,"0"0"40"15,0 0 12-15,0 0-104 16,0 0 3-16,2 140-33 16,-7-114-58-16,-8-3-13 15,7-1-11-15,1-7-7 16,-2 2-6-16,7-5-4 16,0-6-7-16,0-5-7 15,0-1-69-15,28-5-102 16,6-19-128-16,-2-3-337 0</inkml:trace>
          <inkml:trace contextRef="#ctx0" brushRef="#br0" timeOffset="4524.0817">5165-6157 88 0,'0'0'260'15,"0"0"-260"-15,0 0-51 16,0 0-76-16,0 0 127 15,0 0 148-15,0 0 43 16,27-24 56-16,-27 24-55 16,0 0-25-16,0 0-27 15,0 0-26-15,0 5-15 0,0 1 7 16,0 7 31 0,0 4 3-16,0 13 28 0,4 10 14 15,-1 12-17-15,2 10 2 16,-2 3-32-16,0-2-29 15,-3-3-28-15,0-10-16 16,0-9-27-16,0-12-14 16,0-7-6-16,0-10-6 15,0-7-4-15,0-5-5 16,4 0-26-16,-4 0-17 16,0 0-47-16,0 0-113 15,0 0-426-15,0 0-362 0</inkml:trace>
          <inkml:trace contextRef="#ctx0" brushRef="#br0" timeOffset="5216.4486">5387-6034 605 0,'0'0'235'0,"0"0"-41"15,0 0-14-15,0 0-65 16,0 0-34-16,0 0 3 16,0 0-7-16,0-7-4 15,0 7 22-15,0 0-6 0,0-4 11 16,0 4-9-1,0-2-4-15,0-2-22 0,0 2-31 16,9-3-9 0,13 2 11-16,-1 3-13 0,3 0 19 15,1 0-2-15,-4 0-13 16,-7 0-20-16,-1 8-7 16,-7 4 0-16,-2 1 0 15,-4 4 2-15,0 3 28 16,0-1 2-16,0 4-5 15,0 2-12-15,-7 4-2 16,-1-3-4-16,-5 1 2 16,4 1-2-16,-3-4 14 15,3-4 10-15,-1-1-12 0,7-5-8 16,3-4 1-16,0 0-5 16,0 0 1-16,6-3 1 15,20-5 17-15,9-2-1 16,4 0 4-16,5 0-10 15,-4 0-21-15,-16 0-35 16,-13 0-77-16,-11 0-220 16,-6 7-393-16,-15 10 37 0</inkml:trace>
          <inkml:trace contextRef="#ctx0" brushRef="#br0" timeOffset="5989.2169">5555-6384 162 0,'0'0'504'15,"0"0"-289"-15,0 0-1 16,0 0-67-16,0 0-67 16,0 0-36-16,0 0 5 15,2-4 32-15,-2 11 21 16,0 1 19-16,3 4-14 15,10 0-14-15,2 2-6 16,1 6 4-16,-2 1 1 0,4 8 28 16,-2 0-46-1,2 7 8-15,1 4-33 0,-4 5-13 16,-3 0-5-16,0 3-4 16,1-5-1-16,-5-2-11 15,-5-6 12-15,0 2 1 16,-3-8-4-16,0 1 2 15,0 1 11-15,0-1-13 16,-3-2 12-16,-5 2-6 16,-2-3-7-16,4 1-12 15,3-2-5-15,1 2 0 16,-3-3-5-16,5-3 0 0,0-3 5 16,-2-5-5-1,-1-4 6-15,0 0-5 0,0 2-1 16,-4-5 8-16,4 0-8 15,0-2 0-15,3-1 8 16,0-4 0-16,0 0-2 16,0 0-7-16,0 0-23 15,0 0-75-15,0 0-117 16,0 0-558-16</inkml:trace>
        </inkml:traceGroup>
      </inkml:traceGroup>
    </inkml:traceGroup>
    <inkml:traceGroup>
      <inkml:annotationXML>
        <emma:emma xmlns:emma="http://www.w3.org/2003/04/emma" version="1.0">
          <emma:interpretation id="{2FDC5976-25AB-4065-B107-4F3AE92C2E9F}" emma:medium="tactile" emma:mode="ink">
            <msink:context xmlns:msink="http://schemas.microsoft.com/ink/2010/main" type="paragraph" rotatedBoundingBox="17225,4442 19738,4442 19738,5288 17225,5288" alignmentLevel="1"/>
          </emma:interpretation>
        </emma:emma>
      </inkml:annotationXML>
      <inkml:traceGroup>
        <inkml:annotationXML>
          <emma:emma xmlns:emma="http://www.w3.org/2003/04/emma" version="1.0">
            <emma:interpretation id="{203BFED7-B048-4384-863C-2729E5CC2F6C}" emma:medium="tactile" emma:mode="ink">
              <msink:context xmlns:msink="http://schemas.microsoft.com/ink/2010/main" type="line" rotatedBoundingBox="17225,4442 19738,4442 19738,5288 17225,5288"/>
            </emma:interpretation>
          </emma:emma>
        </inkml:annotationXML>
        <inkml:traceGroup>
          <inkml:annotationXML>
            <emma:emma xmlns:emma="http://www.w3.org/2003/04/emma" version="1.0">
              <emma:interpretation id="{F4A570D4-68D1-48B3-ACA9-A89AB1B55422}" emma:medium="tactile" emma:mode="ink">
                <msink:context xmlns:msink="http://schemas.microsoft.com/ink/2010/main" type="inkWord" rotatedBoundingBox="17225,4442 17777,4442 17777,5187 17225,5187"/>
              </emma:interpretation>
              <emma:one-of disjunction-type="recognition" id="oneOf1">
                <emma:interpretation id="interp1" emma:lang="" emma:confidence="1">
                  <emma:literal/>
                </emma:interpretation>
              </emma:one-of>
            </emma:emma>
          </inkml:annotationXML>
          <inkml:trace contextRef="#ctx0" brushRef="#br1" timeOffset="607469.4936">3593-5352 477 0,'0'0'177'0,"0"0"-2"0,0 0-71 16,0 0-39-16,0 0 6 15,0 0-16-15,0 0-21 16,0 0 4-16,0 0 16 16,0 0 4-16,0 0-5 15,0 0-8-15,0 0-6 16,0 0-1-16,0 0 13 15,0 0 4-15,0 3-5 16,0-3-8-16,0 2-10 16,0 4-11-16,-7 0-4 15,-2 4 8-15,0 4 7 16,-3 0 5-16,2 3-8 0,2-1-14 16,-2 3 5-1,-1 4-2-15,1 0-2 0,1 4 12 16,4 7 17-16,-2-2 27 15,4 4-18-15,3 4 2 16,0-6-23-16,0-1-10 16,5-2 3-16,8-7-15 15,-3-4 9-15,-1-7-4 16,-4-6-10-16,-2-3 13 16,1-2 17-16,-1-2 10 15,3 3 4-15,-1 4-16 16,5 5-11-16,-1-1-6 15,3 3-8-15,-3-3-9 16,-2-3-12-16,1 1-60 16,2-9-127-16,-1 0-396 0,-4 0-107 15</inkml:trace>
          <inkml:trace contextRef="#ctx0" brushRef="#br1" timeOffset="620058.972">4035-5165 222 0,'0'0'237'0,"0"0"-48"15,0 0-65-15,0 0-50 16,0 0-6-16,0 0 8 15,0 0 30-15,0 3-9 0,0-3-13 16,0 0-5 0,0 0-6-16,0 0-21 0,0 0-2 15,0 0 3-15,0 0 0 16,0 0 27-16,0 0-11 16,-11 0-42-16,1 0-15 15,2-7 17-15,-2 2 9 16,1 3-5-16,0-1-19 15,-3 0-12-15,0 3-2 16,-7 0 0-16,4 0-1 16,-4 0 1-16,5 0 0 15,-1 0 0-15,2 0 0 16,2 0 1-16,1 0-1 16,1 3 0-16,-1 2-1 15,-1 4-1-15,-4 1 2 16,-1 2-2-16,3 1-6 0,2-2 7 15,1 2 0-15,5-2-15 16,5 1 1-16,0 1 14 16,0 4-6-16,0-1 7 15,9 1 9-15,6 2-3 16,3 3 10-16,0-3-3 16,-2-3-4-16,-1-3-3 15,-6-1-5-15,-2-4 0 16,1-5-1-16,-2-3-6 15,4 0 6-15,5 0 13 16,2-9 23-16,6-5-23 0,-6 1-6 16,1 0-5-1,-2 3-1-15,-4 6 1 0,-6 1-1 16,-3 0 1-16,0 1-1 16,-3-3 12-16,4-2-12 15,-4 0 7-15,3-5-7 16,0 2 0-16,2 0-1 15,-2-6 0-15,1 9 2 16,-1-1-1-16,-3 2 6 16,3 3-7-16,-3 0 0 15,0 1-8-15,0-3 8 16,0 2 10-16,0-4 10 16,0 5-6-16,0-1 5 0,0 1-3 15,0 2-7 1,0 0-3-16,0 0 13 0,0 0-12 15,0 0-2-15,0 0-5 16,0 0-6-16,0 2 6 16,0 15 6-16,0 8 1 15,0 8 9-15,0 8 21 16,0 6 11-16,-3 2-13 16,-4-3-2-16,4 1-2 15,0-6-16-15,1-9-2 16,2-4-7-16,0-9 0 15,0-2 4-15,0-7-2 16,0-4 2-16,0 0 5 16,0-1 7-16,0 0-4 15,0-2-8-15,0 2-8 0,0-2 5 16,0 0-5-16,0-3 4 16,0 0-5-16,0 0 8 15,0 0-3-15,0 0-6 16,0 0 0-16,0 0-70 15,0 0-91-15,0 0-478 0</inkml:trace>
        </inkml:traceGroup>
        <inkml:traceGroup>
          <inkml:annotationXML>
            <emma:emma xmlns:emma="http://www.w3.org/2003/04/emma" version="1.0">
              <emma:interpretation id="{91D2185A-5D82-43C1-AC2D-F17708D6BEB9}" emma:medium="tactile" emma:mode="ink">
                <msink:context xmlns:msink="http://schemas.microsoft.com/ink/2010/main" type="inkWord" rotatedBoundingBox="18274,4572 18822,4572 18822,5144 18274,5144"/>
              </emma:interpretation>
              <emma:one-of disjunction-type="recognition" id="oneOf2">
                <emma:interpretation id="interp2" emma:lang="" emma:confidence="0">
                  <emma:literal>2</emma:literal>
                </emma:interpretation>
                <emma:interpretation id="interp3" emma:lang="" emma:confidence="0">
                  <emma:literal>Z</emma:literal>
                </emma:interpretation>
                <emma:interpretation id="interp4" emma:lang="" emma:confidence="0">
                  <emma:literal>z</emma:literal>
                </emma:interpretation>
                <emma:interpretation id="interp5" emma:lang="" emma:confidence="0">
                  <emma:literal>ñ</emma:literal>
                </emma:interpretation>
                <emma:interpretation id="interp6" emma:lang="" emma:confidence="0">
                  <emma:literal>Zr</emma:literal>
                </emma:interpretation>
              </emma:one-of>
            </emma:emma>
          </inkml:annotationXML>
          <inkml:trace contextRef="#ctx0" brushRef="#br1" timeOffset="622364.4796">4617-5070 709 0,'0'0'248'0,"0"0"-92"16,0 0-24-16,0 0-68 15,0 0 12-15,0 0 9 16,0 0-37-16,-8 0-9 16,8 0 7-16,0 0-2 15,0 0 11-15,0 0 10 16,0 0-11-16,0 0 16 0,0 0 27 16,0 0-14-1,0 0-15-15,0 0-28 0,0-10-29 16,0-2-10-16,0-2 6 15,2 1-6-15,7 2 13 16,4-2-13-16,2-1-1 16,6 2 2-16,1-1 8 15,2 4 2-15,0-1-6 16,-3 5-6-16,0-1-9 16,-6 0 9-16,1 4 0 15,-8 2 1-15,2-2 0 16,-4 2-1-16,1 0-9 15,-4 0 1-15,2 0-2 0,1 2 10 16,1 6 0-16,2 3 0 16,-4-3 10-16,2 0-9 15,-1 1-1-15,-3-2 0 16,-3 2-5-16,3-1-3 16,-3 6 7-16,0-1-11 15,0 2 12-15,0 0 10 16,0 2 5-16,0-3-15 15,0-1-1-15,-6 1 1 16,0 0-9-16,-1-1 9 16,-1-4 1-16,-1 1 10 15,-1-1-9-15,-2-1 4 16,0 3-6-16,-3 1-11 16,-1 1 11-16,-2 0 0 15,0 1 0-15,-3 3 8 0,2-4-1 16,5-1-6-1,-1-2 0-15,5 1 0 0,-2-3 0 16,2 0 0-16,-1 3 0 16,-2 1-1-16,1 1 0 15,-2 4-4-15,1-1 4 16,0 1 1-16,2 2 0 16,-2-5 0-16,5-1 0 15,-2-2 0-15,4-3 0 16,3-3 1-16,3-5-2 15,0 0-6-15,0 0 6 16,0 0 6-16,0 0-6 0,0 0 1 16,0 0-2-16,9 0 2 15,1-5-3-15,4-7 4 16,1 2-2-16,4 0 10 16,2-4 0-16,0 0-9 15,-3 3-1-15,1 3-1 16,-4 2 1-16,-6 4 0 15,-2 2 0-15,-1 0-12 16,-1 0-10-16,2 0 10 16,-1 16 6-16,0 7 6 15,3-2 1-15,3 0 0 16,3-1 11-16,1-10-11 16,5-3-1-16,6-7 6 0,9 0 3 15,11-12-4 1,-2-13-5-16,-5 2-26 0,-6 0-3 15,-13 7-9-15,-10 5 23 16,-4 8 4-16,-7 0 9 16,0 3 0-16,0 0-85 15,0-6-150-15,0-1-104 16,0 1-1090-16</inkml:trace>
        </inkml:traceGroup>
        <inkml:traceGroup>
          <inkml:annotationXML>
            <emma:emma xmlns:emma="http://www.w3.org/2003/04/emma" version="1.0">
              <emma:interpretation id="{FE4B2276-5D72-45A4-96FC-35FB970290DE}" emma:medium="tactile" emma:mode="ink">
                <msink:context xmlns:msink="http://schemas.microsoft.com/ink/2010/main" type="inkWord" rotatedBoundingBox="19041,4509 19738,4509 19738,5288 19041,5288"/>
              </emma:interpretation>
              <emma:one-of disjunction-type="recognition" id="oneOf3">
                <emma:interpretation id="interp7" emma:lang="" emma:confidence="1">
                  <emma:literal/>
                </emma:interpretation>
              </emma:one-of>
            </emma:emma>
          </inkml:annotationXML>
          <inkml:trace contextRef="#ctx0" brushRef="#br1" timeOffset="610585.4011">5399-5067 709 0,'0'0'186'0,"0"0"-82"0,0 0-20 16,0 0-64-16,0 0 6 16,0 0 15-16,0 0-11 15,-15 30 44-15,15-16 29 16,-3 5 7-16,3 3 37 15,-6 3-3-15,1 5 9 16,-5-1-6-16,-3 7-9 16,5 3-25-16,-5 1-19 15,2 4-30-15,1-3-2 16,7 4-19-16,0-6-13 16,3-8-12-16,0-3 0 0,0-7 0 15,0-5-12 1,0-6-6-16,0-8-9 0,3-2-27 15,0 0-46-15,4 0-71 16,7-19-151-16,1-3-332 16,1 1-181-16</inkml:trace>
          <inkml:trace contextRef="#ctx0" brushRef="#br1" timeOffset="611420.0863">5789-5004 750 0,'0'0'178'16,"0"0"15"-16,0 0 1 16,0 0-44-16,0 0 69 15,0 0-29-15,0 0-52 16,0-26-16-16,0 26-47 16,0 15-42-16,0 18 41 15,0 11 46-15,0 7-9 0,0 4-26 16,0 4-36-1,-13-8-1-15,-1-2-11 0,1-9-7 16,5-11-14-16,4-8-10 16,4-4-6-16,0-6 1 15,0-3-1-15,0-2-9 16,0 1 1-16,0-3 1 16,0 1-24-16,4-2-22 15,-1 1-69-15,2-3-135 16,-2-1-464-16,0 0-767 0</inkml:trace>
          <inkml:trace contextRef="#ctx0" brushRef="#br1" timeOffset="608583.071">5780-5284 798 0,'0'0'217'0,"0"0"-52"15,0 0-42-15,0 0-77 16,0 0 2-16,0 0-12 15,0 0-21-15,9-1-2 16,-3 1 42-16,3 0 34 16,3 0 11-16,-2 0-9 15,2 0-24-15,-6 0-7 0,2 0-20 16,0 13-11-16,0 3 15 16,2 6 9-16,4 2 3 15,2 7-12-15,2-1-10 16,0 0 10-16,-2-1-10 15,-5 2-9-15,2-1-10 16,-8 1-3-16,2-4-6 16,-7 3 10-16,0 0-16 15,0 0 24-15,0-1 7 16,0 2 2-16,-4 0-9 16,-1-1 4-16,-1 1-6 15,0-2-11-15,6-2-3 16,-4 3 0-16,4-1 26 15,0-5 18-15,0-2-37 16,0-6-4-16,0-5-10 0,-3-4 7 16,0 2-2-16,3-6-4 15,0-3 6-15,0 4-7 16,0-4 8-16,0 0-9 16,0 0-17-16,0 0-47 15,0 0-113-15,0 0-309 16,0 0-624-16</inkml:trace>
          <inkml:trace contextRef="#ctx0" brushRef="#br1" timeOffset="611074.6604">5528-5042 869 0,'0'0'253'16,"0"0"-26"-16,0 0-127 15,0 0-55-15,0 0 48 16,0 0 14-16,0 0 2 16,0 24 27-16,0-2 12 15,0 3 3-15,0 5-27 16,0 3-16-16,0 0-30 0,0-6-16 15,3 0-8-15,12-8-20 16,2-4-6-16,6-7-4 16,3-6-7-16,6-2-7 15,-6 0 18-15,-2 0-28 16,-2 0-9-16,-10 0-15 16,-3-6 11-16,-2 4-17 15,-4 0-16-15,-1-1 14 16,-2 3-18-16,0 0-29 15,0-6-99-15,0 3-183 16,0-2-252-16</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30:10.702"/>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298198B9-FAA9-4ADD-B6E3-A77DB79D40A2}" emma:medium="tactile" emma:mode="ink">
          <msink:context xmlns:msink="http://schemas.microsoft.com/ink/2010/main" type="writingRegion" rotatedBoundingBox="23274,3567 33576,4022 33478,6232 23176,5776"/>
        </emma:interpretation>
      </emma:emma>
    </inkml:annotationXML>
    <inkml:traceGroup>
      <inkml:annotationXML>
        <emma:emma xmlns:emma="http://www.w3.org/2003/04/emma" version="1.0">
          <emma:interpretation id="{27304F6C-BFA8-451A-9CA8-E47A4D6996F4}" emma:medium="tactile" emma:mode="ink">
            <msink:context xmlns:msink="http://schemas.microsoft.com/ink/2010/main" type="paragraph" rotatedBoundingBox="23274,3567 33576,4022 33478,6232 23176,5776" alignmentLevel="1"/>
          </emma:interpretation>
        </emma:emma>
      </inkml:annotationXML>
      <inkml:traceGroup>
        <inkml:annotationXML>
          <emma:emma xmlns:emma="http://www.w3.org/2003/04/emma" version="1.0">
            <emma:interpretation id="{1C7E0DFB-1EB5-4110-88B6-87C10CD2E179}" emma:medium="tactile" emma:mode="ink">
              <msink:context xmlns:msink="http://schemas.microsoft.com/ink/2010/main" type="line" rotatedBoundingBox="23254,3724 32721,3944 32695,5069 23228,4850"/>
            </emma:interpretation>
          </emma:emma>
        </inkml:annotationXML>
        <inkml:traceGroup>
          <inkml:annotationXML>
            <emma:emma xmlns:emma="http://www.w3.org/2003/04/emma" version="1.0">
              <emma:interpretation id="{0F1EEA39-1CA8-42B7-92DF-6EC24D4E4B31}" emma:medium="tactile" emma:mode="ink">
                <msink:context xmlns:msink="http://schemas.microsoft.com/ink/2010/main" type="inkWord" rotatedBoundingBox="23250,3903 26062,3968 26040,4910 23228,4845"/>
              </emma:interpretation>
              <emma:one-of disjunction-type="recognition" id="oneOf0">
                <emma:interpretation id="interp0" emma:lang="" emma:confidence="1">
                  <emma:literal/>
                </emma:interpretation>
              </emma:one-of>
            </emma:emma>
          </inkml:annotationXML>
          <inkml:trace contextRef="#ctx0" brushRef="#br0">1040-1234 816 0,'0'0'230'16,"0"0"-100"-16,0 0-42 15,0 0-40-15,0 0 0 16,0 0 20-16,0 0-30 16,18-12 23-16,-15 12 41 15,4 0-2-15,-1 0-9 16,5 0-30-16,8 0 4 0,6 0 8 16,2 5 19-1,4 7-14-15,-4-4-39 0,-6 3-27 16,-6 1-12-16,-9 1-15 15,-6 1-18-15,0 2 33 16,0 4 0-16,0-3 16 16,-11 9 6-16,1-2-5 15,-6 5 8-15,5-3 4 16,-4 1-1-16,2 2-2 16,2-8 2-16,1-4 6 15,4-5 1-15,3-5-8 16,3-2-9-16,0-5-6 0,0 3-12 15,19-1 1 1,10 0 19-16,5 8 6 0,3-3-6 16,-10 3-5-16,-6-3-15 15,-9-2-63-15,-9-1-87 16,-3-4-95-16,0 0-320 16,0 0 58-16</inkml:trace>
          <inkml:trace contextRef="#ctx0" brushRef="#br0" timeOffset="492.5972">1503-983 816 0,'0'0'309'0,"0"0"-93"16,0 0-65-1,0 0-87-15,0 0 48 0,0 0 53 16,0 0-26-16,48 88 5 16,-48-50 51-16,0 6-25 15,0 4-42-15,-6-8-43 16,-2-5-27-16,-2-7-15 15,2-6-23-15,1-8-13 16,4-4-7-16,0-7-37 16,3-3-12-16,0 0-15 15,0 0-88-15,0 0-97 16,8-3-297-16,-1 1-579 0</inkml:trace>
          <inkml:trace contextRef="#ctx0" brushRef="#br0" timeOffset="-634.6782">864-1297 715 0,'0'0'185'0,"0"0"-82"0,0 0-38 16,0 0 20-16,0 0 74 15,0 0-21-15,0 0-3 16,9 172 51-16,-9-134-40 16,0-4 8-16,0-1-28 15,0-4-22-15,0 2-33 16,0-1 2-16,-7 0-23 15,2-3-5-15,2-3-10 16,3-5-12-16,0-4-14 16,0-4-9-16,0-6-17 15,6-2-78-15,12-3-116 16,-5 0-162-16,-2-3-181 0</inkml:trace>
          <inkml:trace contextRef="#ctx0" brushRef="#br0" timeOffset="-1275.1261">608-1316 434 0,'0'0'263'0,"0"0"-117"16,0 0-41-16,0 0-56 16,0 0 6-16,0 0 45 15,0 0-7-15,0 10-2 16,0-10 22-16,0 0 12 16,0 0 34-16,0 0-16 15,0 0-59-15,0 0-13 0,0 0-3 16,0 0 0-1,0 0-15-15,0 0-13 0,-3 0-12 16,0 0 2-16,1 0-1 16,-6 0-5-16,6 3-12 15,-7 0-3-15,2 3-8 16,-4 4-1-16,-2 9-1 16,0 5-1-16,-1 10 1 15,-4 7 1-15,2 3 20 16,4 0-7-16,3-4-2 15,6 2 1-15,3-6-1 16,0-4 0-16,0-1 5 0,0-5 11 16,0 1-2-1,0-1-4-15,9 1-3 16,6 0 10-16,4 3-3 0,2 4-5 16,3-3-10-16,7-5 8 15,-4-1-4-15,-3-9-1 16,-9-4-12-16,-2-9-1 15,-7 1-10-15,-6-4-42 16,3 0 1-16,-3 0-1 16,0 0-90-16,0 0-155 15,0-4-242-15,2 2-109 0</inkml:trace>
          <inkml:trace contextRef="#ctx0" brushRef="#br0" timeOffset="2584.8819">1770-1267 783 0,'0'0'236'0,"0"0"-60"0,0 0-22 15,0 0-99 1,0 0-38-16,0 0-4 0,0 0-4 16,0-5-2-16,0 5 14 15,0 0 8-15,0-4 4 16,0 3 8-16,0 1 2 15,0-4 20-15,0 4 6 16,0-3 2-16,0 3-17 16,0-3 1-16,0 1 3 15,0-3-2-15,0 2-5 16,0-3-18-16,0 1-3 16,0 0-6-16,7 2-3 15,1-3 11-15,11 1-14 16,-1 2-17-16,3-4 5 15,3 2-5-15,-5 5 0 0,-7 0-1 16,-3 0-8-16,-2 0-8 16,-4 0 16-16,5 3 0 15,2 9 6-15,6 2 2 16,-5-1 0-16,5 0 4 16,-4-2-11-16,-3 0-1 15,-6-3-16-15,-3 1-13 16,0 2 16-16,0 0 13 15,0 3 21-15,-3 1 10 16,-6 4 2-16,-1 2-5 16,2 1-12-16,-2-5-5 15,2-1-3-15,-5-3 7 16,2-2-3-16,-2-3-10 0,0-3 8 16,2 1 1-16,-2-3-11 15,5 0-1-15,-2-1 1 16,7 0-1-16,3 2-1 15,0-4-5-15,0 0 0 16,0 0-2-16,0 0-14 16,13 0 16-16,5 0 7 15,3-8 1-15,-2-1 14 16,-1 3-8-16,-4 4-1 16,-1 2-6-16,-5 0-6 15,2 0-3-15,-1 0-1 16,3 11 8-16,-3 9-7 15,1 0 9-15,-2 3 18 16,-1-1-3-16,-4-3-6 16,0-2-9-16,-3-3 0 0,0-7 0 15,0-1 0-15,0 2 0 16,-19-5 28-16,-2 2-1 16,0-2 1-16,-3-3-10 15,3 2-5-15,3-2-4 16,5 0-7-16,3 0-1 15,4 0-1-15,6 0-5 16,0 0-75-16,0 0-112 16,19 0-325-16,-4 0-300 0</inkml:trace>
          <inkml:trace contextRef="#ctx0" brushRef="#br0" timeOffset="3443.4312">2225-907 792 0,'0'0'135'0,"0"0"-37"16,0 0-58-16,0 0 20 15,0 0 34-15,0 0-7 16,0 0 24-16,5 34 30 15,1-22 43-15,1 0-23 16,1 5-56-16,-2 2-1 16,-2 3 8-16,-1 0-11 15,-3 6 0-15,0-4-42 16,0-2-22-16,-7-3-1 16,-4-2-11-16,-2-3-13 15,5-6-3-15,1-4-3 0,4-4-6 16,3 0-23-16,0 0-24 15,7-10-86-15,14-15-406 16,0-2-608-16</inkml:trace>
          <inkml:trace contextRef="#ctx0" brushRef="#br0" timeOffset="6436.841">2522-1276 367 0,'0'0'155'16,"0"0"27"-16,0 0-23 15,0 0-33-15,0 0 4 16,0 0-16-16,0 0 11 16,-2-35-18-16,-1 35-40 15,-1 0-25-15,1 0-13 16,3 0 11-16,0 0-1 16,0 0 14-16,0 0 6 15,0 0-6-15,0 0-8 16,0 8-12-16,0 25 30 15,0 11 82-15,-6 8-21 16,0 4-10-16,-3-6-36 16,3-4-34-16,0-10-6 15,2-7-11-15,1-10-17 0,3-4 1 16,0-6-10-16,0-6 13 16,0-3-10-16,0 0-4 15,0 0-31-15,0 0-17 16,0 0-19-16,0 0-54 15,0 0-136-15,0 0-342 16,0 2-418-16</inkml:trace>
          <inkml:trace contextRef="#ctx0" brushRef="#br0" timeOffset="7118.9792">2867-1212 803 0,'0'0'225'0,"0"0"-135"16,0 0-50-16,0 0-28 16,0 0-3-16,0 0 1 15,0 0 0-15,6-19 44 16,-6 19 19-16,0 0 17 15,0 0-11-15,0 0-20 16,0 0-6-16,0 0 18 16,0 0 14-16,0 0-17 15,0 0-12-15,-3 0-6 16,-7 0-24-16,-6 0-20 16,-1 0 4-16,-1 0-9 0,0 0 16 15,5 0 16 1,5 10 7-16,0 4-17 0,8 5-14 15,0 3-2-15,0 6 4 16,8 2 2-16,13 2 43 16,0-1-3-16,0-5 2 15,-3 0-17-15,-6-5 5 16,-5-2-25-16,-7 4-8 16,0-2-2-16,0-2 7 15,-19 0 4-15,-2-2-6 16,3-7-2-16,0 0-4 15,2-6 4-15,0 2-5 0,8-3 1 16,1-3-1 0,4 0 0-16,3 0-6 0,0 0 0 15,0 0-77-15,0-24-148 16,0-4-366-16,7-2-81 0</inkml:trace>
          <inkml:trace contextRef="#ctx0" brushRef="#br0" timeOffset="7474.0357">2873-1267 575 0,'0'0'525'0,"0"0"-327"16,0 0 97-16,0 0-74 16,0 0-17-16,0 0 12 15,0 0-99-15,121 86-66 16,-100-76-28-16,3-8-23 16,2-2-55-16,0 0-78 15,-4-5-187-15,-12-6-210 0</inkml:trace>
          <inkml:trace contextRef="#ctx0" brushRef="#br0" timeOffset="8013.4262">3137-1467 882 0,'0'0'291'0,"0"0"-87"16,0 0-22-16,0 0-104 15,0 0 14-15,0 0 13 16,0 0-37-16,46 0 20 16,-22 17 48-16,0 12-15 15,-3 9 3-15,-2 15-32 0,-9 12-25 16,-10 9-7-16,0 3-8 16,-3-1-30-16,-23-2 14 15,-3-5-2-15,1-12-1 16,1-7-5-16,6-7-4 15,5-10-4-15,3-6-7 16,8-8-4-16,2-5 0 16,3-5-9-16,0-3-21 15,0-6-10-15,0 2-5 16,0-2-9-16,0 0-44 16,0 0-168-16,-3 0-219 15,0 0-135-15</inkml:trace>
        </inkml:traceGroup>
        <inkml:traceGroup>
          <inkml:annotationXML>
            <emma:emma xmlns:emma="http://www.w3.org/2003/04/emma" version="1.0">
              <emma:interpretation id="{9A7F16EB-58E3-48E3-91E2-5EF4D11451DB}" emma:medium="tactile" emma:mode="ink">
                <msink:context xmlns:msink="http://schemas.microsoft.com/ink/2010/main" type="inkWord" rotatedBoundingBox="26954,4023 27746,4042 27725,4953 26932,4934">
                  <msink:destinationLink direction="with" ref="{05F7460A-C299-4C1B-B6B9-07B6DC87DCA2}"/>
                </msink:context>
              </emma:interpretation>
            </emma:emma>
          </inkml:annotationXML>
          <inkml:trace contextRef="#ctx0" brushRef="#br0" timeOffset="210804.5007">4179-1322 772 0,'0'0'273'0,"0"0"-97"16,0 0-12-16,0 0-86 15,0 0-28-15,0 0 44 16,173-80 13-16,-125 80-39 16,-3 0-15-16,2 0-15 15,-5 10-1-15,-12 11-18 16,-5 8-18-16,-13 7 6 15,-12 5 5-15,0 3-11 16,0 6 18-16,-21-7 9 16,-1 2 19-16,4-11-14 15,7 2-8-15,4-6-10 16,7 0-14-16,0-1 16 0,0-2-17 16,10-3-1-16,11-2 1 15,3-5 16-15,-3-4-8 16,-3-3-8-16,-2 0-142 15,-5-5-212-15,-4-5-201 0</inkml:trace>
          <inkml:trace contextRef="#ctx0" brushRef="#br0" timeOffset="210440.384">4553-1325 603 0,'0'0'138'0,"0"0"17"16,0 0-32-16,-34 183-28 16,21-117 9-16,2 0-1 15,1 3-6-15,4-1-1 0,6 6-9 16,0 0-30-16,0-6 37 16,0-7 5-16,6-15-71 15,4-13-28-15,-7-14-97 16,-3-12-84-16,0-7-73 15,-22 0 36-15,-2-19-568 0</inkml:trace>
          <inkml:trace contextRef="#ctx0" brushRef="#br0" timeOffset="211124.1642">4793-1101 856 0,'0'0'347'15,"0"0"-247"-15,0 0-25 16,0 0-28-16,0 0 27 16,5 160 30-16,11-114-57 15,8-8-2-15,1-5 28 16,-4-10-9-16,1-13-56 15,-4-10-8-15,-7 0 0 16,2-5-8-16,-3-23-35 16,-7-2 5-16,-3-4-19 15,0 8-31-15,0 6-43 16,-3 18-44-16,-7 2-80 0,4 0-666 16</inkml:trace>
        </inkml:traceGroup>
        <inkml:traceGroup>
          <inkml:annotationXML>
            <emma:emma xmlns:emma="http://www.w3.org/2003/04/emma" version="1.0">
              <emma:interpretation id="{715B89D5-5E70-4479-85D6-60C72F90D6A8}" emma:medium="tactile" emma:mode="ink">
                <msink:context xmlns:msink="http://schemas.microsoft.com/ink/2010/main" type="inkWord" rotatedBoundingBox="28132,3955 29061,3976 29037,4985 28109,4963">
                  <msink:destinationLink direction="with" ref="{05F7460A-C299-4C1B-B6B9-07B6DC87DCA2}"/>
                </msink:context>
              </emma:interpretation>
            </emma:emma>
          </inkml:annotationXML>
          <inkml:trace contextRef="#ctx0" brushRef="#br0" timeOffset="211567.6733">5350-1070 1401 0,'0'0'218'15,"0"0"132"-15,164 44-127 16,-103-28-146-16,-16-2-77 15,-1-9-21-15,-15 0-340 16,-5-5-420-16</inkml:trace>
          <inkml:trace contextRef="#ctx0" brushRef="#br0" timeOffset="211415.7675">5617-1472 831 0,'0'0'192'0,"0"0"-24"16,0 0 69-16,0 205-113 16,-3-126 57-16,3 3-53 0,0 2-30 15,0-3 90-15,0-8-68 16,0-6-58-16,0-11-62 16,0-11-19-16,0-14-154 15,-2-30-205-15,-17-1-107 16,-5 0-379-16</inkml:trace>
          <inkml:trace contextRef="#ctx0" brushRef="#br0" timeOffset="212465.2077">6028-1003 755 0,'0'0'185'15,"0"0"26"-15,0 0-32 16,0 0-63-16,0 0 12 15,0 0-24-15,0 0 2 16,47 0-9-16,-47 0-2 16,0 0 12-16,0 0 8 0,0 0-16 15,-3 0-16-15,-4 0-24 16,-5 0-59-16,-3 0 18 16,-6 0-12-16,-5 0 1 15,0 10-5-15,-1 9-2 16,1 5-6-16,5 7 5 15,7-2-8-15,7 7-1 16,7 0 10-16,0 0 3 16,0-2 12-16,10-5-14 15,11-8 0-15,0-8 5 16,0-9-6-16,-2-4-24 16,2-4 5-16,0-20-23 15,-3-8-39-15,-5-2 30 0,-4-2 7 16,-7 7 4-16,1 8 32 15,-3 9 8-15,0 12 7 16,0 0-7-16,4 9 0 16,-1 17 36-16,6 8 63 15,3-2-6-15,7 4-19 16,5-3 48-16,0-3-19 16,1-6-40-16,-4-5-35 15,-6-5-18-15,-3 0-10 16,-6-1-12-16,-3 6-21 15,1 7 20-15,-1 1-22 16,0-1 7-16,-3 1-84 16,8-17-104-16,2-4-178 0,1-6-231 15</inkml:trace>
        </inkml:traceGroup>
        <inkml:traceGroup>
          <inkml:annotationXML>
            <emma:emma xmlns:emma="http://www.w3.org/2003/04/emma" version="1.0">
              <emma:interpretation id="{E366A990-EFB1-4D4E-B056-0A0A3D6D0BF2}" emma:medium="tactile" emma:mode="ink">
                <msink:context xmlns:msink="http://schemas.microsoft.com/ink/2010/main" type="inkWord" rotatedBoundingBox="29457,3868 31223,3909 31202,4804 29436,4763">
                  <msink:destinationLink direction="with" ref="{05F7460A-C299-4C1B-B6B9-07B6DC87DCA2}"/>
                </msink:context>
              </emma:interpretation>
              <emma:one-of disjunction-type="recognition" id="oneOf1">
                <emma:interpretation id="interp1" emma:lang="" emma:confidence="1">
                  <emma:literal/>
                </emma:interpretation>
              </emma:one-of>
            </emma:emma>
          </inkml:annotationXML>
          <inkml:trace contextRef="#ctx0" brushRef="#br0" timeOffset="213021.2312">6923-1371 978 0,'0'0'194'16,"0"0"23"-16,0 0-89 16,0 0-92-16,0 0 7 15,0 0-30-15,0 0-2 0,-97-25 4 16,63 50-3-16,1 13 66 16,0 11 33-16,9 14-2 15,5 3-16-15,9 6-2 16,10-4-48-16,0-3 38 15,26-7-5-15,9-10-24 16,12-5 35-16,8-14-5 16,3-6-40-16,-5-15-36 15,2-8-6-15,-8 0-80 16,-15 0-56-16,-13 0-82 16,-17 0-33-16,-2 0-129 15,-5 0 52-15,-14 0-191 0</inkml:trace>
          <inkml:trace contextRef="#ctx0" brushRef="#br0" timeOffset="213531.3915">7221-1020 651 0,'0'0'270'16,"0"0"-91"-16,0 0 41 15,0 0-70-15,0 0 26 0,0 0-6 16,40 159-80 0,-40-125-2-16,0-1-18 0,-6-11-25 15,-2-5-5-15,3-10-16 16,5-7-11-16,0 0 25 15,0-1 11-15,10-25-36 16,14-7-8-16,4 1-5 16,5-4-27-16,1 5 5 15,0 2-25-15,-2 5 0 16,2 1-5-16,-3 10 23 16,-7 6 23-16,-6 3 0 15,-2 4 4-15,-8 0 2 16,5 0 2-16,-2 16 21 15,2 6 16-15,3 6 43 0,-5 2-9 16,2 3-10-16,-8 1 3 16,2-1-7-16,-7 3-26 15,0-2-19-15,0-7-14 16,0-8-32-16,-10-3-69 16,5-10-57-16,-5-6-82 15,-4-12-22-15,1-20-30 16,0-4-472-16</inkml:trace>
          <inkml:trace contextRef="#ctx0" brushRef="#br0" timeOffset="213683.2961">7547-1174 1272 0,'0'0'331'0,"0"0"145"0,0 0-288 16,0 0-117-16,0 0-5 15,0 0-39-15,0 0-27 16,16 8-114-16,-16 1-163 15,0-1-313-15,0-8-426 0</inkml:trace>
          <inkml:trace contextRef="#ctx0" brushRef="#br0" timeOffset="214201.7216">7705-1043 804 0,'0'0'691'0,"0"0"-463"16,0 0 146-16,171-2-177 15,-92 2-17-15,0 2-48 16,-8 9-51-16,-8-5-50 15,-15 0-31-15,-14-5-67 16,-7-1-141-16,-11 0-380 0,-6 0-250 0</inkml:trace>
          <inkml:trace contextRef="#ctx0" brushRef="#br0" timeOffset="214027.1207">8000-1534 75 0,'0'0'1022'0,"0"0"-836"15,0 0 99-15,0 0-46 16,37 178-17-16,-21-87 14 15,-1 5-71-15,-4 1-54 16,-8-5-17-16,-3-9-23 16,0-10-18-16,0-13-27 15,0-10-14-15,-8-12-12 0,-1-14-28 16,2-12-63 0,4-9-35-16,1-3-57 0,-11-29-117 15,4-8-240-15,-9-1-123 16</inkml:trace>
          <inkml:trace contextRef="#ctx0" brushRef="#br0" timeOffset="214419.5883">8393-999 1262 0,'0'0'367'15,"0"0"135"-15,0 0-253 16,0 0-148-16,0 0 7 16,0 0-20-16,0 0-7 15,0 161-44-15,-3-122-19 16,-5-5-18-16,-2-10-32 16,7-8-63-16,0-10-66 15,3-6-12-15,0-3-59 0,0-44-262 16,0 1 171-16,6 0-358 0</inkml:trace>
          <inkml:trace contextRef="#ctx0" brushRef="#br0" timeOffset="214546.5115">8393-999 38 0,'21'-198'854'0,"-14"174"-366"15,-1 4 52-15,-1 4-224 16,0 8-72-16,-2 8-100 16,-3 0-97-16,2 0-47 15,-2 12-80-15,0 10-76 16,0 11-142-16,0-9-383 15,0-5-732-15</inkml:trace>
        </inkml:traceGroup>
        <inkml:traceGroup>
          <inkml:annotationXML>
            <emma:emma xmlns:emma="http://www.w3.org/2003/04/emma" version="1.0">
              <emma:interpretation id="{D64EB96B-0896-4DBA-B67F-2F880A999076}" emma:medium="tactile" emma:mode="ink">
                <msink:context xmlns:msink="http://schemas.microsoft.com/ink/2010/main" type="inkWord" rotatedBoundingBox="31650,4423 32710,4448 32698,4976 31637,4951">
                  <msink:destinationLink direction="with" ref="{05F7460A-C299-4C1B-B6B9-07B6DC87DCA2}"/>
                </msink:context>
              </emma:interpretation>
            </emma:emma>
          </inkml:annotationXML>
          <inkml:trace contextRef="#ctx0" brushRef="#br0" timeOffset="215257.8924">9672-876 1273 0,'0'0'189'0,"0"0"28"0,0 0-166 15,0 0-51 1,0 0-1-16,0 0 0 0,0 0-7 16,-121-52-3-16,98 56 11 15,5 17 46-15,1 4 66 16,-2 4 30-16,10 5 9 15,6-1-57-15,3 0-45 16,0-6-28-16,27-3-8 16,9-7-13-16,4-12-9 15,2-5-41-15,5 0-49 16,-2-16-98-16,-8-17-72 16,-6-3 100-16,-13 1 111 15,-7 1 56-15,-5 7 2 0,1 13 64 16,-1 12 143-1,-1 2-52-15,8 29 69 0,0 21 23 16,-2 8-34-16,2 2-51 16,2 0-39-16,-3-4-47 15,-3-13-30-15,0-10-46 16,-2-11-33-16,-4-17-139 16,-3-5-206-16,0 0-499 0</inkml:trace>
          <inkml:trace contextRef="#ctx0" brushRef="#br0" timeOffset="214839.5003">8977-1007 1167 0,'0'0'262'16,"0"0"107"-16,0 0-182 15,0 0-87-15,0 0-16 16,0 0-34-16,0 0 9 16,-39 11 30-16,15 13 12 15,6 5-28-15,2 3-21 0,10 1-28 16,6 1-2-16,0-1-16 15,3-4 3-15,18-5-9 16,8-11-21-16,21-13-116 16,-7-3-186-16,3-18-431 0</inkml:trace>
        </inkml:traceGroup>
      </inkml:traceGroup>
      <inkml:traceGroup>
        <inkml:annotationXML>
          <emma:emma xmlns:emma="http://www.w3.org/2003/04/emma" version="1.0">
            <emma:interpretation id="{4C097C0A-B530-49BF-BAC5-611CA9B35E51}" emma:medium="tactile" emma:mode="ink">
              <msink:context xmlns:msink="http://schemas.microsoft.com/ink/2010/main" type="line" rotatedBoundingBox="23214,4907 33517,5362 33478,6232 23176,5776"/>
            </emma:interpretation>
          </emma:emma>
        </inkml:annotationXML>
        <inkml:traceGroup>
          <inkml:annotationXML>
            <emma:emma xmlns:emma="http://www.w3.org/2003/04/emma" version="1.0">
              <emma:interpretation id="{3DB483D9-0996-4A78-8DF2-A2B4C462EA62}" emma:medium="tactile" emma:mode="ink">
                <msink:context xmlns:msink="http://schemas.microsoft.com/ink/2010/main" type="inkWord" rotatedBoundingBox="23212,4956 25942,5077 25905,5897 23176,5776"/>
              </emma:interpretation>
              <emma:one-of disjunction-type="recognition" id="oneOf2">
                <emma:interpretation id="interp2" emma:lang="" emma:confidence="1">
                  <emma:literal/>
                </emma:interpretation>
              </emma:one-of>
            </emma:emma>
          </inkml:annotationXML>
          <inkml:trace contextRef="#ctx0" brushRef="#br1" timeOffset="575804.2165">2809-164 165 0,'0'0'740'16,"0"0"-551"-16,0 0 30 15,0 0-94-15,0 0-5 0,0 0 64 16,0 0-26 0,75-22-36-16,-53 22-4 0,0 0-4 15,-1 0-3 1,0 0-31-16,-3 0-26 0,1 0-14 15,-1 3 4-15,3 7 1 16,3 6 0-16,-3-4-8 16,-2 0-12-16,-6 0-10 15,-5 3-3-15,-8-3-1 16,0 11-3-16,0 2 3 16,-8 6 11-16,-14 1 26 15,4-1-3-15,0-4-8 16,2-6-14-16,6 0-2 15,5-4-8-15,-1 0 5 16,3-3-7-16,-1 0-2 16,4-1-9-16,-3-2 2 0,0-1 3 15,0 2-5-15,1-4-22 16,-1 3-16-16,0-3-19 16,-1-1-16-16,4 3-24 15,-3-5-44-15,3 0-54 16,0-5-69-16,0 0-209 15,0 0 175-15,0-13-621 0</inkml:trace>
          <inkml:trace contextRef="#ctx0" brushRef="#br1" timeOffset="576256.1429">2844 52 1024 0,'0'0'255'0,"0"0"-50"16,0 0-70-16,0 0-86 15,0 0 87-15,0 0-19 0,0 0-29 16,108-2 37-16,-79 2-3 16,5 0 15-16,-3 5-20 15,-4 4-32-15,-9-2-17 16,-5-1-25-16,-7 0-14 15,-3-3-19-15,-1-1 2 16,1-2-12-16,2 2-6 16,0-2-17-16,1 0 2 15,1 4-10-15,-1-4-5 16,-4 0-60-16,-2 6-220 0,-5-1-353 16,-14 0-613-16</inkml:trace>
          <inkml:trace contextRef="#ctx0" brushRef="#br1" timeOffset="574256.487">2894-282 273 0,'0'0'118'0,"0"0"-70"15,0 0-48-15,0 0-28 16,0 0-24-16,0 0-27 16,0 0-26-16,27-55 105 15,-18 53 14-15,-6-4 63 0,-3 4 38 16,0 2 65-1,0 0 51-15,0-2-52 0,0 2-30 16,0 0 16-16,0-3-25 16,0 3-1-16,3-4 17 15,3 1-26-15,4 1-45 16,-5-1-47-16,2 3-3 16,-7 0 2-16,0 0 4 15,0 0 0-15,0 0 17 16,3 0-8-16,6 0-6 15,3 3 12-15,4 11 14 16,1 1-11-16,1 5-14 16,1 3-17-16,-4-2 0 15,1 4-7-15,-8-1-7 16,-1 1 1-16,-1 2 8 0,-3 0-2 16,-1 2 6-1,6-2-6-15,-3-1-9 0,1 3 4 16,1-2 4-16,-4-4 8 15,0 4 2-15,-3-10-15 16,0 4-8-16,0 0 4 16,-3 4 5-16,-10-1-14 15,-5 0 11-15,2 2 3 16,5-4-10-16,1-3 0 16,1 0-4-16,4-6-1 15,1-2 8-15,1 1-8 16,3-7 10-16,0 0-5 15,0 2 13-15,0-5-13 0,0 1-4 16,0-1 4-16,0 1-5 16,0 0-1-16,0-3 0 15,0 2-5-15,0-2-34 16,0 0-25-16,0 0-44 16,3 0-111-16,6 0-584 0</inkml:trace>
          <inkml:trace contextRef="#ctx0" brushRef="#br1" timeOffset="577531.409">2844-145 234 0,'0'0'359'16,"0"0"-147"-16,0 0-7 15,0 0-109-15,0 0-32 16,0 0 14-16,0 0-12 0,-2 0-2 15,2 0 9-15,0 0 5 16,0 0 23-16,0 0 17 16,0 0 12-16,-3 0-25 15,0 0-5-15,0 0-29 16,3 0-29-16,0 0-6 16,0 0-1-16,0 0 20 15,0 0 6-15,0 0-8 16,3 0-2-16,15 0-1 15,6 0-16-15,4 0-5 16,-1 3-7-16,-3 2-3 16,-5 2-13-16,-4-5-4 15,-9 3 2-15,-3-3-4 16,1 1-1-16,-4-3-11 16,0 4 5-16,0-4 7 0,0 3 8 15,0 2 0-15,0-3-7 16,0 7 6-16,0-1-6 15,0 2 0-15,0 4-1 16,0 5-11-16,0 3-1 16,-4 2 12-16,-8 5 18 15,0 0-8-15,0 1 8 16,0 1-16-16,-1-1 12 16,2-1-12-16,-5 2-2 15,-2 0 1-15,-6 1-1 16,-4 1-10-16,1-2 10 15,0-2 8-15,4-5-6 0,9-7-1 16,4-3 0-16,7-8 5 16,3-4-5-16,0-2 6 15,0 0-7-15,0 0-5 16,0 0-17-16,0 0 0 16,0 0-41-16,0 0-56 15,0 4-88-15,0-1-378 16,0 7-8-16</inkml:trace>
          <inkml:trace contextRef="#ctx0" brushRef="#br1" timeOffset="575090.5407">2477-169 370 0,'0'0'257'0,"0"0"-117"15,0 0-33-15,0 0-71 16,0 0-22-16,0 0 32 16,0 0-24-16,125-22-13 0,-125 22-3 15,0-3 2-15,0 3 59 16,0 0-2-16,0 0 20 15,0 0 24-15,-3 0-18 16,3 0 17-16,0 0 27 16,0 0 4-16,0 0-10 15,0 0-23-15,0 0-13 16,0 0-20-16,0 0-7 16,0 0-4-16,0 0-10 15,0 0-15-15,0 0-10 16,0 0-5-16,0 0-4 15,0 16 15-15,0 12 35 0,-6 4 7 16,-7 8-8-16,1 3-8 16,0 4-20-16,-3-1-1 15,2 1-9-15,2-8-8 16,4 1-6-16,1-11-3 16,0 0-1-16,6-12-5 15,0 3 1-15,0-6-6 16,0-2 5-16,0-2-6 15,0-1-9-15,0-4-16 16,0 0-35-16,0-5-46 16,0 0-113-16,0 0-363 15,0 0-300-15</inkml:trace>
          <inkml:trace contextRef="#ctx0" brushRef="#br1" timeOffset="578245.1511">2712 110 232 0,'0'0'660'16,"0"0"-521"-16,0 0 23 16,0 0-103-16,0 0 15 15,0 0 51-15,0 0-25 0,29 0-61 16,-16 0 30-16,-5-3 37 15,0 3 58-15,-6 0-15 16,1 0-53-16,6 0 8 16,9 0-10-16,7 0-12 15,11 0 7-15,3 0-20 16,8 0-25-16,-5 0-17 16,-8 0-8-16,-10 0-13 15,-8 0-6-15,-11 0-12 16,-2 0-8-16,-3 0-1 15,0 0 15-15,0 0-1 16,0 3 7-16,0 0 18 16,0-1-7-16,0-2-11 0,0 2-9 15,3-2-40-15,4 0-76 16,-4 0-173-16,-3 0-626 0</inkml:trace>
          <inkml:trace contextRef="#ctx0" brushRef="#br1" timeOffset="573041.6995">553-438 55 0,'0'0'98'16,"0"0"-59"-16,0 0 39 16,0 0-32-16,0 0 55 15,0 0 66-15,0 0 37 16,0 0-26-16,0 0-21 0,0 0-25 16,0 0-38-1,0 0-26-15,0 0-7 0,0 0-8 16,0 0-24-16,0 0-13 15,0 0 0-15,0 3 14 16,0-3 33-16,0 4 22 16,0-4-4-16,0 0-10 15,0 0-7-15,0 0-22 16,0 2-9-16,0 1-5 16,-6 1 1-16,-4 6 1 15,-1-3 8-15,1 7 14 16,-4-1-15-16,1 4-15 15,1 2 3-15,0 1-3 16,3 1-3-16,0 1-13 16,2 4-5-16,1 1 20 0,1 2-3 15,2 1 13 1,3 0 8-16,0-2-5 0,0-1-4 16,0-5 5-16,0 0-12 15,11-3-8-15,5-2 1 16,-1-3-3-16,1-5 11 15,-5 6-13-15,2-3-5 16,-8-2 5-16,1 3-10 16,-6 4 8-16,4-4 3 15,-4 1 0-15,0-5 0 16,3-4-11-16,-3-5 10 16,3 0-10-16,0 0-1 0,-3 0-19 15,3 0-44-15,4 0-74 16,-5 0-146-16,4 0-408 0</inkml:trace>
          <inkml:trace contextRef="#ctx0" brushRef="#br1" timeOffset="585023.4968">840-352 383 0,'0'0'196'0,"0"0"37"16,0 0-72-16,0 0-68 15,0 0-32-15,0 0-22 16,0-28-23-16,0 25-8 0,0 3 11 16,0 0 27-16,0 0 2 15,0 0-4-15,0 0 11 16,0 0 12-16,0 0 21 15,0 0 17-15,0 0 22 16,0 0-13-16,0 0-24 16,0 0-32-16,0 0-27 15,0 0-18-15,0 0-4 16,0 0-8-16,0 15 6 16,-10 16 30-16,-2 14 34 15,0 4 7-15,3 6 2 16,-1 3-19-16,2-5-19 15,1-5-10-15,1-5-9 16,3-9-13-16,0-13 0 0,1-2-2 16,2-11-7-16,0-3 0 15,0-1-1-15,0-4-13 16,0 0-6-16,0 0-35 16,0 0-76-16,8 0-117 15,10 0-258-15,-2 0-210 0</inkml:trace>
          <inkml:trace contextRef="#ctx0" brushRef="#br1" timeOffset="585708.0767">1132-318 175 0,'0'0'373'0,"0"0"-130"16,0 0-41-16,0 0-67 15,0 0 6-15,0 0-13 16,0 0-32-16,0-19-13 16,0 14-8-16,0 2 19 0,0-1-21 15,0 1-7-15,0-4-11 16,0 5-8-16,0-1 0 16,3 3-7-16,-3-2-2 15,0 2 3-15,2-2 2 16,-2 2-11-16,0-4-7 15,0 4-8-15,0 0-8 16,0 0-1-16,0 0 1 16,0 0 8-16,0 0 3 15,0 0 1-15,0 0 9 16,0 0-1-16,0 0-3 16,0 0-19-16,-5 13 2 15,-11 13 6-15,-2 8 25 0,0 5 3 16,2 2 0-16,8-8-18 15,5-3-5-15,3-4-7 16,5-5 1-16,22-6 2 16,13-3-8-16,4-5 15 15,-2-3-23-15,-8-1-2 16,-10-3-10-16,-9 0-4 16,-12 0-3-16,0 0 18 15,-3 0 1-15,0 0-1 16,0 0-20-16,0 0-22 15,0 0-23-15,0 0-62 16,0 0-105-16,0-16-284 16,0-1 123-16,0 0-843 0</inkml:trace>
          <inkml:trace contextRef="#ctx0" brushRef="#br1" timeOffset="586219.4932">1359-347 722 0,'0'0'215'15,"0"0"-56"-15,0 0-14 16,0 0-23-16,0 0 21 16,0 0 12-16,0 0-55 0,0-17-28 15,0 42 29-15,-6 11 56 16,-2 14-7-16,1 9-9 15,-2 5-49-15,4-2-45 16,-8 4-13-16,5-6-14 16,-5-8 13-16,0-6 5 15,5-12-2-15,1-13-18 16,4-9-7-16,3-7-11 16,0-5-26-16,0 0-34 15,3 0-19-15,12 0 26 16,1 0-16-16,-4 0-134 15,-3 0-358-15,-6 0-244 0</inkml:trace>
          <inkml:trace contextRef="#ctx0" brushRef="#br1" timeOffset="590572.4492">1817-272 453 0,'0'0'252'0,"0"0"-83"15,0 0-30-15,0 0-80 16,0 0 0-16,0 0 15 15,0 0 7-15,-10 0 5 0,10 0-5 16,0-4 12 0,0 1-17-16,0 0 0 0,0 1-5 15,0 2-11-15,0-3-3 16,0 3-3-16,0-2-4 16,0-1-6-16,0-4-19 15,10 5-5-15,1-3-11 16,2-1 16-16,-1 3 5 15,0-2-14-15,3-1 6 16,-2 4-1-16,-2-2-1 16,-1 4-6-16,-2-1 2 15,2 1-9-15,2 0 2 0,0 0-7 16,1 0-1 0,-4 0 1-16,3 0 5 0,-3 0-7 15,-4 7 0-15,2 4-1 16,-4-2 1-16,0-2 0 15,0 3 7-15,0-5 2 16,1 3-3-16,-1-2 0 16,0-1-4-16,-3 0-1 15,0 2 5-15,0-3-6 16,0 4-24-16,0 0 24 16,0 1 24-16,0 2 4 15,-10 0 3-15,1 0-5 16,-1 0-10-16,2 0-3 15,-1 1-2-15,0-2-1 16,0 0 0-16,-4 2-2 16,1-1-2-16,-2-1 1 15,1 0 2-15,-3 2-1 0,5-5-8 16,-2 5 3-16,1-3-2 16,3-1 0-16,-1 3 1 15,2-3-1-15,2 4 0 16,-4-2 0-16,2 0 1 15,-2 2-1-15,1-1 0 16,-1 2-1-16,-1 4 1 16,-2-4-1-16,5 2 0 15,-8-1 0-15,4-1 0 16,-4-2 0-16,5 2 0 16,-2-2 1-16,5 1-1 15,5-5 0-15,-1 1-4 16,4-4-2-16,0-4 6 0,0 1 0 15,0-1 0-15,0 0 5 16,0 0 9-16,0 0 2 16,0 0 24-16,7 0-4 15,-4-1-11-15,2-8-11 16,1 4-14-16,1-4 1 16,-1 4 0-16,-1-2-2 15,8 0 0-15,0-3 1 16,5 0-2-16,-1 0 1 15,1 3-5-15,-2 1 5 16,-3 2 2-16,-5 4-2 16,-5 0 1-16,-3 0-15 15,4 0-11-15,-1 0 9 0,0 0 17 16,5 4 0-16,8 2 0 16,2-1-1-16,3 0 0 15,0-5 1-15,1 3-14 16,-7-3 7-16,-2 0-6 15,-5 0 13-15,-1 2-1 16,-4 0-5-16,0-2 0 16,3 4 6-16,4-1 0 15,1-3 8-15,7 0-2 16,6 0-6-16,4 0 18 16,2 0-6-16,-2-14 0 15,-4 4-5-15,-8 0-5 0,-8 6-2 16,-5 1 0-16,-3 3-16 15,0 0-34-15,0 0-102 16,-3 3-225-16,-5 7-209 0</inkml:trace>
        </inkml:traceGroup>
        <inkml:traceGroup>
          <inkml:annotationXML>
            <emma:emma xmlns:emma="http://www.w3.org/2003/04/emma" version="1.0">
              <emma:interpretation id="{253DF79A-9809-4ED0-9358-5A05060AB29E}" emma:medium="tactile" emma:mode="ink">
                <msink:context xmlns:msink="http://schemas.microsoft.com/ink/2010/main" type="inkWord" rotatedBoundingBox="27405,5092 29797,5198 29759,6048 27367,5942">
                  <msink:destinationLink direction="with" ref="{3FEFF23D-C0F9-446E-95CA-6B0AF728F519}"/>
                </msink:context>
              </emma:interpretation>
              <emma:one-of disjunction-type="recognition" id="oneOf3">
                <emma:interpretation id="interp3" emma:lang="" emma:confidence="1">
                  <emma:literal/>
                </emma:interpretation>
              </emma:one-of>
            </emma:emma>
          </inkml:annotationXML>
          <inkml:trace contextRef="#ctx0" brushRef="#br0" timeOffset="217046.0379">4716 77 742 0,'0'0'216'15,"0"0"-54"-15,0 0 2 16,0 0-74-16,0 0 4 15,0 0 34-15,0 0 25 16,29-29-39-16,-26 22-46 0,-3 2-20 16,0 2-23-16,0 3-7 15,0-2 9-15,0 2 17 16,0 0-42-16,0 0 6 16,0 0 10-16,0-3-9 15,0-4 6-15,2 3-15 16,4-8 0-16,4 2 0 15,1 0 18-15,-1-4-8 16,-1 5-4-16,-2 1 4 16,-5 2 27-16,-2 0-13 15,0 4 13-15,0 2-10 16,0 0-7-16,0 0-12 16,0 0-8-16,0 0-12 15,0 0-4-15,0 16 16 16,-2 13 30-16,-11 7 14 0,-3 8 27 15,-5 8-11-15,-3 10-8 16,-4-1-6-16,1-2-9 16,3-2-19-16,3-7-6 15,3-9-10-15,8-11 1 16,4-10-3-16,6-13-38 16,0-1-17-16,0-6 3 15,0 0-22-15,0 0-40 16,3-13-133-16,10-10-326 15,-2-4-328-15</inkml:trace>
          <inkml:trace contextRef="#ctx0" brushRef="#br0" timeOffset="217620.1585">4719 266 1152 0,'0'0'264'15,"0"0"18"-15,0 0-54 16,156-11-68-16,-104 8 32 16,-4 3-84-16,-9 0-65 15,-8 0-43-15,-9 0-116 16,-10 0-271-16,-6-5-412 0</inkml:trace>
          <inkml:trace contextRef="#ctx0" brushRef="#br0" timeOffset="217395.6954">4784-210 1092 0,'0'0'209'15,"0"0"-84"-15,0 0-18 16,0 0-11-16,0 0 57 0,0 0-49 16,156 126-7-1,-138-74 11-15,-1 5 9 0,1-1-14 16,-2-3-24-1,-4-1-13-15,0-2-25 0,-5-7-19 16,-2 2-10-16,-5-4-11 16,0-3 13-16,0-4-14 15,0-5-27-15,0-5-29 16,0-10-39-16,0-4-105 16,0-10-181-16,0 0-238 15,-2-16 59-15</inkml:trace>
          <inkml:trace contextRef="#ctx0" brushRef="#br0" timeOffset="218162.8277">5301-27 584 0,'0'0'286'0,"0"0"-146"15,0 0 27-15,0 0-56 16,0 0 53-16,0 0 46 16,0 0-51-16,21-48-52 15,-18 48-35-15,7 17-26 16,1 14 53-16,2 8 1 0,2 1-16 15,-3 9-15-15,-5-2-10 16,-7 2 6-16,0 1-4 16,0-9-15-16,0-3-13 15,-3-8-10-15,-4-7-9 16,4-11-14-16,3 0-14 16,0-7-51-16,0-5-58 15,0 0-45-15,21-2-53 16,5-18-263-16,-9-1-350 0</inkml:trace>
          <inkml:trace contextRef="#ctx0" brushRef="#br0" timeOffset="218869.8245">5329-121 776 0,'0'0'155'0,"0"0"50"15,0 0-69-15,0 0 17 16,0 0 46-16,0 0-39 0,0 0-24 15,177-73-11 1,-150 73-40-16,-3 0-25 0,-6 0-21 16,-3 11-16-1,1 5-3-15,-8 4 8 0,2-1 9 16,-1 0 6-16,-4 0 3 16,0 3-3-16,-5-2-15 15,0 1-15-15,0-2-13 16,-19 3 0-16,-6-3 1 15,-5-4 21-15,-1-5-21 16,7-3 12-16,6-1 3 16,9-2-5-16,5-2-11 15,4-2-18-15,0 4-30 16,4-2-4-16,15 1 52 0,5 1 0 16,0 2 27-16,3-1 7 15,1 1-5-15,-1 0-4 16,1 2-7-16,-1 5-6 15,4 9 8-15,-2 2 18 16,0 7 9-16,-5 0-17 16,-13-2-24-16,-7-5-4 15,-4-4-1-15,0-3 12 16,-15-4 7-16,-7-3 11 16,-6-3-3-16,1-4-8 15,3-3-7-15,-1 2-5 16,8-2-7-16,1 0 0 15,4 0 5-15,3 0-5 16,-1 0-1-16,-5 0-30 16,1 0-12-16,-2 0-8 0,1 0-9 15,-1 0-24-15,8 0-67 16,1 0-148-16,4 0-428 0</inkml:trace>
          <inkml:trace contextRef="#ctx0" brushRef="#br0" timeOffset="219679.2328">6360-38 646 0,'0'0'230'0,"0"0"17"16,0 0-49-16,0 0-5 15,0 0 39-15,0 0-46 16,0 0-68-16,0 0-50 16,0 0-21-16,0 0-3 15,0 0-11-15,0 0-4 16,0 0 13-16,0 0 9 16,-6 0 22-16,3 0-12 15,-6 0-10-15,3 0-14 16,-3 0-19-16,0 0-12 0,-3 0-5 15,-3 0 0-15,-6 0 1 16,-5 3-1-16,-1 5 0 16,-4 5 0-16,2 3 2 15,-2-1-3-15,6 6 1 16,4 1 5-16,6 6-5 16,6 5 11-16,6-1-11 15,3 7 1-15,0 2 19 16,0 0-9-16,3 4-12 15,16-8-11-15,7-4 11 16,8-4 24-16,9-6 7 16,9-10 26-16,2-6 3 15,8-7-29-15,1 0-19 0,-8-9-12 16,-7-6-7-16,-11 6-6 16,-16-1-11-16,-11 9-3 15,-10 1-18-15,0 0-34 16,0 0-71-16,-4 0-141 15,-7 1-298-15,-5 3-794 0</inkml:trace>
          <inkml:trace contextRef="#ctx0" brushRef="#br0" timeOffset="220573.7185">6610-253 624 0,'0'0'129'0,"0"0"47"15,0 0 21-15,0 0 5 16,186 34 58-16,-138-6-32 0,-3 6-60 16,-8 2-18-16,-3 8-54 15,-13 6-31-15,-5 2-18 16,-11 0-5-16,-5 3 4 15,0-7 6-15,0 2 12 16,0-6 0-16,-18 1 3 16,-3-5-12-16,-6 2 9 15,-7-6 5-15,0 1-16 16,-3-4 1-16,8-9-12 16,5-5-15-16,5-5-20 15,10-8 4-15,6-6-11 16,3 0-40-16,0 0-23 0,0-8-40 15,3-11-26 1,12-7 4-16,1 7-129 0,-1-2-638 16</inkml:trace>
          <inkml:trace contextRef="#ctx0" brushRef="#br0" timeOffset="220141.0113">6747-145 1099 0,'0'0'278'0,"0"0"77"16,0 0-91-16,0 0-135 0,0 0-32 16,0 0-45-16,0 0 11 15,58 50 44-15,-34-7 12 16,1 14-10-16,-8 3-21 15,-7 4 19-15,-5-3-28 16,-5-7-25-16,0-10-25 16,0-8-10-16,0-12-13 15,0-7-6-15,0-10-61 16,0-4-58-16,8-3-62 16,6 0-81-16,-2-16-288 15,1-4-154-15</inkml:trace>
        </inkml:traceGroup>
        <inkml:traceGroup>
          <inkml:annotationXML>
            <emma:emma xmlns:emma="http://www.w3.org/2003/04/emma" version="1.0">
              <emma:interpretation id="{9B27C22F-24D6-40BD-90CC-3F61F2D1B2C5}" emma:medium="tactile" emma:mode="ink">
                <msink:context xmlns:msink="http://schemas.microsoft.com/ink/2010/main" type="inkWord" rotatedBoundingBox="30289,5534 30658,5551 30650,5737 30281,5720"/>
              </emma:interpretation>
              <emma:one-of disjunction-type="recognition" id="oneOf4">
                <emma:interpretation id="interp4" emma:lang="" emma:confidence="1">
                  <emma:literal/>
                </emma:interpretation>
              </emma:one-of>
            </emma:emma>
          </inkml:annotationXML>
          <inkml:trace contextRef="#ctx0" brushRef="#br0" timeOffset="221409.4088">7508 288 474 0,'0'0'678'16,"0"0"-437"-16,0 0 90 0,0 0-126 15,0 0-44-15,0 0 24 16,161 0-68-16,-119 0-40 16,-8 0-36-16,-6 0-41 15,-14 0-37-15,-4 0-222 16,-4-2-394-16</inkml:trace>
          <inkml:trace contextRef="#ctx0" brushRef="#br0" timeOffset="221161.2245">7550 117 335 0,'0'0'650'0,"0"0"-461"16,0 0 127-16,0 0-36 15,0 0-9-15,0 0 3 16,0 0-72-16,49 0-74 16,-6 0-31-16,5 0-30 15,4 0-18-15,-7 0-31 16,-11 0-18-16,-10 0-21 0,-11 0-22 16,-8 4-45-16,3-4-36 15,-6 8-42-15,4-3-155 16,0 1-355-16</inkml:trace>
        </inkml:traceGroup>
        <inkml:traceGroup>
          <inkml:annotationXML>
            <emma:emma xmlns:emma="http://www.w3.org/2003/04/emma" version="1.0">
              <emma:interpretation id="{1C8AFBE7-CF61-4F06-BF6A-0FC5377DE8A3}" emma:medium="tactile" emma:mode="ink">
                <msink:context xmlns:msink="http://schemas.microsoft.com/ink/2010/main" type="inkWord" rotatedBoundingBox="31241,5281 33516,5382 33483,6139 31207,6038">
                  <msink:destinationLink direction="with" ref="{3FEFF23D-C0F9-446E-95CA-6B0AF728F519}"/>
                </msink:context>
              </emma:interpretation>
              <emma:one-of disjunction-type="recognition" id="oneOf5">
                <emma:interpretation id="interp5" emma:lang="" emma:confidence="1">
                  <emma:literal/>
                </emma:interpretation>
              </emma:one-of>
            </emma:emma>
          </inkml:annotationXML>
          <inkml:trace contextRef="#ctx0" brushRef="#br0" timeOffset="221979.157">8464-54 1024 0,'0'0'241'15,"0"0"66"-15,0 0 7 16,0 0-134-16,0 0-12 16,0 0-41-16,0 0-36 15,36 59 20-15,-27-12-15 16,1 6-17-16,-5 2-15 16,-5-2-21-16,0 3 9 0,0-6-4 15,0-7-22 1,0-11-17-16,0-4-9 0,0-9-6 15,0-6-29-15,0-1-18 16,0-4-13-16,6-2-15 16,7-6-38-16,8 0-113 15,-3-12-139-15,3-9-384 0</inkml:trace>
          <inkml:trace contextRef="#ctx0" brushRef="#br0" timeOffset="222536.9695">8816-114 1069 0,'0'0'255'0,"0"0"59"15,0 0-89-15,0 0-120 16,0 0-29-16,0 0-7 0,0 0-27 15,137-16 39 1,-97 23 21-16,-6 12-7 0,-7 7-30 16,-9 4-6-16,-8 8-5 15,-10 3-26-15,0 5 20 16,0 1 15-16,-13 2-19 16,-2-2-12-16,3-1-10 15,5-5-1-15,4 0 6 16,3-5-8-16,0-9-2 15,0-3-17-15,0-7-1 16,0-8-81-16,0-4-79 16,0-5-132-16,0 0-293 0,0 0 54 15</inkml:trace>
          <inkml:trace contextRef="#ctx0" brushRef="#br0" timeOffset="222707.378">8825 259 1313 0,'0'0'263'16,"0"0"-21"-16,0 0-31 16,189 0-149-16,-147 0-62 15,-13-4-267-15,-18-11-796 0</inkml:trace>
          <inkml:trace contextRef="#ctx0" brushRef="#br0" timeOffset="223252.5038">9590-52 929 0,'0'0'335'16,"0"0"-39"-16,0 0 28 15,0 0-141-15,0 0-44 16,0 0-64-16,0 0-29 0,-70-19-18 15,43 19 6-15,1 8 17 16,12 11-7-16,10 6-30 16,4 6-13-16,0 5 8 15,4-1-9-15,13 3 15 16,2-3-4-16,-7 3 4 16,-6-2-7-16,-6-3 18 15,0-1-16-15,-21-3-8 16,-9-8 1-16,-1-4 7 15,4-7-17-15,2-7 8 16,8 1-1-16,4-4 0 16,7 0 1-16,2 0 8 15,4 0 4-15,0 0-13 16,0 0-2-16,26-9-131 16,6-6-186-16,2-6-343 0</inkml:trace>
          <inkml:trace contextRef="#ctx0" brushRef="#br0" timeOffset="223642.6531">9620 259 1128 0,'0'0'392'16,"0"0"-72"-16,0 0-36 15,0 0-194-15,0 0-46 16,0 0-5-16,0 0-21 0,131-17-10 16,-97 11 0-16,-2-2-8 15,2-7-23-15,-10 2-34 16,-5-7-49-16,-9 3 2 16,-10-2-59-16,0-1 45 15,-23 9 46-15,-12 5 72 16,-9 6 5-16,4 0 117 15,8 17 12-15,7 12-1 16,16 4-14-16,9 4-17 16,0-1-5-16,27-5-10 15,17 0-2-15,9-9-39 16,5-6-24-16,-6-10-22 16,-4-6-178-16,-17-9-368 15,-15-13-513-15</inkml:trace>
          <inkml:trace contextRef="#ctx0" brushRef="#br0" timeOffset="224222.9859">10141 179 1311 0,'0'0'173'0,"0"0"143"15,0 0-133-15,0 0-52 16,0 0 34-16,-31 153-75 16,22-137-63-16,2-5-21 15,7-5-6-15,0-6-24 16,0 0-10-16,16-9-4 15,8-15-26-15,10-9-2 16,-3-7 44-16,1 4 4 16,2-1 11-16,-6 7 7 15,-7 8 10-15,-6 9 52 16,-3 13 31-16,-6 0-16 0,1 16 27 16,-4 17 5-1,0 10-26-15,-1 3-16 0,8 5-18 16,4-5-8-16,2-11-5 15,5-8-17-15,0-10-13 16,5-17-6-16,3 0-16 16,8-1-34-16,0-25-38 15,-3 0 17-15,-7-1 42 16,-3 1 28-16,-12 9 1 16,-3 12 42-16,-9 5 14 15,0 5 7-15,0 34 16 16,0 13 30-16,0 8-33 15,0 3-4-15,3-6-22 16,6-11-43-16,0-7-7 16,-2-15-64-16,-4-12-104 0,-3-10-187 15,0-2-700-15</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28:25.242"/>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1F7462E-A012-440A-A574-30B077071208}" emma:medium="tactile" emma:mode="ink">
          <msink:context xmlns:msink="http://schemas.microsoft.com/ink/2010/main" type="writingRegion" rotatedBoundingBox="14373,11233 16833,11301 16786,12982 14327,12914"/>
        </emma:interpretation>
      </emma:emma>
    </inkml:annotationXML>
    <inkml:traceGroup>
      <inkml:annotationXML>
        <emma:emma xmlns:emma="http://www.w3.org/2003/04/emma" version="1.0">
          <emma:interpretation id="{1CFF4492-9138-46B6-93E2-220A838607AC}" emma:medium="tactile" emma:mode="ink">
            <msink:context xmlns:msink="http://schemas.microsoft.com/ink/2010/main" type="paragraph" rotatedBoundingBox="14364,11282 16485,11288 16483,12111 14362,12105" alignmentLevel="1"/>
          </emma:interpretation>
        </emma:emma>
      </inkml:annotationXML>
      <inkml:traceGroup>
        <inkml:annotationXML>
          <emma:emma xmlns:emma="http://www.w3.org/2003/04/emma" version="1.0">
            <emma:interpretation id="{123AD434-6868-4C86-AD88-57B6ABBC6B0C}" emma:medium="tactile" emma:mode="ink">
              <msink:context xmlns:msink="http://schemas.microsoft.com/ink/2010/main" type="line" rotatedBoundingBox="14364,11282 16485,11288 16483,12111 14362,12105"/>
            </emma:interpretation>
          </emma:emma>
        </inkml:annotationXML>
        <inkml:traceGroup>
          <inkml:annotationXML>
            <emma:emma xmlns:emma="http://www.w3.org/2003/04/emma" version="1.0">
              <emma:interpretation id="{E2674D46-97FC-4405-8CC1-F758D3F10D1A}" emma:medium="tactile" emma:mode="ink">
                <msink:context xmlns:msink="http://schemas.microsoft.com/ink/2010/main" type="inkWord" rotatedBoundingBox="14364,11282 16485,11288 16483,12111 14362,12105"/>
              </emma:interpretation>
              <emma:one-of disjunction-type="recognition" id="oneOf0">
                <emma:interpretation id="interp0" emma:lang="" emma:confidence="1">
                  <emma:literal/>
                </emma:interpretation>
              </emma:one-of>
            </emma:emma>
          </inkml:annotationXML>
          <inkml:trace contextRef="#ctx0" brushRef="#br0">117 32 421 0,'0'0'108'0,"0"0"-98"15,0 0 28-15,0 0 27 16,0 0 50-16,0 0 8 16,-7-30-15-16,7 28 17 15,0 2-7-15,0 0-48 16,0 0-37-16,-6 0-10 15,1 0 14-15,2 0 34 0,-4 0-13 16,7 0-9-16,0 0 26 16,0 0 38-16,0 0-2 15,0 0-11-15,0 0 5 16,0 0-12-16,0 0-20 16,0 0-11-16,0 0-33 15,0 0-14-15,0 0 18 16,0 0-17-16,-3 0-3 15,3 0-5-15,0 0 1 16,0 0 9-16,-3 0 16 16,3 0 1-16,-3 5 4 15,1 0 10-15,-5 4 3 16,-2 3-1-16,-1-2-8 0,2 0 0 16,-2 4-8-1,1-2-8-15,4-2-9 0,-2 1-2 16,4 2-4-16,0 1-3 15,0 3-2-15,3-3 5 16,0 0 5-16,0-1-8 16,0-2 6-16,0 0 3 15,0-3-9-15,-3-2 4 16,3 1 4-16,0 0-10 16,-2-2 4-16,2 3-11 15,0-1 10-15,0 5 8 16,0-1-3-16,0-3 5 0,0 4 2 15,0-5-5 1,0 2-1-16,0-4-1 0,2 3-7 16,-2-1-7-16,0-3 5 15,0 8 2-15,0-4 2 16,0 2-4-16,0 4-4 16,0-3 4-16,6 0-5 15,-3 3 0-15,4-2 8 16,-4-2-3-16,2-3-5 15,-2 2 5-15,-3 0-5 16,3-5 7-16,0 5-7 16,-3-1 5-16,4 1-5 15,-1-4 5-15,0 0-5 16,0 0 5-16,-1-1-4 16,1-2-1-16,-3 4 9 0,4 0-4 15,2 1 0-15,-3 4 0 16,3 1 2-16,-4 2-2 15,5-4 1-15,-4 1 0 16,0-6-6-16,-3 1 0 16,0-6 0-16,3 4 0 15,-3-4 6-15,3 0-6 16,-3 0 0-16,0 0 4 16,0 0 2-16,0 0 2 15,0 0-8-15,0 0 1 16,0 0 5-16,0 7 1 15,0-4-2-15,0-1-6 16,4 2 1-16,-4-4-1 0,0 1 0 16,3-1 1-1,-3 4 5-15,0-4-5 0,0 0 0 16,0 0 7-16,0 0-2 16,0 0 0-16,0 0-6 15,3 0-75-15,-3 0-102 16,0 0-281-16,0-5-964 0</inkml:trace>
          <inkml:trace contextRef="#ctx0" brushRef="#br0" timeOffset="8558.2032">189 246 598 0,'0'0'341'0,"0"0"-158"15,0 0-58-15,0 0-35 16,0 0-11-16,0 0 1 16,0 0-22-16,0 0-14 15,0 0 48-15,0 0 22 16,0 0-27-16,0 0-13 0,0 0-14 16,0 0-3-16,0 0 14 15,0 0 4-15,0 0-12 16,0 0-11-16,0 0 13 15,0 0 4-15,0 0-13 16,0 0-10-16,0 0-19 16,0 0-6-16,0 0-12 15,0 0 4-15,0 0 1 16,0 0-8-16,0 0-6 16,0 0 1-16,0 0-1 15,4 0 0-15,-4 0 0 16,3 0 0-16,0 0 0 15,3 0 7-15,-1-6 9 16,5 2-14-16,-4-3-1 16,1 4-1-16,-4 1 0 0,2-1 1 15,1 3-1-15,4-2 2 16,-2-4 4-16,8-2 0 16,-1-3 0-16,1 0 0 15,-5 2-5-15,2 2 7 16,-10 1-7-16,0 4 8 15,-3 2 3-15,0 0-1 16,0 0-4-16,0 0-6 16,0 0-1-16,2 0-2 15,8 0-8-15,2 0 10 0,3 0 0 16,1-3 1 0,-4-3 5-16,-3 3 0 0,-6 3-5 15,-3 0 0-15,0 0-1 16,0 0 0-16,0 0 12 15,0 0-2-15,0 7-2 16,0-2-2-16,7-3-6 16,-2 4 1-16,1-3 5 15,0 1 0-15,1 2 3 16,-2 0-1-16,-5 2 1 16,3 3 0-16,-3 1 0 15,0-3 3-15,0 3-2 16,0-4-10-16,0 3 1 15,3-5-1-15,1 0 0 16,-4-1 1-16,0-3-1 0,0 1 0 16,0-3 1-1,0 3 0-15,0-1-1 0,0 0 0 16,0 5 0-16,0 1 0 16,0-3 1-16,-4 4-1 15,1-2 1-15,-2 0-1 16,-1 0 0-16,-1-1-14 15,1 0 5-15,-2-1 7 16,-2 1 2-16,1-4 0 16,0 3 0-16,6-3 1 15,0-2 8-15,0 4-1 16,3-4 3-16,-3 0-2 16,-4 0-2-16,2 0-1 0,-1 0-4 15,-1 3-2-15,-2 0 1 16,4 3-1-16,-5-2 1 15,1 2-1-15,-3 2 0 16,2-2 0-16,4-2 0 16,3 0 1-16,0-4 0 15,3 0 5-15,0 0 0 16,0 0 5-16,0 0 8 16,0 0 1-16,0 0 7 15,0 0-2-15,0 0 6 16,0 0-16-16,0 0-15 15,0 0-1-15,3 0-12 16,0 0-2-16,-3 0-3 16,0 0 5-16,0 0-14 15,6 0 9-15,1 0 7 0,-2 0 11 16,8 0 1-16,-2 0 1 16,2-4 4-16,-4 3-6 15,3-2 1-15,-2 0 0 16,-1 0 0-16,-1 0 0 15,2 1 0-15,-1-4 0 16,0 3 0-16,-6 3-1 16,3 0 0-16,1 0 0 15,-4 0-1-15,2 0 1 16,-2 0 0-16,0 0 0 16,1 0 0-16,-1 0 0 15,0 0 0-15,3 0 1 0,1 0-1 16,-5 3 1-16,4 3-1 15,0-1 0-15,-3 1-7 16,1 2 7-16,-1 0 1 16,-1 3 1-16,1-3-1 15,0 1 8-15,-3-2-3 16,0 1-5-16,3 1 0 16,-3-4 0-16,0 4 0 15,4-1 0-15,-4-3-1 16,0 4 1-16,0-4 8 15,0 0-3-15,0 0 3 16,0-1 0-16,0 1-8 16,0 2 0-16,0-3-1 0,0 2 0 15,0-1 1-15,-4 4-1 16,1-4 1-16,0 0-1 16,0 1 1-16,-2-3-1 15,1 2 7-15,-2-2-1 16,0-3 2-16,1 2-2 15,0-2 1-15,0 3-6 16,2 0 1-16,-3-3-1 16,2 4 0-16,-2-4 0 15,4 4 0-15,-8-1 7 16,4 0 1-16,-2-1 3 16,-2 2-3-16,-2-3-8 15,3 3 5-15,-3-4-5 16,2 0 1-16,5 2-1 15,2-2 0-15,-1 0 5 0,4 0 5 16,0 0 5-16,-3 0-2 16,0 0-4-16,0 0-1 15,-5 0 0-15,-2 0-7 16,1 0 5-16,-1 0 1 16,5 0 5-16,5 0 1 15,0 0-4-15,0 0-9 16,0 0-1-16,0 0 0 15,0 0-4-15,0 0-20 16,0 0-27-16,0 0-17 16,0 0-38-16,0 0-114 15,0 0-349-15,0-6-373 0</inkml:trace>
          <inkml:trace contextRef="#ctx0" brushRef="#br0" timeOffset="9809.0373">768 627 523 0,'0'0'357'16,"0"0"-169"-16,0 0-7 15,0 0-55-15,0 0-30 16,0 0 14-16,0 0-36 15,0 0-43-15,0 0-18 16,0 0-3-16,0 0-2 16,0 0-1-16,-3 0 3 15,3 0 34-15,-3 0 36 16,1 0 4-16,2 0-23 0,0 0 8 16,0 0 19-16,0 0 8 15,0-5-26-15,0-1-15 16,0-4-18-16,0 0-37 15,-5 0-41-15,0 1-62 16,2 2-33-16,-3 4 47 16,6-1 43-16,-4 4 37 15,4 0 9-15,0 0 0 16,0 0 9-16,0 0 23 16,0-3 36-16,0 3 6 15,0 0 7-15,0-2-7 16,0 2-12-16,0-2-19 15,0 2-27-15,0 0-10 0,0 0-4 16,0 0 20 0,0 0 5-16,0 0-6 0,0 0 0 15,0 0-4-15,0 0-2 16,0 0-1-16,0 0 8 16,0 0-3-16,0 0 16 15,0 0 14-15,-3 14 13 16,-3 2 15-16,-6 4-12 15,3 1-20-15,-3 1-1 16,0-3-6-16,2-4-5 16,5-6-10-16,-1 1-8 15,6-6-5-15,-4 2-8 16,4-4 7-16,0 3 3 16,0-2 4-16,0 0 10 15,0 1-7-15,0-4-2 0,0 0-10 16,0 0-5-16,0 0-1 15,0 0-1-15,0 0-17 16,4 0-68-16,2 0-75 16,2 0-73-16,2 0-283 15,-7 0-486-15</inkml:trace>
          <inkml:trace contextRef="#ctx0" brushRef="#br0" timeOffset="13322.1719">1011 224 560 0,'0'0'310'0,"0"0"-157"0,0 0-27 15,0 0-66-15,0 0-40 16,0 0-14-16,0 0 7 16,-6-63 56-16,1 63 37 15,2 0-9-15,0 0-9 16,3 0 27-16,0-2 2 16,0 2-19-16,0-3 16 15,0 1 5-15,0-2-11 16,0-2-35-16,0 4-38 15,0-3-13-15,0 2 17 16,0 0 0-16,0 0-2 16,0 0-10-16,0 1 4 15,0 0-4-15,6-8 2 0,-1 3-6 16,5-7-14 0,-4 1-8-16,-1 1 7 0,2 5-7 15,-7 0 7-15,0 4-7 16,0 3 18-16,0 0 13 15,0 0-10-15,0 0-11 16,0 0 0-16,0 12-2 16,0-1 0-16,0-3 8 15,0 3 7-15,0-3-8 16,0 0-5-16,0 3-1 16,-4 3 11-16,-4-1 6 15,-5 6-2-15,2 4-8 0,-5-2 4 16,6 1-3-16,-1 1 7 15,4-6-6-15,1-4-7 16,1-6 0-16,-1 2-1 16,2-4-10-16,4 1 10 15,-3 0-11-15,3-1 2 16,-3 4 16-16,0 1 1 16,3 0 8-16,-2 0-9 15,2-1-1-15,0-2-8 16,0-2-9-16,0-1 0 15,0-4 0-15,11 0 16 16,14 0 5-16,8 0 8 16,1 0-13-16,-3 0-4 0,-5 0-6 15,-4 0-5-15,-10 0 5 16,-6 0-6-16,-6 0 0 16,0 0-8-16,0 0 8 15,0 0 1-15,0 0-1 16,0 0 0-16,0 0-22 15,0 0-5-15,0 0-29 16,0 0-32-16,0 0-24 16,0 0-41-16,0 0-129 15,0 0-256-15,0 0-158 0</inkml:trace>
          <inkml:trace contextRef="#ctx0" brushRef="#br0" timeOffset="14054.2225">1097 125 848 0,'0'0'534'0,"0"0"-347"15,0 0 51-15,0 0-102 16,0 0-77-16,0 0-15 16,0 0-11-16,8-14-33 0,-5 13 65 15,-3-3 66 1,0 4-5-16,0 0-4 0,0 0-23 16,0 0-31-1,0 0-25-15,0 0-18 0,0 0-3 16,0-2-2-16,0-4 2 15,0 2-7-15,0-3-9 16,0-1 0-16,0 4 8 16,5-4 4-16,-5 8 8 15,0 0 12-15,0 0 1 16,0 0 3-16,0 0-1 16,0 4-12-16,0 12-10 15,-5 7 22-15,5 1 2 16,0 1-2-16,0-4-8 0,0 4-9 15,0-1 4-15,0 0 3 16,0 7-4-16,0 2 0 16,0-1-6-16,-3 4 0 15,-2-3-6-15,2-3-9 16,3-4-4-16,0-2 4 16,0-5-5-16,0 3-1 15,0-1 1-15,0 2 0 16,3 0-1-16,5 4 1 15,-1-6 5-15,-1-2-5 16,-6-2-1-16,3-9 1 16,-3 0 0-16,0-5 8 15,0-3-8-15,0 3 5 0,0-3-5 16,3 0-1 0,1 0-15-16,-1 0 9 0,0 2 6 15,-1-2 18-15,-2 0 3 16,3 0-5-16,-3 0-1 15,3 0-1-15,0 0-14 16,4 0 0-16,1-5-19 16,8-18-70-16,-1 3-192 15,-3 0-418-15</inkml:trace>
          <inkml:trace contextRef="#ctx0" brushRef="#br0" timeOffset="14930.4269">1264 503 481 0,'0'0'875'0,"0"0"-687"16,0 0-34-16,0 0-71 15,0 0-62-15,0 0-21 16,0 0-89-16,46 0-45 15,-43 4 62-15,-3 1 39 0,3-3 33 16,2-2 7-16,3 0-7 16,-3 0-11-16,4 0 11 15,1 0 0-15,-5 0-5 16,-2 0-6-16,1-2 10 16,-4 2 1-16,0 0 29 15,0 0 29-15,0 0 5 16,0 0-12-16,0 0 3 15,0-4 11-15,0 3-6 16,6-5-36-16,-3 6-8 16,-3 0 19-16,0 0 33 15,0 0 21-15,0 0 3 16,0 0-22-16,0 0-15 16,0 0-16-16,0 0-1 15,0 0 3-15,0 0 27 0,0-3 3 16,0 3-20-16,0 0-20 15,0 0 6-15,0 0 6 16,0 0 7-16,0 14 12 16,0 5 8-16,0 6-14 15,-9-1-1-15,2 2-3 16,2-9-8-16,2 0-6 16,0-3-5-16,-1-6-19 15,4-4 4-15,0-4-5 16,0 0 0-16,0 0-11 15,0 0 7-15,0 0-8 16,0 0-12-16,0 0-29 16,0 0-80-16,4-7-125 0,-4 0-607 15</inkml:trace>
          <inkml:trace contextRef="#ctx0" brushRef="#br0" timeOffset="19933.4211">1484 147 9 0,'0'0'703'16,"0"0"-526"-16,0 0-11 15,0 0-56-15,0 0-29 16,0 0 17-16,0 0-34 16,5 0-22-16,-5 0 11 15,0 0 16-15,0 0-18 16,0 0-16-16,0 0 29 16,0 0 50-16,0 0 26 15,0 0 6-15,0 0-6 16,0 0-5-16,0 0-18 0,0 0-23 15,0 0-30-15,0 0-30 16,0 0-4-16,0 0-6 16,0 0-2-16,0 0-1 15,3 0 2-15,0 0-4 16,0 0 7-16,4 0 3 16,-4 0-6-16,8 0-10 15,5-3 1-15,5 3-5 16,4 0 3-16,-1 0-11 15,-3 0 6-15,-2-2-6 0,-4 2 1 16,-6 0-1 0,3-2 1-16,-3-4 4 0,4 3-5 15,-2-3 1-15,-1 2-1 16,-2 0 0-16,2 4 0 16,-4 0-1-16,-1 0 0 15,3 0 1-15,0-2 5 16,2 2 3-16,-2 0 9 15,-2-4-5-15,1 4 6 16,-4 0-17-16,-3 0 11 16,0 0-13-16,0 0-6 15,0 0 6-15,0 0 9 16,0 12 24-16,0-1 0 16,0 2-4-16,0-1-2 15,6 3 1-15,-4 1 2 0,5 3 2 16,-7 5-1-16,0 2-4 15,0 8 7-15,0 5 2 16,-7-3-1-16,-4 7-17 16,1-2-3-16,7-6 0 15,3-5-3-15,0-4-6 16,0-9-6-16,0-5 0 16,3-7 0-16,4-2 0 15,-7 0 1-15,0 0 13 16,0 0-8-16,0-1-6 15,0 3-5-15,0 1 5 16,0-2 0-16,3 0-7 16,3-4-46-16,4 0-123 15,1 0-112-15,-5-8-490 0</inkml:trace>
          <inkml:trace contextRef="#ctx0" brushRef="#br0" timeOffset="20421.0839">1684 363 662 0,'0'0'491'0,"0"0"-349"16,0 0 48-16,0 0-22 16,0 0-6-16,0 0 20 15,0 0-40-15,0 0-49 16,0 0 14-16,0 0 10 15,3 0-40-15,6 0-11 16,6 0 5-16,6 0 5 0,10 3 17 16,9-1-11-1,5-2-12-15,2 4-7 0,-8-4-18 16,-12 0-23-16,-9 0-11 16,-12 0-2-16,-3 0 7 15,-3 0-13-15,0 0-3 16,0 0-58-16,-3-4-38 15,0 2-12-15,3-3-92 16,0 0-173-16,0-2-445 0</inkml:trace>
          <inkml:trace contextRef="#ctx0" brushRef="#br0" timeOffset="21457.1985">2013-45 753 0,'0'0'388'16,"0"0"-223"-16,0 0-16 16,0 0-57-16,0 0-5 15,0 0 66-15,0 0-30 16,-21-13 3-16,17 11 33 16,1-2-13-16,3 3-24 15,-3 1-24-15,3 0-21 16,0 0-14-16,0 0-27 15,0 0-12-15,0 0-11 0,0 0-12 16,0 0 21-16,0 7 19 16,6 6 18-16,4 4 3 15,2 0-2-15,-3 2-10 16,-1 4 7-16,2-3-4 16,-4 4-8-16,4-5-12 15,-5 8-3-15,4-4-15 16,1 0-6-16,3 0 1 15,-5-6 2-15,-2 0-6 16,1-1 1-16,-2-3 2 16,-2-1 3-16,-3 2 5 15,0 0 8-15,0-1 5 16,0 1-6-16,0-2-4 0,0 4-8 16,0-3-2-1,0 1-2-15,0 2-2 0,0-2-5 16,0-1 7-16,0 2-7 15,0-3 0-15,0 2 7 16,0 3-7-16,0 0 0 16,0 2 10-16,0-4-2 15,0 2-2-15,-3-1 1 16,3 1-8-16,-2-5 1 16,-1-2 1-16,-4 1 4 15,1 1-5-15,0-1 7 16,-1-1-7-16,-1 1 1 15,-2 1-2-15,1 1 6 16,4-2 0-16,-2 1-5 16,1-2 0-16,3-3 0 0,-2 3 0 15,-2-6 0-15,4 1 5 16,-3-2-6-16,0 4 6 16,2-3-5-16,4-1 5 15,0-3-5-15,0 3 0 16,0-3 11-16,0 0-6 15,0 0 1-15,0 0 2 16,0 0 2-16,0 0 2 16,0 0 2-16,0 0-15 15,0 0 0-15,4 0-30 16,13-13-70-16,6-1-225 16,-12 2-688-16</inkml:trace>
        </inkml:traceGroup>
      </inkml:traceGroup>
    </inkml:traceGroup>
    <inkml:traceGroup>
      <inkml:annotationXML>
        <emma:emma xmlns:emma="http://www.w3.org/2003/04/emma" version="1.0">
          <emma:interpretation id="{C8F79E55-B5E7-47B2-BB79-7B00F023FCC3}" emma:medium="tactile" emma:mode="ink">
            <msink:context xmlns:msink="http://schemas.microsoft.com/ink/2010/main" type="paragraph" rotatedBoundingBox="14432,12141 16808,12206 16786,12982 14411,12917" alignmentLevel="1"/>
          </emma:interpretation>
        </emma:emma>
      </inkml:annotationXML>
      <inkml:traceGroup>
        <inkml:annotationXML>
          <emma:emma xmlns:emma="http://www.w3.org/2003/04/emma" version="1.0">
            <emma:interpretation id="{DB357B9C-F375-499C-81AF-8AFB8FAE0ADD}" emma:medium="tactile" emma:mode="ink">
              <msink:context xmlns:msink="http://schemas.microsoft.com/ink/2010/main" type="line" rotatedBoundingBox="14432,12141 16808,12206 16786,12982 14411,12917"/>
            </emma:interpretation>
          </emma:emma>
        </inkml:annotationXML>
        <inkml:traceGroup>
          <inkml:annotationXML>
            <emma:emma xmlns:emma="http://www.w3.org/2003/04/emma" version="1.0">
              <emma:interpretation id="{3A6BCF62-23EF-4326-AA15-301FA7108013}" emma:medium="tactile" emma:mode="ink">
                <msink:context xmlns:msink="http://schemas.microsoft.com/ink/2010/main" type="inkWord" rotatedBoundingBox="14432,12146 14998,12162 14978,12917 14411,12902"/>
              </emma:interpretation>
              <emma:one-of disjunction-type="recognition" id="oneOf1">
                <emma:interpretation id="interp1" emma:lang="" emma:confidence="1">
                  <emma:literal/>
                </emma:interpretation>
              </emma:one-of>
            </emma:emma>
          </inkml:annotationXML>
          <inkml:trace contextRef="#ctx0" brushRef="#br1" timeOffset="636752.174">147 796 504 0,'0'0'216'0,"0"0"-77"16,0 0-37-16,0 0-15 15,0 0-2-15,0 0 1 16,0 0-1-16,0 14 1 16,0-14 24-16,0 0-1 15,0 0-27-15,0 0-21 16,0 0-8-16,0 0-12 16,0 0-6-16,0 3-16 15,-6-1-6-15,-7 8-6 0,2-1-1 16,-2 5 12-16,1 3 10 15,3-4-5-15,4 1 1 16,0 3-4-16,3 2-13 16,2 0-4-16,-3 5 4 15,3 4-5-15,-3 5 4 16,0 3-6-16,0 2 7 16,3 1-5-16,0 3 17 15,0 2 31-15,0-1-9 16,6-3 2-16,15-2-25 15,3 0 0-15,2-5-18 16,-2-3 0-16,-3-4 9 16,-6-7-3-16,-3-9 0 15,-3-4-6-15,-3-5-3 16,0-1 3-16,1 0 26 0,1 0 20 16,-1 0-46-16,2-7-106 15,-4 2-90-15,2 5-161 16,-1 0-132-16,-3 0-467 0</inkml:trace>
          <inkml:trace contextRef="#ctx0" brushRef="#br1" timeOffset="646873.2977">296 957 747 0,'0'0'219'16,"0"0"-119"-16,0 0-47 16,0 0-37-16,0 0-6 0,0 0 9 15,0 0 0-15,-24 42 9 16,24-39 40-16,0 0 24 16,0-3 11-1,0 0-7-15,0 0-8 0,-4 0-18 16,4 0-13-1,-3 2-13-15,1 1-23 0,-4 2-10 16,3-1-1-16,-4-3 10 16,7-1 5-16,0 0 25 15,0 0 20-15,0 0 2 16,0 0 2-16,0 0-3 16,0 0-40-16,0 0-12 0,0 0-19 15,0 0-6 1,0 0-3-16,10 0 9 0,8 0 18 15,3-5-2-15,3-3-8 16,-2 0-7-16,-1 0 5 16,-6 3 2-16,-2 2-8 15,-7-1 0-15,-1 4-6 16,2 0-9-16,-1 0 6 16,0 0 9-16,6 9 7 15,0-1-1-15,0 3-5 16,-2 1 0-16,2-5 0 15,-5 1 0-15,-2-3-1 16,-2 4-7-16,0-2-3 16,-3 0 10-16,0 3 0 15,0 0 16-15,0 0 0 0,0 4 2 16,-6-2-2-16,-4 0-8 16,-4 3-7-16,2-5 0 15,-1 1 0-15,2-5 5 16,-2 2-5-16,0-3 0 15,-1 3 6-15,-1-3-6 16,-1 1 0-16,8 0 0 16,0-2-1-16,6-4 2 15,2 0 8-15,0 0 2 16,0 0-10-16,0 0 14 16,7 0 9-16,4 0-14 15,2-7 2-15,-5 2-7 16,5 1-6-16,-5 4-1 0,2 0-20 15,-1 0 2-15,6 0 7 16,4 0 3-16,5 0 8 16,0 0-1-16,1 0 2 15,-4 6-1-15,-5 4 1 16,-5 10 1-16,-1-1 21 16,-4 4-5-16,-1-1-4 15,-2-3 3-15,1-3-10 16,-1-3 0-16,0 1-5 15,0-2 0-15,0 1-1 16,-3 1 0-16,0 5-9 16,0-1 9-16,0 2 22 15,-3 0 4-15,-10-5-2 16,2-1 2-16,-2-4-6 16,5 2-6-16,-2-7-7 0,1 1 1 15,-1 0-2-15,-1-4 9 16,-2 1 13-16,1-1-12 15,-3 2-1-15,0-1-1 16,2-1-2-16,5-2 1 16,5 0-6-16,-1 0-1 15,4 0-6-15,0 0-6 16,0 0-15-16,0 0-4 16,0 0-17-16,0 0-30 15,0 0-72-15,0 0-23 16,0 0-144-16,7 0-390 0</inkml:trace>
        </inkml:traceGroup>
        <inkml:traceGroup>
          <inkml:annotationXML>
            <emma:emma xmlns:emma="http://www.w3.org/2003/04/emma" version="1.0">
              <emma:interpretation id="{BA72FED9-78E7-42B9-BF65-1EC623294075}" emma:medium="tactile" emma:mode="ink">
                <msink:context xmlns:msink="http://schemas.microsoft.com/ink/2010/main" type="inkWord" rotatedBoundingBox="15453,12385 15813,12395 15797,12955 15438,12945"/>
              </emma:interpretation>
              <emma:one-of disjunction-type="recognition" id="oneOf2">
                <emma:interpretation id="interp2" emma:lang="" emma:confidence="0">
                  <emma:literal>O</emma:literal>
                </emma:interpretation>
                <emma:interpretation id="interp3" emma:lang="" emma:confidence="0">
                  <emma:literal>0</emma:literal>
                </emma:interpretation>
                <emma:interpretation id="interp4" emma:lang="" emma:confidence="0">
                  <emma:literal>o</emma:literal>
                </emma:interpretation>
                <emma:interpretation id="interp5" emma:lang="" emma:confidence="0">
                  <emma:literal>°</emma:literal>
                </emma:interpretation>
                <emma:interpretation id="interp6" emma:lang="" emma:confidence="0">
                  <emma:literal>º</emma:literal>
                </emma:interpretation>
              </emma:one-of>
            </emma:emma>
          </inkml:annotationXML>
          <inkml:trace contextRef="#ctx0" brushRef="#br1" timeOffset="649042.2354">1271 1038 90 0,'0'0'517'0,"0"0"-392"15,0 0-4-15,0 0-22 16,0 0 8-16,0 0 13 15,0 0 20-15,0 0-24 16,0 0 25-16,0 0 44 16,0 0-33-16,-3 0-43 0,3 0-24 15,-4 0-28 1,4 0-17-16,-3 0-18 0,0 0-22 16,0 0-4-16,-7 0 4 15,2 1 14-15,-5 5-7 16,-1 4 0-16,-4 0 1 15,2 4-2-15,1 2 0 16,2 0-6-16,2 1 1 16,1 0 1-16,1-1-2 15,-1 3 0-15,5-2 0 16,2 0 6-16,-3 3-5 16,2-1 0-16,1-2 6 15,0 2 2-15,0 0 14 16,3 2 6-16,0 2-5 15,0-2 1-15,0 2 8 0,0-1-7 16,0-4-6-16,9 2-5 16,4 0-9-16,-3-5 2 15,1 2 9-15,-1-3-2 16,-2 0-8-16,2-1 1 16,-1 1-6-16,0-3-1 15,-3-1 5-15,5-3-1 16,2-2-5-16,3-5-5 15,5 0 5-15,3 0 20 16,0 0-7-16,4-9-2 16,-7-7-5-16,-2 3-5 15,-4-7 6-15,-4 4-7 0,-1-3-13 16,-1-3-11 0,-2 3-15-16,1-3-3 0,-2 0 7 15,4 0 1-15,-5 3-12 16,-2-2 12-16,0 4 25 15,-3-2 9-15,0-1 7 16,0-3 23-16,-3-1-5 16,-5 0-6-16,1-1-4 15,1 1-13-15,3-1 6 16,0 4-6-16,1 1-1 16,-1 5 8-16,-4 3 14 15,-2 0 6-15,-3 7-6 16,-4 0-22-16,-2 2-1 0,-1 3 0 15,-2 0-33 1,3 0-91-16,1 6-132 0,4 5-439 16,7-8-677-16</inkml:trace>
        </inkml:traceGroup>
        <inkml:traceGroup>
          <inkml:annotationXML>
            <emma:emma xmlns:emma="http://www.w3.org/2003/04/emma" version="1.0">
              <emma:interpretation id="{8F10719E-0314-4F8D-936F-669A2B5349EF}" emma:medium="tactile" emma:mode="ink">
                <msink:context xmlns:msink="http://schemas.microsoft.com/ink/2010/main" type="inkWord" rotatedBoundingBox="16092,12187 16808,12206 16788,12917 16072,12897"/>
              </emma:interpretation>
              <emma:one-of disjunction-type="recognition" id="oneOf3">
                <emma:interpretation id="interp7" emma:lang="" emma:confidence="1">
                  <emma:literal/>
                </emma:interpretation>
              </emma:one-of>
            </emma:emma>
          </inkml:annotationXML>
          <inkml:trace contextRef="#ctx0" brushRef="#br1" timeOffset="639770.286">1724 950 768 0,'0'0'250'16,"0"0"-153"-16,0 0-36 16,0 0-21-16,0 0 28 15,0 0 15-15,0 0-28 16,69-3-13-16,-44 0 43 15,-1 3 44-15,3 0-18 16,2 0-35-16,-3 0-20 16,-4 0-17-16,-1 11-18 15,-3 1-20-15,-5 0 27 16,-1 5 0-16,0 0 20 0,-2 2 10 16,-2 0-8-1,2 5-1-15,1 0-18 0,-1 5 3 16,-1 1-5-16,-4 3-14 15,5-3 0-15,-7 2-8 16,0 2 13-16,0-1 3 16,-3-1 1-16,4 3 3 15,-1 1 4-15,0-6-13 16,2-2 0-16,1-6-6 16,1-6-12-16,-1-8-1 15,-1-4-41-15,2-4-29 16,-1 0-31-16,-3 0-8 15,0-16-66-15,-3 1-177 16,0 1-49-16</inkml:trace>
          <inkml:trace contextRef="#ctx0" brushRef="#br1" timeOffset="640096.0013">1934 1207 1096 0,'0'0'400'0,"0"0"-221"15,0 0-23-15,0 0-37 16,0 0 21-16,188-33-23 16,-148 31-72-16,-7-2-44 15,-9 4-1-15,-8-2-30 16,-6 0-68-16,-10 2-84 16,0 0-102-16,0 0-91 0</inkml:trace>
          <inkml:trace contextRef="#ctx0" brushRef="#br1" timeOffset="637823.7026">2232 867 162 0,'0'0'532'0,"0"0"-342"16,0 0-34-16,0 0-1 16,0 0-14-16,0 0-22 15,0 0-16-15,-15-16-26 16,15 16 18-16,0 0 23 16,0-3 2-16,0 3 3 0,0 0-12 15,0 0-31-15,0 0-20 16,0 0-29-16,0 0-17 15,2 0 6-15,11 0-9 16,0 12-2-16,1 3 6 16,4 10-2-16,1 3 11 15,-1-1 4-15,3 4-10 16,3 2-5-16,-1-1-2 16,-2 4-4-16,-7 2-7 15,-4 3 12-15,-7 0 1 16,-3 2 13-16,0 1 6 15,0-5-5-15,-6-6-12 16,-4-3-2-16,5-3 1 0,-1-5-13 16,-1 0 0-1,1-3 1-15,3-2-1 0,3-1 1 16,0-3 4-16,0-1 12 16,0-5-2-16,0 2-8 15,0-6-2-15,0-3-6 16,0 0 0-16,0 0-5 15,0 0-31-15,0 0-40 16,0 0-93-16,0 0-391 16,0-5-286-16</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27:18.61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76392BA7-273C-4214-8F5E-66007EFE375A}" emma:medium="tactile" emma:mode="ink">
          <msink:context xmlns:msink="http://schemas.microsoft.com/ink/2010/main" type="writingRegion" rotatedBoundingBox="19981,10184 20353,10184 20353,10644 19981,10644"/>
        </emma:interpretation>
      </emma:emma>
    </inkml:annotationXML>
    <inkml:traceGroup>
      <inkml:annotationXML>
        <emma:emma xmlns:emma="http://www.w3.org/2003/04/emma" version="1.0">
          <emma:interpretation id="{DA5121FE-28CC-403C-8672-FD71769B37B7}" emma:medium="tactile" emma:mode="ink">
            <msink:context xmlns:msink="http://schemas.microsoft.com/ink/2010/main" type="paragraph" rotatedBoundingBox="19981,10184 20353,10184 20353,10644 19981,10644" alignmentLevel="1"/>
          </emma:interpretation>
        </emma:emma>
      </inkml:annotationXML>
      <inkml:traceGroup>
        <inkml:annotationXML>
          <emma:emma xmlns:emma="http://www.w3.org/2003/04/emma" version="1.0">
            <emma:interpretation id="{011B79F9-AD9D-4666-96D7-8F32F6CA07F7}" emma:medium="tactile" emma:mode="ink">
              <msink:context xmlns:msink="http://schemas.microsoft.com/ink/2010/main" type="line" rotatedBoundingBox="19981,10184 20353,10184 20353,10644 19981,10644"/>
            </emma:interpretation>
          </emma:emma>
        </inkml:annotationXML>
        <inkml:traceGroup>
          <inkml:annotationXML>
            <emma:emma xmlns:emma="http://www.w3.org/2003/04/emma" version="1.0">
              <emma:interpretation id="{1845C299-61C5-4229-96A0-6539EA179187}" emma:medium="tactile" emma:mode="ink">
                <msink:context xmlns:msink="http://schemas.microsoft.com/ink/2010/main" type="inkWord" rotatedBoundingBox="19981,10184 20353,10184 20353,10644 19981,10644"/>
              </emma:interpretation>
              <emma:one-of disjunction-type="recognition" id="oneOf0">
                <emma:interpretation id="interp0" emma:lang="" emma:confidence="1">
                  <emma:literal/>
                </emma:interpretation>
              </emma:one-of>
            </emma:emma>
          </inkml:annotationXML>
          <inkml:trace contextRef="#ctx0" brushRef="#br0">-5048 200 671 0,'0'0'313'0,"0"0"-121"15,0 0-32-15,0 0-72 16,0 0-43-16,0 0-17 16,0 0-17-16,0 0-11 15,0 0 1-15,0 0-1 16,0 0 42-16,0 0 15 16,0 0 32-16,0 0 38 15,0 0 12-15,0 0 10 16,0 0-32-16,0 0-51 0,0-3-21 15,0-1-16 1,0 0-11-16,0 2 1 0,0 2-4 16,0 0 12-16,-3 0 13 15,0-3 12-15,-4 3-15 16,4-3-14-16,0-1-3 16,0 4 7-16,-2-1 2 15,-2 1-12-15,-5 0-6 16,0 0-4-16,-7 0-6 15,1 0 10-15,-3 0-5 16,2 0 1-16,1 1 5 16,3 6 0-16,3-2 0 15,0 0-2-15,3 1 2 0,-4 2-3 16,5 1 0-16,-2-1-3 16,-1 4-4-16,-2 0-1 15,0 2 6-15,-1-1-5 16,-1 1-1-16,-1 0 1 15,3 3-2-15,-1-2 0 16,2 1 0-16,3-1 1 16,2 2 5-16,4-3-4 15,3 3-1-15,0-5 14 16,0 7 3-16,0-2-10 16,0 0-8-16,0-2 0 15,0 1 1-15,0-4 1 16,0 3-1-16,0-6 1 15,0 5-1-15,0-2-1 0,0-1-6 16,6 0-3-16,12-1 7 16,3 1 4-16,5-5 4 15,1-1-5-15,-3-2 11 16,-6 0-12-16,-2-3 0 16,-8 0 0-16,-1 3-1 15,-4-3 1-15,0 0 0 16,2 0 0-16,5 0 0 15,2 0-6-15,6 0 6 16,5-9 0-16,-7-2 0 16,7 0-6-16,-9 1 6 15,-1-5 0-15,0 5 0 16,-5-1 1-16,-2-2 0 16,1-3 8-16,-2 7-8 15,-2-5 0-15,0 2 0 0,-3 1 5 16,0 1 4-16,0-1-2 15,0-1 4-15,0 5 10 16,0-1 7-16,-3-1-10 16,-5 4-8-16,1-2-5 15,-2 3 18-15,-3-2-13 16,3 1-3-16,-4 1-8 16,5-4 1-16,-2 4 0 15,4 1 1-15,4 3-1 16,-6 0 1-16,3 0 4 0,-6 0-5 15,-2 0 0 1,-6 3 1-16,4 5-2 0,-1 0-1 16,5 0 1-16,-2-1-1 15,8-3 1-15,-1 2-1 16,-1 0 1-16,4-1-1 16,-2 3 0-16,2-3 1 15,-4 1 11-15,4-3-1 16,0 0-1-16,3-1-8 15,0-2 1-15,0 2-2 16,0-2 1-16,0 0-1 16,0 0 1-16,-3 3 5 15,0 0-6-15,1 0 0 16,-3 0 1-16,5 0-1 16,0-3 0-16,0 0-44 0,0 0-8 15,26 0-66 1,-5-6-140-16,0-7-764 0</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30:21.930"/>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10F74B31-2177-4753-9B99-65E88C52D191}" emma:medium="tactile" emma:mode="ink">
          <msink:context xmlns:msink="http://schemas.microsoft.com/ink/2010/main" type="writingRegion" rotatedBoundingBox="11011,15580 13716,15738 13611,17523 10906,17365"/>
        </emma:interpretation>
      </emma:emma>
    </inkml:annotationXML>
    <inkml:traceGroup>
      <inkml:annotationXML>
        <emma:emma xmlns:emma="http://www.w3.org/2003/04/emma" version="1.0">
          <emma:interpretation id="{98CE2FCF-BFB6-4AAD-97AD-EFCA3318C553}" emma:medium="tactile" emma:mode="ink">
            <msink:context xmlns:msink="http://schemas.microsoft.com/ink/2010/main" type="paragraph" rotatedBoundingBox="11002,15695 13378,15714 13372,16420 10996,16401" alignmentLevel="1"/>
          </emma:interpretation>
        </emma:emma>
      </inkml:annotationXML>
      <inkml:traceGroup>
        <inkml:annotationXML>
          <emma:emma xmlns:emma="http://www.w3.org/2003/04/emma" version="1.0">
            <emma:interpretation id="{BA611DB9-0828-48B5-B9B0-30985EA8C7C0}" emma:medium="tactile" emma:mode="ink">
              <msink:context xmlns:msink="http://schemas.microsoft.com/ink/2010/main" type="line" rotatedBoundingBox="11002,15695 13378,15714 13372,16420 10996,16401"/>
            </emma:interpretation>
          </emma:emma>
        </inkml:annotationXML>
        <inkml:traceGroup>
          <inkml:annotationXML>
            <emma:emma xmlns:emma="http://www.w3.org/2003/04/emma" version="1.0">
              <emma:interpretation id="{5B22CA70-2D87-4ED1-BD90-CD0B70398D40}" emma:medium="tactile" emma:mode="ink">
                <msink:context xmlns:msink="http://schemas.microsoft.com/ink/2010/main" type="inkWord" rotatedBoundingBox="11002,15695 13378,15714 13372,16420 10996,16401"/>
              </emma:interpretation>
              <emma:one-of disjunction-type="recognition" id="oneOf0">
                <emma:interpretation id="interp0" emma:lang="" emma:confidence="1">
                  <emma:literal/>
                </emma:interpretation>
              </emma:one-of>
            </emma:emma>
          </inkml:annotationXML>
          <inkml:trace contextRef="#ctx0" brushRef="#br0">-2727 6079 462 0,'18'-69'361'0,"-18"63"-172"0,0 6-45 16,0 0-45-16,0 0-36 15,0 0-33-15,0 0-17 16,0 0 8-16,0 0-3 16,0 0 23-16,0 0 19 15,0 0 15-15,0 0 26 16,0 0-2-16,0 0-20 16,0 0-16-16,0 0-9 15,0 6 7-15,0 0-18 16,0 8-5-16,-3-7 15 15,0 4-7-15,-2 1-2 0,1-1-8 16,-2 1-2-16,3 0-9 16,-3 7 0-16,4-6 2 15,2 10 0-15,0-1-4 16,0 5-6-16,0-1-4 16,0-2-2-16,0-5-4 15,0 5 0-15,0-7 1 16,0 2 13-16,0 1 4 15,0-4-3-15,0 3 5 16,0-1-9-16,5-1-6 16,4 2-3-16,3 7 0 15,4-9-8-15,-2 2-1 16,9 4 7-16,-5-9-7 0,-4-3 0 16,2-5 0-1,-6 1 0-15,-5-7 12 0,-2 6-6 16,0-6-5-16,-3 0 9 15,3 0-9-15,4 6 0 16,-2-6-1-16,1 0-28 16,4 0-74-16,-2 0-129 15,-2 0-447-15,-6 0-872 0</inkml:trace>
          <inkml:trace contextRef="#ctx0" brushRef="#br0" timeOffset="-551.7848">-2727 6079 753 0,'0'0'255'16,"0"0"-179"-16,0 0-22 16,0 0-17-16,0 0-37 15,0 0-56-15,0 0-25 16,-14-25-20-16,25 18-64 15,-5 1-129-15</inkml:trace>
          <inkml:trace contextRef="#ctx0" brushRef="#br0" timeOffset="5239.5298">-2490 6122 544 0,'0'0'135'16,"0"0"-93"-16,0 0-6 15,0 0 9-15,0 0 11 16,0 0 35-16,-11 0 6 15,11 0 10-15,-3 4 41 16,3-4 11-16,0 0 20 16,0 0-9-16,0 0-21 15,0 0-63-15,0 0-54 16,0 0-20-16,0 0 3 16,0 0-3-16,0 0-3 0,0 0 16 15,0 0 3-15,0 0-2 16,0 0 2-16,0-6-4 15,0 0-12-15,3 2-5 16,12-11 8-16,3 10 1 16,6-6-4-16,0-4-10 15,0 5 8-15,2-1-10 16,-9 3 0-16,-2 3 0 16,-5-1 1-16,-1 3 0 15,-4 3-1-15,2 0 0 16,-1 0 0-16,4 0-1 15,-2 3 0-15,2 8-12 16,-4-3 4-16,0 3-2 16,-1-1 11-16,-1-7 6 15,-1 3-5-15,0 0 5 0,-3-2-6 16,3-4 2-16,-3 7-1 16,3-4 5-16,-3 4-4 15,0 7-2-15,0-2 2 16,0 1 10-16,-3 0-4 15,-6-2-7-15,-3 1 6 16,-1-8-6-16,5 6 0 16,-2-5 0-16,-2 0 1 15,0-2-1-15,0 8 0 16,0-6 0-16,-1 2 7 16,5 0-8-16,2-2 1 15,2-5-1-15,4 0 8 0,0 0-1 16,0 0-6-16,0 0-1 15,0 0 0-15,7 0 12 16,1 0 10-16,2-2-8 16,-1 2-14-16,-4 0-2 15,5 0 1-15,-4 0-5 16,4 0 6-16,1 0 6 16,2 0-5-16,2 7 5 15,3 0-4-15,-3-2-2 16,0 0 0-16,-2 4-1 15,-8 1-21-15,-5 4 22 16,0 3 7-16,0 2 36 16,0 1-1-16,-8-11-11 0,1 6-7 15,-2-4-12-15,4-3-11 16,-2 2 8-16,-5-4-7 16,-3 5 7-16,-3-2-2 15,-4 1-5-15,1-3 4 16,3-2-5-16,0-3 11 15,8-2-5-15,7 0-2 16,0 0-5-16,3 0-61 16,0-7-95-16,0-5-218 15,0 7-424-15</inkml:trace>
          <inkml:trace contextRef="#ctx0" brushRef="#br0" timeOffset="5724.0567">-1988 6377 755 0,'0'0'503'16,"0"0"-395"-16,0 0 24 15,0 0 115-15,0 0-39 16,0 0-59-16,0 0-31 16,24 11-47-16,-24 8 52 15,0 6-10-15,-8 6-35 16,2-7-34-16,-1 0-17 16,2-5 3-16,2-2-15 0,0-4-14 15,0-1 4 1,3-5-5-16,0 0-18 0,0-2-16 15,0-1-35-15,0-4-103 16,0 0-126-16,9-23-268 0</inkml:trace>
          <inkml:trace contextRef="#ctx0" brushRef="#br0" timeOffset="8767.7749">-1595 6054 489 0,'0'0'385'0,"0"0"-193"15,0 0-9 1,0 0-14-16,0 0-47 0,0 0 2 16,0 0-29-16,-8 0-63 15,8 0-14-15,0 0 14 16,0 0 7-16,0 0 1 15,0 0-4-15,0 0-9 16,0 0 13-16,0 0 9 16,0 0-9-16,0 0-17 15,0 0 4-15,0 0 16 16,0 0 2-16,0 0-6 16,0 0-9-16,0 0-11 15,0 0-4-15,0 0-5 16,0-6-4-16,0 6-6 0,0 0 0 15,-3 0-28-15,-4 0 24 16,1 0 4-16,-2 0 21 16,-2 0-8-16,-3 12 6 15,4-5 3-15,0 5-4 16,3-1 10-16,0-3-20 16,-4 4-7-16,5-2 1 15,-1 3 4-15,-1-1-5 16,1 1 0-16,4-2 13 15,-1-3 0-15,0 9-8 16,-4 2-5-16,4 0 10 16,-3 3-1-16,4 2-10 15,2 2 0-15,0-8 1 0,0-4 4 16,0 2-4 0,0-8 7-16,0 1 5 0,0-1 8 15,8 3-2-15,5 2 5 16,-5-1-6-16,5 7-9 15,0-5-8-15,1 3 5 16,4-4-5-16,-2 3-1 16,2-13 0-16,0-1-16 15,1-2 16-15,-1 0 18 16,6-2-17-16,-3-13 11 16,0 5-10-16,-5 3 4 15,-8 0-5-15,-1 7 0 16,-4-5 0-16,-3 3 7 15,3-3-6-15,-3-7 7 16,0-5-9-16,0-4 1 0,0-4-1 16,0 4-13-16,0-10-16 15,0 12-10-15,0-1 20 16,-8 4-1-16,1 8 11 16,-2 8-3-16,-1 0 12 15,-1 0 14-15,-2 0 5 16,-2 0-5-16,1 0-13 15,1 8 9-15,0 3-4 16,5-3-6-16,2 3 0 16,-1 1 0-16,4 1-24 0,3-2-29 15,0-3-46 1,0-6-96-16,0-2-313 0,10 0-242 0</inkml:trace>
          <inkml:trace contextRef="#ctx0" brushRef="#br0" timeOffset="9926.2116">-1227 6364 42 0,'0'0'16'15,"0"0"43"-15,0 0 127 16,0 0 5-16,0 0 24 16,0 0 0-16,0 0-65 15,0-4-39-15,0 4-21 16,0 0-16-16,0 0-9 15,0 0 5-15,0-3 23 16,0 3-10-16,0-5-14 0,0 5 11 16,0 0 34-1,0 0-3-15,0 0-6 0,0 0-31 16,0 0-45-16,0 0-5 16,0 0 10-16,0 0 15 15,0 0 41-15,0 12-5 16,3 1-20-16,-3 1-13 15,0 2-2-15,0 4-13 16,0-3-10-16,0 2 1 16,0-2-6-16,0-2-10 15,0 1-1-15,0-11-10 16,0 1 5-16,0-6-6 16,0 0-27-16,3 0-49 15,7-19-95-15,1-8-304 16,-4 0-606-16</inkml:trace>
          <inkml:trace contextRef="#ctx0" brushRef="#br0" timeOffset="14045.6448">-694 6037 629 0,'0'0'387'0,"0"0"-228"16,0 0-57-16,0 0-20 15,0 0-35-15,0 0-2 16,0 0 3-16,-6 10 1 15,6-10 54-15,0 0 17 16,-3 0-10-16,0 1-19 16,-4 5-4-16,2-6 5 15,-1 0-22-15,-1 6-24 0,-1-6 3 16,2 0-7-16,-1 0 1 16,4 0-2-16,3 0-14 15,-3 0-6-15,3 0-4 16,-5 0-2-16,-5 0-3 15,-6 0 0-15,2 0-11 16,-7 0 0-16,0 4-1 16,-2-1 0-16,6 3 0 15,2 0-1-15,5-2 1 16,4 3 0-16,0-7 0 16,6 3 0-16,-4-1 0 15,1 3 0-15,1 5 0 16,-4 0 1-16,-4 3 0 15,-1 4 0-15,1 5 0 16,1 0-1-16,4-3 0 0,5-3-16 16,0 4 6-16,0-7 10 15,0 3 14-15,14-2 19 16,1-2-11-16,1-7-4 16,-5 0-8-16,2-2-10 15,0-3-1-15,-2 0 1 16,2-12 27-16,5-12-27 15,0-3-16-15,-2-2 10 16,-2 10-10-16,-1 2 7 16,-8 7 2-16,-2 6 1 15,1 4-3-15,-4 0-8 16,0 0 0-16,0 0 3 16,0 0 13-16,0 0 1 0,0 0 8 15,0 0 2-15,0-3 5 16,0 0-5-16,0-8-9 15,6 5 8-15,-3 0-9 16,0 5 0-16,-3 1 12 16,0 0 3-16,0 0 4 15,0 0-4-15,0 0 0 16,0 7 15-16,0 10 9 16,0-3-5-16,0 9 5 15,10 0 6-15,-2 4 2 16,5 9 0-16,-5 0-10 15,2 0-2-15,-1 1 3 0,-7-1-3 16,3-5-11-16,-5-12-8 16,0-7-7-16,2 0-7 15,1-12 4-15,0 0-6 16,0 0-34-16,0 0-30 16,0 0-26-16,4 0-36 15,-5 0-91-15,1 0-623 0</inkml:trace>
          <inkml:trace contextRef="#ctx0" brushRef="#br0" timeOffset="14670.6066">-418 5951 849 0,'0'0'189'0,"0"0"-86"0,0 0 30 16,0 0-13-16,0 0-27 16,0 0 54-16,0 0 32 15,-29-31 3-15,26 31 6 16,3 0-42-16,0 0-40 15,0 0-37-15,0 0-25 16,0 11-19-16,0 9 31 16,0 9 3-16,11 5-10 15,5 6-12-15,-1 1-4 0,1 9-6 16,-5 4 4 0,-4 3-16-16,-1-2-2 15,-6-6 1-15,0-8 7 0,0-5 36 16,0-10 7-16,-6-2-21 15,-9-5-25-15,-1 5-4 16,-2 6-13-16,7-7 7 16,-2-4-7-16,10 1-1 15,3-16-6-15,0-4-19 16,0 0-22-16,0 0-59 16,3 0-1-16,5-4-113 15,-1-8-261-15,-7 4-342 0</inkml:trace>
        </inkml:traceGroup>
      </inkml:traceGroup>
    </inkml:traceGroup>
    <inkml:traceGroup>
      <inkml:annotationXML>
        <emma:emma xmlns:emma="http://www.w3.org/2003/04/emma" version="1.0">
          <emma:interpretation id="{60AE0FDC-F249-471E-915E-8D52BD2FF17D}" emma:medium="tactile" emma:mode="ink">
            <msink:context xmlns:msink="http://schemas.microsoft.com/ink/2010/main" type="paragraph" rotatedBoundingBox="10959,16463 13664,16622 13611,17523 10906,17365" alignmentLevel="1"/>
          </emma:interpretation>
        </emma:emma>
      </inkml:annotationXML>
      <inkml:traceGroup>
        <inkml:annotationXML>
          <emma:emma xmlns:emma="http://www.w3.org/2003/04/emma" version="1.0">
            <emma:interpretation id="{860D0F43-6680-461F-AE6B-E6D3B41A0E90}" emma:medium="tactile" emma:mode="ink">
              <msink:context xmlns:msink="http://schemas.microsoft.com/ink/2010/main" type="inkBullet" rotatedBoundingBox="10948,16664 10998,16666 10990,16803 10940,16800"/>
            </emma:interpretation>
            <emma:one-of disjunction-type="recognition" id="oneOf1">
              <emma:interpretation id="interp1" emma:lang="" emma:confidence="0">
                <emma:literal>•</emma:literal>
              </emma:interpretation>
            </emma:one-of>
          </emma:emma>
        </inkml:annotationXML>
        <inkml:trace contextRef="#ctx0" brushRef="#br1" timeOffset="672884.3608">-2764 7009 373 0,'0'0'129'16,"0"0"-79"-16,0 0-2 16,0 0-34-16,0 0-14 15,0 0-91-15,0 0-111 0,16-53-15 16,-19 36 217 0,-10 3 235-16,7-3 37 15,-2 9-75-15,4-3-31 16,-2 1-52-16,3 7-29 0,3-1-44 15,-3 4-41-15,3 0-77 16,0 0-69-16,0 0-49 16,0 0 51-16,0 0 56 15,12 0 40-15,0 0-43 16,-2 0-204-16</inkml:trace>
      </inkml:traceGroup>
      <inkml:traceGroup>
        <inkml:annotationXML>
          <emma:emma xmlns:emma="http://www.w3.org/2003/04/emma" version="1.0">
            <emma:interpretation id="{87C074A6-8F9E-452E-A821-9E0FD03F597E}" emma:medium="tactile" emma:mode="ink">
              <msink:context xmlns:msink="http://schemas.microsoft.com/ink/2010/main" type="line" rotatedBoundingBox="11011,16466 13664,16622 13611,17523 10958,17368"/>
            </emma:interpretation>
          </emma:emma>
        </inkml:annotationXML>
        <inkml:traceGroup>
          <inkml:annotationXML>
            <emma:emma xmlns:emma="http://www.w3.org/2003/04/emma" version="1.0">
              <emma:interpretation id="{237539DE-8EE5-489F-A49E-5F6603C31E56}" emma:medium="tactile" emma:mode="ink">
                <msink:context xmlns:msink="http://schemas.microsoft.com/ink/2010/main" type="inkWord" rotatedBoundingBox="11004,16581 11729,16623 11683,17410 10958,17368"/>
              </emma:interpretation>
              <emma:one-of disjunction-type="recognition" id="oneOf2">
                <emma:interpretation id="interp2" emma:lang="" emma:confidence="1">
                  <emma:literal/>
                </emma:interpretation>
              </emma:one-of>
            </emma:emma>
          </inkml:annotationXML>
          <inkml:trace contextRef="#ctx0" brushRef="#br1" timeOffset="673437.5819">-2675 6791 499 0,'0'0'242'0,"0"0"-162"16,0 0-30-16,0 0 11 15,0 0 7-15,0 0 14 16,0 0 14-16,0 2 24 16,0-2 15-16,0 0 7 15,0 4-15-15,0-2-35 16,0 3-42-16,0 1-12 0,-3 1 7 15,-10 10 17-15,2-3-11 16,-2 7-23-16,1-1-2 16,3-1 17-16,4 6-8 15,-2 5-4-15,7-1-6 16,0 7-5-16,0 3 14 16,0 8-14-16,0 2-6 15,9 1-1-15,0-2-4 16,4 1-2-16,-2-2 7 15,7-3 0-15,1-8 0 16,2-5 8-16,4-7 5 16,-1-5-2-16,0 0-9 15,-3-2-5-15,-2-10-6 0,-7 5-5 16,-6-7-22-16,-6-5-6 16,3 0-7-16,-3 0-5 15,0 0-41-15,0 2-59 16,0 4-127-16,0 5-389 0</inkml:trace>
          <inkml:trace contextRef="#ctx0" brushRef="#br1" timeOffset="680008.2452">-2472 6939 628 0,'0'0'186'16,"0"0"-104"-16,0 0 19 15,0 0 1-15,0 0 13 16,0 0-3-16,0 0-12 15,7 0 10-15,-4 0 16 16,-3 0 20-16,3 0-13 0,0 5-28 16,2 0-15-1,0 9-15-15,3 5 5 0,-2 3-12 16,1 2-15-16,-2 9-13 16,-2 4-7-16,0-1-3 15,-3 7-3-15,0-2-5 16,0-6 3-16,0-2-2 15,0-3-4-15,7-5 0 16,2-9-1-16,3-8-3 16,7-1-3-16,2-7-2 15,9 0 14-15,6 0-3 16,4 0-1-16,-1-15-3 16,1 10-2-16,-6 5-9 15,-7 0-6-15,-6 0 0 16,-9 0-7-16,1 0-18 0,-7 0-13 15,-3 0-9 1,-1 0 0-16,-2 0-11 0,0 0-37 16,0 0-37-16,0 0-63 15,0 0-198-15,-2 0-126 16,-7-11-593-16</inkml:trace>
          <inkml:trace contextRef="#ctx0" brushRef="#br1" timeOffset="680532.4074">-2230 6999 329 0,'0'0'487'0,"0"0"-354"16,0 0-26-16,0 0-18 15,0 0-19-15,0 0-18 16,0 0-27-16,-7-24 4 16,7 24 5-16,0 0 30 15,0 0 32-15,0 0-22 0,0 0-14 16,0 0 19-16,0 0 14 15,0 0-1-15,0 0-30 16,0 0-37-16,0 0-13 16,0 17-3-16,4 14 46 15,7 11 38-15,5 7-16 16,-1 7-11-16,-1 11-4 16,2-7-14-16,-3-5-24 15,-5-11-11-15,-1-9-3 16,-1-10 1-16,-3-6-10 15,2-2 7-15,-1-9-8 16,2 3 1-16,-3-6 0 16,3-5 0-16,3 0 0 15,-3 0-1-15,0 0 0 16,1 0-29-16,-2 0-50 0,-5-5-98 16,0-6-326-16,0-2-141 15</inkml:trace>
        </inkml:traceGroup>
        <inkml:traceGroup>
          <inkml:annotationXML>
            <emma:emma xmlns:emma="http://www.w3.org/2003/04/emma" version="1.0">
              <emma:interpretation id="{173972F9-ED9F-4F60-A2BE-1D575F9757D9}" emma:medium="tactile" emma:mode="ink">
                <msink:context xmlns:msink="http://schemas.microsoft.com/ink/2010/main" type="inkWord" rotatedBoundingBox="12215,16784 12375,16793 12347,17273 12187,17264"/>
              </emma:interpretation>
              <emma:one-of disjunction-type="recognition" id="oneOf3">
                <emma:interpretation id="interp3" emma:lang="" emma:confidence="0">
                  <emma:literal>al</emma:literal>
                </emma:interpretation>
                <emma:interpretation id="interp4" emma:lang="" emma:confidence="0">
                  <emma:literal>el</emma:literal>
                </emma:interpretation>
                <emma:interpretation id="interp5" emma:lang="" emma:confidence="0">
                  <emma:literal>a</emma:literal>
                </emma:interpretation>
                <emma:interpretation id="interp6" emma:lang="" emma:confidence="0">
                  <emma:literal>M</emma:literal>
                </emma:interpretation>
                <emma:interpretation id="interp7" emma:lang="" emma:confidence="0">
                  <emma:literal>Al</emma:literal>
                </emma:interpretation>
              </emma:one-of>
            </emma:emma>
          </inkml:annotationXML>
          <inkml:trace contextRef="#ctx0" brushRef="#br1" timeOffset="682440.5002">-1482 7170 227 0,'0'0'558'0,"0"0"-499"16,0 0-58-16,0 0-1 16,0 0 22-16,0 0-22 15,0 0 26-15,-21-56 6 16,18 45 17-16,3-4 20 16,-3 5-1-16,3-1 18 15,0 3 16-15,0 3 14 16,0-1 6-16,0 6-40 15,0 0-30-15,-4 0-28 0,4 0-2 16,0 0 7-16,-3 0-7 16,3 6 16-16,0 5 20 15,0 8-2-15,0 4-8 16,0 8-7-16,0-1 9 16,0 9-18-16,0 1 1 15,0-1-4-15,0-3-4 16,0-6 2-16,0-10-8 15,0-8-10-15,0 0-3 16,0-12 0-16,0 5-5 16,0-5 0-16,3 0 6 15,1 0 2-15,-1 0-7 16,0 6 5-16,0-6-7 0,-3 0 6 16,2 0-6-1,-2 0 0-15,3-19-2 0,-3-4-26 16,0-7 9-16,0-2 0 15,0-5-5-15,0 8 9 16,0-1 3-16,0 0 11 16,0 10 0-16,-3 1-1 15,-2 8 2-15,-1-2 0 16,-1 2 33-16,1 6 4 16,1-5-3-16,5 6-4 15,-4-2 0-15,4 0-5 16,0 1-10-16,0 5-15 15,0 0 0-15,0 0 2 16,0 0-2-16,0 0 0 16,0 0-13-16,0 17 10 0,0 6 3 15,0 11 10 1,4 7 2-16,4 0-11 0,-2 2 6 16,1-4 1-16,-1 8-7 15,-4-15 7-15,1-4-7 16,-3-3 5-16,4-11-4 15,-4-4 5-15,3-7-1 16,0 1-6-16,0-4 2 16,0 2 5-16,-3-2-5 15,0 5-1-15,0-5 5 16,0 0 2-16,0 0 3 16,0 0 3-16,0-7-2 0,0-10-12 15,0-9 0-15,0-3-9 16,0-2 3-16,0 1-22 15,0 5-5-15,0 1 18 16,0 4 14-16,0 1 1 16,0-2 0-16,0 2 6 15,0 5 4-15,-3-9-1 16,-3 10-2-16,3-6 2 16,-4 3-3-16,7 1-4 15,0-4 5-15,0-4 2 16,0 6-9-16,0-3 0 15,0 1 1-15,0 9 6 16,0 3-6-16,0 7 0 0,0 0 0 16,0 0-1-16,0 0-1 15,0 0 1-15,0 0-6 16,0 0-2-16,0 0 2 16,0 12 4-16,0 12 2 15,3 7 10-15,4-2 1 16,-1 17-1-16,0-3 8 15,-4-2 6-15,-2 7 0 16,5-9-6-16,-3-3-8 16,4-12-3-16,4 2 1 15,-2-10-7-15,1-3 0 16,1-2 1-16,-5-3-2 16,3-2-11-16,-3 0-12 15,-2-6-28-15,-3 0-29 16,6 0-86-16,-2 0-307 0,-4-6-159 15</inkml:trace>
        </inkml:traceGroup>
        <inkml:traceGroup>
          <inkml:annotationXML>
            <emma:emma xmlns:emma="http://www.w3.org/2003/04/emma" version="1.0">
              <emma:interpretation id="{29C0CA48-EBF4-4C27-B387-F6A0E72E06E1}" emma:medium="tactile" emma:mode="ink">
                <msink:context xmlns:msink="http://schemas.microsoft.com/ink/2010/main" type="inkWord" rotatedBoundingBox="12907,16577 13664,16622 13617,17422 12860,17378"/>
              </emma:interpretation>
              <emma:one-of disjunction-type="recognition" id="oneOf4">
                <emma:interpretation id="interp8" emma:lang="" emma:confidence="1">
                  <emma:literal/>
                </emma:interpretation>
              </emma:one-of>
            </emma:emma>
          </inkml:annotationXML>
          <inkml:trace contextRef="#ctx0" brushRef="#br1" timeOffset="676441.9828">-785 7157 214 0,'0'0'0'16,"0"0"-173"-16,0 0 173 16,0 0 106-16,0 0-58 15,0 0-28-15,0 0 114 16,-36-35 119-16,33 32-34 16,-1-2-76-16,1-2-60 15,0 3 12-15,-3 4 11 16,3-5-8-16,1-2 2 15,-3 4 17-15,3-1-8 16,2 4-3-16,0 0-18 16,0 0-41-16,0 0-15 15,0 0-16-15,0 0-1 16,0 0 4-16,0 4 29 0,0 11 33 16,0 9-6-16,0 0 10 15,2 18-20-15,8 2 1 16,2 5 6-16,-3 6-31 15,4-5-8-15,-4-4 1 16,-4-8-7-16,-2-9-11 16,1-9-2-16,-1-9-8 15,0-6 0-15,-3-5 4 16,3 0-10-16,0 0-9 16,-3 0-10-16,0 0-14 15,2 0-22-15,-2 0-92 16,10 7-133-16,-1 0-281 15,4-7-89-15</inkml:trace>
          <inkml:trace contextRef="#ctx0" brushRef="#br1" timeOffset="677139.9783">-492 7072 720 0,'0'0'224'0,"0"0"-121"15,0 0 4-15,0 0-22 16,0 0-13-16,0 0-2 16,0 0 0-16,-68 42 24 15,59-22 28-15,0-8-25 16,3 10-42-16,3 6-8 0,3 6-10 15,0-3-14 1,0 5-8-16,0 0-8 0,0-4 2 16,0-1-2-16,9-7 21 15,3 1 22-15,4-6 0 16,5-3-2-16,3-2 1 16,0-4-9-16,0-10-28 15,1 0 16-15,-3 0-3 16,-1 0 10-16,-6 0-12 15,-3-4-7-15,0-4-3 16,-3 3 12-16,1-7-1 16,5-2 7-16,-1-2-13 15,5-4-10-15,-1-4-7 16,-3-1 5-16,1 1-6 16,-5-6 0-16,-1 5 0 0,-7-6 11 15,-3 12-10-15,0-5 0 16,0 2 5-16,-8 3 18 15,-21 5 5-15,2-3-12 16,-4 7-2-16,5 3 1 16,4 0 3-16,10 2-9 15,6 0-10-15,6 5-44 16,0 0-219-16,0 0-560 0</inkml:trace>
          <inkml:trace contextRef="#ctx0" brushRef="#br1" timeOffset="674513.0431">-289 6829 592 0,'0'0'190'16,"0"0"-66"-16,0 0-43 16,0 0-3-16,0 0 47 15,0 0 17-15,0 0 10 0,-21-12 5 16,21 12 14 0,0-1 2-16,0 1-43 0,0 0-32 15,0 0-39-15,0 0-25 16,0 0-12-16,0 0-10 15,0 0-12-15,0 0 0 16,12 0 11-16,3 0 6 16,3 13-2-16,0 3-4 15,1 8-5-15,-1 7 4 16,0-4-3-16,-2 9 1 16,-1 0-7-16,-3-7-1 15,-2 2 0-15,-2-2 0 16,-2 2 1-16,1 7 5 0,-2-2-5 15,-2 8-1 1,-3-9 0-16,0 9 8 0,0-8-7 16,0-6 0-16,-3 0-1 15,-12-5 1-15,4-1 0 16,1 7 1-16,4-7-1 16,3 7 13-16,3-12 5 15,0-1-5-15,0-2-7 16,0-1-7-16,0-11 1 15,0 4 0-15,0-8 0 16,0 0 10-16,0 0-4 16,0 0-2-16,0 0-5 15,0 0-42-15,0 0-117 16,0 0-417-16,0 0-391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25.011"/>
    </inkml:context>
    <inkml:brush xml:id="br0">
      <inkml:brushProperty name="width" value="0.04667" units="cm"/>
      <inkml:brushProperty name="height" value="0.04667" units="cm"/>
      <inkml:brushProperty name="fitToCurve" value="1"/>
    </inkml:brush>
  </inkml:definitions>
  <inkml:trace contextRef="#ctx0" brushRef="#br0">-6724-4292 669 0,'0'0'221'0,"0"0"-71"16,0 0-80-16,0 0-11 16,0 0-7-16,0 0-10 15,0 0-13-15,19-11-16 0,-19 11-1 16,0-4 12-1,0 4 17-15,0 0 8 0,0-2 15 16,9-4-4-16,7 1-41 16,3-2-3-16,1 1-16 15,-1 4-21-15,-3 2-34 16,-4 0-37-16,-2 0 28 16,-1 0 27-16,-3 0 11 15,4 5-45-15,-4 10-31 16,1-2-146-16,-4-3-611 0</inkml:trace>
  <inkml:trace contextRef="#ctx0" brushRef="#br0" timeOffset="-406.225">-6337-4215 439 0,'0'0'118'15,"0"0"-60"-15,0 0-25 16,0 0-33-16,0 0-16 16,0 0-63-16,0 0 11 0,31-46 13 15,-37 37 55-15,-7 1 39 16,1-1 31-16,2 4 21 16,1-5 61-16,-1 5-25 15,1 3-72-15,6-4-35 16,0 3-11-16,3 3-1 15,0-2 11-15,0 2 6 16,0-3-1-16,0 3 1 16,0-4 5-16,3 1 34 15,3-2 17-15,-3 3 16 16,-3 2 3-16,3-3-43 16,-3 3-41-16,0 0-9 15,0 0 3-15,0 0-9 16,0 0 1-16,0 0 4 0,0 0 8 15,0 0 17-15,0 0 18 16,0 0 20-16,0 0 24 16,0 0 8-16,0 0-38 15,0 0-29-15,0 0-9 16,0-3 1-16,0-1-4 16,0-1-4-16,0 2-3 15,0 1 1-15,0-5 10 16,0 4 4-16,0 0-7 15,0 3-3-15,0-2 5 16,0 2-6-16,0-3-7 16,0 3-11-16,0 0 1 15,0 0 7-15,0 0 0 0,0 0 8 16,0 0 23-16,0 0 23 16,7 0-16-16,-1 0-8 15,0-3-1-15,7 1-24 16,0-3-13-16,9 0 1 15,3 0-1-15,6 0 1 16,1 0-2-16,7-5 1 16,-4 3 0-16,-4 6 0 15,-9-5 0-15,-6 6-1 16,-6-4-1-16,-7 4 0 16,-3 0-14-16,0 0-4 15,0 0 17-15,0 0 2 16,0 0 1-16,3 0 0 15,0 0 0-15,0 0 1 16,3 0 9-16,-2-2-3 0,2 2-2 16,-6 0-6-16,0 0 0 15,0 0-8-15,0 0-52 16,0 0-70-16,0 0-88 16,0 0-81-16,-25 0 0 15,-4 8-36-15,-2 4-614 0</inkml:trace>
  <inkml:trace contextRef="#ctx0" brushRef="#br0" timeOffset="1140.5888">-6381-4298 546 0,'0'0'324'0,"0"0"-183"15,0 0-81-15,0 0-20 16,0 0-1-16,0 0 3 16,0 0-7-16,0-22-3 15,0 19-13-15,0-1-8 16,3 1 4-16,-3 0-7 15,0 1 23-15,0 2 8 16,0 0-4-16,0 0 7 16,0 0 13-16,0 0-5 15,0 0 11-15,0 0 0 16,0 0 0-16,0 0 15 16,0 0 8-16,0 0-8 0,0 0-42 15,0 0-17-15,0 0-17 16,0 0 0-16,0 0 0 15,0 0 0-15,-3 15 31 16,-4 3 11-16,4 6 42 16,3 2 27-16,0 6-35 15,0-1-15-15,0 0-11 16,0-5-20-16,0-3-12 16,0-6-8-16,3-4 0 15,-3-4-8-15,0 0 4 16,0-3-5-16,0-1 1 15,0 4 4-15,0 5-6 16,0 3 2-16,0 4 4 0,0 1-5 16,0-2 6-16,0 0-5 15,0-6-1-15,0-3 0 16,0-2 1-16,0-5 4 16,0 3 0-16,0 3 0 15,0-3 1-15,0 2 2 16,0 0 1-16,0 2 7 15,2 1-4-15,3-1-5 16,1-4-1-16,0 6 5 16,1 1 10-16,2 3-2 15,4 0-4-15,-4 4 1 16,1-4-4-16,-4-7-6 16,0 1-5-16,-3-4-1 0,1-4 11 15,-4-1-10 1,3-2-1-16,0 5 1 0,-3-5-1 15,3 4 0-15,-3-1 0 16,3 3 0-16,-3-4 0 16,0 1 1-16,0-1-1 15,0 6-1-15,0-3 0 16,0 0 0-16,3 2 0 16,-3-4 1-16,0 2 0 15,3-3 0-15,-3-2 7 16,0 0-2-16,0 3 0 15,0-3-5-15,0 0 10 0,0 0 1 16,0 0-3 0,0 0-2-16,0 0 5 0,0 0 6 15,4 0 6-15,-4 0-3 16,0 0-14-16,0 0-5 16,0 0 7-16,0 0-9 15,0 0 6-15,0 0-5 16,0 0-1-16,0 0 0 15,0 0-36-15,0 0-46 16,0 0-96-16,0 0-328 16,-4 0-427-16</inkml:trace>
  <inkml:trace contextRef="#ctx0" brushRef="#br0" timeOffset="3406.1518">-6408-3913 114 0,'0'0'250'15,"0"0"-58"-15,0 0-41 0,0 0-18 16,0 0-48-16,0 0-13 16,0 0-21-16,0 0-25 15,-5-17-1-15,2 13 12 16,-3-1-21-16,1 3-4 16,2-4 2-16,0-1 24 15,3 2 40-15,0-1 13 16,0 0-9-16,0 1-7 15,0 2-17-15,0-2-20 16,0 2-13-16,0 3-9 16,0-2 2-16,0-2 6 15,0 1 55-15,0-3 0 0,0 4-29 16,3-4 4 0,8-1 8-16,0 5-26 0,9-1-2 15,2 1-26-15,7 2 6 16,2 0 10-16,-2 0-9 15,2 0 1-15,-1 0-9 16,-5 0 2-16,0 0-7 16,-3 0-1-16,-3 0 8 15,-3 0-9-15,0 0 1 16,-7 0 0-16,-6 0-1 16,1 0 1-16,-1 0-1 15,-3 0 0-15,0 0 0 16,0 0 2-16,0 0-1 15,0 0 5-15,0 0-5 16,3 0-1-16,0 0-1 0,3 0-5 16,-2 0 5-16,-1 0 1 15,-3 0-12-15,0 0-22 16,0 0 0-16,0 0-13 16,0 0 22-16,0 0 19 15,-10 0 6-15,-9 0 7 16,-6 0 0-16,-7 7-6 15,1 3-1-15,-5-2 1 16,6 4 0-16,3-4 7 16,5-5-8-16,7 1 1 15,8-4 0-15,4 0 0 16,3 0 9-16,0 0-1 16,0 0 9-16,0 0 7 15,0 0-3-15,0 0-13 16,0 0-3-16,10 0 6 0,-4 0-12 15,3-4-7-15,-2 1-4 16,-1 0-8-16,-6-4-34 16,0 3-181-16,0-7-438 15</inkml:trace>
  <inkml:trace contextRef="#ctx0" brushRef="#br0" timeOffset="-36418.5952">-4327-1620 38 0,'0'0'220'0,"0"0"-114"16,0 0-64-16,0 0-15 15,0 0 8-15,0 0 9 16,0 0 0-16,0-43 5 16,0 38 13-16,-4 0 43 15,4 5 19-15,-3 0-33 16,3 0-39-16,0 0-11 15,0 0 5-15,0-5 3 16,0 3 3-16,0-1 30 16,0 0 0-16,0 3-11 15,0 0-24-15,0 0-4 16,0 0-2-16,0 0-4 0,0 0-8 16,0 0 9-16,0 0-5 15,0 0-21-15,0 0-12 16,0 0 33-16,0 13 5 15,3 9 14-15,7 0 28 16,-1 10-5-16,4 2-6 16,4 6-19-16,-3 2 16 15,10 7 17-15,-2 0-40 16,3 1-19-16,-3-1 4 16,0-12-5-16,0-5-6 15,-9-12-1-15,-4-10-10 16,-2-2-3-16,-4-3 3 15,-3-3-6-15,3-2 2 0,-3 3 4 16,3-3-5-16,-3 0 10 16,0 0-11-16,3 0-20 15,-3 0-43-15,0 0-22 16,0 3-45-16,0 11-96 16,-16-3-21-16,-6-1-109 0</inkml:trace>
  <inkml:trace contextRef="#ctx0" brushRef="#br0" timeOffset="-35512.3706">-3981-792 64 0,'0'0'206'0,"0"0"-138"16,0 0-42-16,0 0-6 16,0 0 13-16,0 0-7 15,0 0 3-15,63-7-20 16,-63 7 8-16,0 0 26 16,0-3 45-16,0 1 28 15,0-3-43-15,0 1-73 16,6-2-27-16,0 3-5 0,-3 1 19 15,-3-1-36-15,0 0-64 16,0 3-61-16,0-3 99 16,-6-1 75-16,0 4 24 15,-1 0 139-15,7 0 16 16,-3-5-27-16,3 5-57 16,0 0-25-16,0-2-20 15,0 2-14-15,0-3-12 16,0-4-14-16,0 6 1 15,0-3 27-15,0 4 52 16,0-2 26-16,0 2-22 16,0 0-26-16,0 0-18 15,0 0-28-15,7 0 8 0,5 14 71 16,7 9 1-16,3 2-27 16,8 3-6-16,-2 4-5 15,4 3 4-15,-4-7-27 16,-3 1-17-16,-3-4-9 15,-3-5-1-15,0-7-2 16,-6-3 6-16,-4-5-8 16,-6-2-10-16,2-3 0 15,-5 2-22-15,0-2-36 16,0 0-35-16,0 4 5 16,0 0 46-16,-5 3 7 15,-4 2-59-15,-7 17-60 0,0-6-74 16,4-3-153-16</inkml:trace>
  <inkml:trace contextRef="#ctx0" brushRef="#br0" timeOffset="-34949.8829">-3719-317 316 0,'0'0'239'16,"0"0"-113"-16,0 0-80 15,0 0-46-15,0 0-230 0</inkml:trace>
  <inkml:trace contextRef="#ctx0" brushRef="#br0" timeOffset="-33340.5557">-3662-334 514 0,'0'0'242'0,"0"0"-118"0,0 0-80 15,0 0-14-15,0 0 18 16,0 0-5-16,0 0-28 16,22 0-14-16,-22 0 18 15,0 0 45-15,0 0 7 16,0 0 6-16,0 0 8 15,0 0-4-15,0 0-18 16,0 0 4-16,0 0-21 16,0 0 0-16,0 0 16 15,0 0 23-15,0 0-13 16,3 0-21-16,5 0-19 16,3 3-15-16,5 7 25 15,4 7 28-15,-1 1-15 0,6 5-1 16,1 2-6-16,-4 2-13 15,3 1 2-15,-6-5-22 16,0 2 4-16,-2-1 4 16,-3-4 8-16,5 3 1 15,-2-7-5-15,-4 1-8 16,-1-5-8-16,-5-7-5 16,-1 2-5-16,-6-7 13 15,0 0-5-15,0 0 4 16,0 0-4-16,3 0 10 15,-3 0-11-15,3 0-8 16,0 0 2-16,1-4-2 0,-4 4-2 16,3 0-14-1,-3 0-17-15,0 0-3 0,0 0 7 16,0 0 18-16,0 0 10 16,0 0 0-16,0 0 1 15,0-3 2-15,3 0 7 16,0-1 0-16,6-11 1 15,4-1-10-15,3-14-6 16,0-5-5-16,3-7-13 16,1-3-4-16,2-5-25 15,0 5 23-15,-8 0 11 16,3 10 13-16,-7 10 6 16,-7 10-2-16,-3 7-5 0,0 5 2 15,0 1 5 1,0 2 0-16,0 0 0 0,0 0-9 15,0 0 7-15,0 0-42 16,0 0-102-16,0 0-61 16,0 2-27-16,-6 1-84 0</inkml:trace>
  <inkml:trace contextRef="#ctx0" brushRef="#br0" timeOffset="-34403.0202">-3494-411 380 0,'0'0'100'0,"0"0"-67"16,0 0-14-16,0 0 40 16,0 0 69-16,0 0-25 15,0 0-38-15,0 5-5 16,0-5 5-16,0 0 2 15,0 0 7-15,0 0-18 16,0 3-8-16,0 1 1 16,0 4 18-16,4 4 32 15,2 8 20-15,3 3-7 16,1 9-30-16,-1-3-22 16,1 7-18-16,-1 0-2 0,1-2-5 15,-1 0 3 1,5 0 7-16,-3 1 8 0,3-4-1 15,-4-2-2-15,-1-6-22 16,-1-3-6-16,0-6-13 16,-5-3 0-16,0-5-3 15,-3-6 0-15,3 0 7 16,-3 0 8-16,0 0-2 16,0 0-19-16,0 0-71 15,-19 17-225-15,-12 1-336 16,-5-1-275-16</inkml:trace>
  <inkml:trace contextRef="#ctx0" brushRef="#br0" timeOffset="-39527.87">-5846-3314 329 0,'0'0'96'0,"0"0"60"16,0 0-79-16,0 0-59 16,0 0 66-16,0 0 33 15,28-46-61-15,-28 40-40 16,0-1 9-16,0 3 4 16,0-2 5-16,0 3-13 15,0 1-11-15,0 2-3 16,0-3-4-16,0 3 3 15,0 0 10-15,0 0 21 16,0 0-5-16,0 0-9 16,0 0 6-16,0 0-7 15,0 0-12-15,0 0 16 0,0 0-4 16,5 0 20-16,-5 0 1 16,0 0-1-16,0 0-1 15,0 0-7-15,0 0-7 16,0 0 5-16,0 0 15 15,0 0 1-15,0 0-12 16,0 0 4-16,0 0-8 16,0 0-6-16,0 0-4 15,0 0-12-15,0 0 5 16,0 0-15-16,0 0 0 16,0 0 0-16,0 0-13 15,3 0 5-15,-1 0-1 16,4 3 9-16,5 8 1 0,-5 6 50 15,7 0-1 1,-4 1-19-16,4 1-8 0,-4 1-1 16,1-2 8-16,-4-1-9 15,3-2-8-15,1-4 10 16,-1-1 7-16,4 4-9 16,3-4 9-16,3 0 2 15,0 0 5-15,-4-5-24 16,-2 1-1-16,-7-4-2 15,2 3-10-15,-5-5 1 16,-1 0-1-16,-2 0 1 16,3 0 0-16,-3 5 1 15,0-5 2-15,0 0-4 16,0 2-6-16,0 1-1 16,0 5-64-16,0 4-75 15,-22 8-126-15,-6-3-92 16,-4-6-639-16</inkml:trace>
  <inkml:trace contextRef="#ctx0" brushRef="#br0" timeOffset="-38496.6608">-5360-2695 421 0,'0'0'228'0,"0"0"-156"16,0 0-71-16,0 0 7 16,0 0 33-16,0 0 38 15,0 0-20-15,8 0-28 16,0 0-17-16,-2 0-5 16,-3 0-8-16,2-7 6 15,-2 6-5-15,-3-5 8 16,0 0 0-16,0 3-9 15,0-2-1-15,0-1 7 16,0 2 15-16,0-2-8 16,0 5 14-16,0-3-6 0,0 4-5 15,0-3-8-15,0 0-9 16,0 1 10-16,0-1-4 16,0 1 13-16,5-2-3 15,-5 1 8-15,0 3 2 16,0-3-10-16,0 3-4 15,0-3 1-15,0 1 13 16,0-1-6-16,0 0-12 16,0-4 2-16,0 6 20 15,0 1 27-15,0-4 7 16,3 4-2-16,0 0-14 16,-3 0-4-16,3 0-1 0,-3 0-12 15,0 0-22-15,0 0-8 16,0 0-1-16,3 0-3 15,-1 0 3-15,6 4 10 16,-2 7 28-16,7 7 11 16,-4 0-8-16,4 3-16 15,-1-5 3-15,1 5-5 16,0-1 10-16,-1-3 8 16,1 0-18-16,-4-3-7 15,-2 0-10-15,2-5-5 16,-6-4 5-16,5 2 3 15,-6-4 1-15,-2-2 2 16,0 3-11-16,3-4 5 0,-3 3 5 16,3-3-11-16,0 2 1 15,0 2 0-15,2 0 0 16,-2 1-1-16,0 0 1 16,-1 0-2-16,-2 0-11 15,0 0-36-15,0 0-38 16,0 3-103-16,0 2-60 15,-5-8-146-15</inkml:trace>
  <inkml:trace contextRef="#ctx0" brushRef="#br0" timeOffset="-37387.3146">-4787-2123 143 0,'0'0'131'16,"0"0"-53"-16,0 0-13 15,0 0-19-15,0 0-30 16,0 0-7-16,0 0-9 15,-73-56 0-15,70 46 1 16,0 3 6-16,3 1 71 16,0-3 48-16,0 3 11 0,0 1-59 15,0 0-23 1,0 1-19-16,-3 1-19 0,-3 1-17 16,1-1-6-16,0 3-8 15,-1-2 13-15,6-2 1 16,-3 2 9-16,3-2 20 15,0 4 21-15,0-3 5 16,0 3-10-16,0-2-11 16,0 2-11-16,0 0-6 15,0-3-10-15,0 3-1 16,0 0 1-16,0-2 11 16,0 2 30-16,0 0 33 15,0 0-16-15,0 0-21 16,0 0-17-16,0 0-6 15,0 0 2-15,0 0 0 0,0 0-7 16,0 0 3-16,0 0 0 16,9 0 12-16,7 10 39 15,3 10 24-15,3 5-8 16,6 5-14-16,4 5-34 16,4-7-1-16,-6-1-20 15,0-3 10-15,-8-7-11 16,-3-6-7-16,-10-1 0 15,-3-7-8-15,-6-1 5 16,4-2-5-16,-4 2 5 16,0-2 1-16,0 0 0 15,0 0-5-15,0 0-1 0,0 0-1 16,0 0-25-16,0 0-54 16,0 6-28-16,0 1-55 15,-4 0-41-15,-15 3-110 16,-3-10-760-16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37:49.353"/>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DB7843A-6E94-4509-8976-F1CBD54C6378}" emma:medium="tactile" emma:mode="ink">
          <msink:context xmlns:msink="http://schemas.microsoft.com/ink/2010/main" type="writingRegion" rotatedBoundingBox="29353,11854 29788,11854 29788,14216 29353,14216"/>
        </emma:interpretation>
      </emma:emma>
    </inkml:annotationXML>
    <inkml:traceGroup>
      <inkml:annotationXML>
        <emma:emma xmlns:emma="http://www.w3.org/2003/04/emma" version="1.0">
          <emma:interpretation id="{A0413C92-BA9B-4DDE-8FC9-984291D3F229}" emma:medium="tactile" emma:mode="ink">
            <msink:context xmlns:msink="http://schemas.microsoft.com/ink/2010/main" type="paragraph" rotatedBoundingBox="29353,11854 29788,11854 29788,14216 29353,14216" alignmentLevel="1"/>
          </emma:interpretation>
        </emma:emma>
      </inkml:annotationXML>
      <inkml:traceGroup>
        <inkml:annotationXML>
          <emma:emma xmlns:emma="http://www.w3.org/2003/04/emma" version="1.0">
            <emma:interpretation id="{7EB9BFC9-5738-45DA-B48F-50C8C9042810}" emma:medium="tactile" emma:mode="ink">
              <msink:context xmlns:msink="http://schemas.microsoft.com/ink/2010/main" type="line" rotatedBoundingBox="29353,11854 29788,11854 29788,14216 29353,14216"/>
            </emma:interpretation>
          </emma:emma>
        </inkml:annotationXML>
        <inkml:traceGroup>
          <inkml:annotationXML>
            <emma:emma xmlns:emma="http://www.w3.org/2003/04/emma" version="1.0">
              <emma:interpretation id="{B43D4E79-03F2-4FC3-8FF0-EEBAE352AEC5}" emma:medium="tactile" emma:mode="ink">
                <msink:context xmlns:msink="http://schemas.microsoft.com/ink/2010/main" type="inkWord" rotatedBoundingBox="29353,11854 29788,11854 29788,14216 29353,14216"/>
              </emma:interpretation>
              <emma:one-of disjunction-type="recognition" id="oneOf0">
                <emma:interpretation id="interp0" emma:lang="" emma:confidence="1">
                  <emma:literal/>
                </emma:interpretation>
              </emma:one-of>
            </emma:emma>
          </inkml:annotationXML>
          <inkml:trace contextRef="#ctx0" brushRef="#br0">307-8 375 0,'0'0'163'16,"0"0"-94"-16,0 0 31 16,0 0 8-16,0 0 19 15,0 0-26-15,0 0-33 16,0-11-3-16,0 7 15 15,0 4-2-15,0-2-17 16,0 0-17-16,0 2-1 16,0 0 12-16,0 0 20 15,0 0 16-15,0 0-4 0,0 0-7 16,0 0-18-16,0 0-24 16,0 2-27-16,0 15 14 15,0 2 9-15,0 5-3 16,0 7-12-16,0-7 1 15,0 6 27-15,0-4-11 16,0 3-17-16,0-5-4 16,0 7-14-16,-2-6 7 15,2-2-7-15,-3-3 0 16,0-1 6-16,0-2-7 16,3-6 1-16,0-3 6 15,0-3-7-15,0 1-5 16,0 0 5-16,0-2 7 15,0 0-5-15,0 2 5 16,0-1-7-16,0-5 0 0,0 2-1 16,0-2 0-16,6 0-9 15,2 0 10-15,8 0 19 16,5 0 0-16,10-2-7 16,6-13-6-16,-2 5-4 15,9-7-1-15,-5 4 0 16,4 1 0-16,-7 2 11 15,-6-1-11-15,-5 3 6 16,-8 0-6-16,-4 1 0 16,-3 0 7-16,-4-2-7 15,-4 6 10-15,1 1-10 16,-3 0 14-16,0 2-15 16,0 0-2-16,0-6-39 15,0 6-55-15,0-2-172 0,0-2-307 0</inkml:trace>
          <inkml:trace contextRef="#ctx0" brushRef="#br0" timeOffset="-870.129">521-1964 333 0,'0'0'165'0,"0"0"-81"15,0 0-4-15,0 0 16 16,0 0 19-16,0 0-5 16,0-7-28-16,0 7-9 15,0 0-20-15,-3 0 30 16,0 0 2-16,0 0-25 16,3 0 2-16,0 0 9 15,0 0-9-15,0 0 6 0,0 0-13 16,0 0-24-16,0 0-13 15,0 0-1-15,0 0 1 16,-4 0-2-16,4 0 0 16,-3 0-3-16,3 0 12 15,0 0-6-15,-3 0-3 16,3 2-10-16,-3 3-3 16,-2 1 3-16,2 2 0 15,-4 1-5-15,1-4 7 16,3 3-6-16,1-2 4 0,2 0-6 15,0 1 1 1,0 2 27-16,0-1 6 0,0 1 5 16,2-2-11-16,4-1-11 15,0 2 8-15,1-2-13 16,1 0 0-16,2-1-12 16,-1 3 19-16,0 0-9 15,6 5-10-15,-3 4 1 16,1 0-2-16,-5 2 2 15,1 1-2-15,-2-4 3 16,-1 0-2-16,-1-6 6 16,2 5-5-16,-1-7-1 15,0 3 1-15,1-3-1 16,-2 4 8-16,1-3-7 16,1 1-1-16,-1 6 0 15,-1-3 0-15,2 4 1 16,-1 2-1-16,0 0-7 0,-1 3 7 15,2-1 1-15,-1 1-1 16,0-2 8-16,-2 1-8 16,2-4 0-16,-1 2 1 15,-2-5-1-15,0 1 0 16,1 0-8-16,-1-1 7 16,-3-1 1-16,0 1-2 15,0-1-2-15,0 4 4 16,0 2 6-16,0 1-6 15,0 1 1-15,0 1 1 16,0 0-2-16,0-1 0 16,-3-2-10-16,-1-2 9 15,1 3 0-15,0-3-12 0,-2-1 13 16,-1 1-12-16,-1 2 12 16,1 2 0-16,-4-1 6 15,5 2-6-15,2-5 1 16,-3 6 1-16,3-3-1 15,-1 2 5-15,1-3-5 16,1-3-1-16,-1-1 2 16,3 2-1-16,-3 3 0 15,0-1 0-15,-4 0 1 16,4 2-1-16,-2-4 0 16,2 0 0-16,0 2 0 15,-1-3 9-15,4-1-2 0,-3 1-8 16,0-3 1-16,0 4-1 15,0-5 0-15,1 5 3 16,-6 0-2-16,6 2 8 16,-4 1-8-16,-1-1 0 15,4 2-1-15,-3-2 2 16,4 1 4-16,-1-1-6 16,0-2 2-16,-1-1-1 15,-2 1 8-15,0-3-9 16,4-1 1-16,-8-2-1 15,4 0-1-15,0 3 0 16,-3 2 1-16,3 1 0 16,-1 0 2-16,1-2 11 0,3 2-2 15,1-1-11 1,-1 3 8-16,0-6-6 0,-1 5-1 16,-2 0 0-16,3 2 1 15,-7 3-1-15,5-4 0 16,-8 4-1-16,5 0 1 15,-5-4-1-15,4-4 1 16,-1 1 1-16,5-1-1 16,-1 1-1-16,1 1 0 15,-3-2 1-15,6 6-1 16,-1-6 1-16,0 2 0 16,0-1 0-16,-1-1 0 15,1-8-1-15,0 5 0 16,3-4 1-16,-3 0-1 15,1 0 1-15,-1 3-1 0,-4 0 0 16,1 3-1-16,0-6 0 16,-1 1 0-16,5-1-6 15,-1-8 7-15,3 2 0 16,0-2-1-16,0 0-9 16,0 0-25-16,0 0-61 15,0 0-127-15,0 0-176 16,0-8-811-16</inkml:trace>
        </inkml:traceGroup>
      </inkml:traceGroup>
    </inkml:traceGroup>
  </inkml:traceGroup>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37:55.389"/>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3E5548A9-D780-49DF-8701-5E2F16FD12B3}" emma:medium="tactile" emma:mode="ink">
          <msink:context xmlns:msink="http://schemas.microsoft.com/ink/2010/main" type="writingRegion" rotatedBoundingBox="26112,9690 26823,14669 25944,14794 25232,9816"/>
        </emma:interpretation>
      </emma:emma>
    </inkml:annotationXML>
    <inkml:traceGroup>
      <inkml:annotationXML>
        <emma:emma xmlns:emma="http://www.w3.org/2003/04/emma" version="1.0">
          <emma:interpretation id="{05C6611A-7918-451E-B97D-126A35842EB8}" emma:medium="tactile" emma:mode="ink">
            <msink:context xmlns:msink="http://schemas.microsoft.com/ink/2010/main" type="paragraph" rotatedBoundingBox="26112,9690 26823,14669 25944,14794 25232,9816" alignmentLevel="1"/>
          </emma:interpretation>
        </emma:emma>
      </inkml:annotationXML>
      <inkml:traceGroup>
        <inkml:annotationXML>
          <emma:emma xmlns:emma="http://www.w3.org/2003/04/emma" version="1.0">
            <emma:interpretation id="{8CC0CCE8-793A-4297-A0BC-3DBE37B41448}" emma:medium="tactile" emma:mode="ink">
              <msink:context xmlns:msink="http://schemas.microsoft.com/ink/2010/main" type="line" rotatedBoundingBox="26112,9690 26823,14669 25944,14794 25232,9816"/>
            </emma:interpretation>
          </emma:emma>
        </inkml:annotationXML>
        <inkml:traceGroup>
          <inkml:annotationXML>
            <emma:emma xmlns:emma="http://www.w3.org/2003/04/emma" version="1.0">
              <emma:interpretation id="{4A9F6A75-EECA-4A23-893E-578AE65BCDF0}" emma:medium="tactile" emma:mode="ink">
                <msink:context xmlns:msink="http://schemas.microsoft.com/ink/2010/main" type="inkWord" rotatedBoundingBox="25833,9730 25947,10528 25347,10614 25232,9816"/>
              </emma:interpretation>
            </emma:emma>
          </inkml:annotationXML>
          <inkml:trace contextRef="#ctx0" brushRef="#br0">-1069-2628 413 0,'0'0'163'16,"0"0"-19"-16,0 0 3 0,0 0-69 15,0 0-28-15,0 0-16 16,0 0-12-16,0 0 8 15,-3 0 24-15,3 0 5 16,-3 0 9-16,3 0 2 16,0 0-8-16,0-5-17 15,0-2-16-15,0-3-17 16,0-1-11-16,9-1-1 16,6 5 0-16,1-3 0 15,2 3 16-15,4-1-8 16,-1 6-8-16,0-4 0 0,0 2 0 15,0 2 6-15,0-3-5 16,-2 3 0-16,2-1 0 16,2-1-1-1,-2 4 0-15,0-3 0 0,0 3 0 16,-3 0 1-16,1 0-1 16,-1 0-1-16,-4 0 1 15,2 0 2-15,-1 0 5 16,-2 0 2-16,-2 0-2 15,-1 3-1-15,-4-3 5 16,0 0 2-16,3 4 2 16,-3-1-3-16,0-1-11 15,1 1 8-15,-2 5-9 16,4-2 7-16,-2 4-7 16,-1 1 0-16,3-3 0 0,-6 3 0 15,3 0 1 1,0-2 6-16,-2-2-6 0,1 0 1 15,1 1 5-15,-3-4-5 16,0 6-1-16,1-3-1 16,-1 3-8-16,-3-3 6 15,3 3 2-15,-3 4 0 16,0-2 0-16,2 1 0 16,-2 0 7-16,0 2-5 15,0-3 0-15,3-2-1 16,0 0 5-16,1-1-5 15,-1-2 6-15,0 3-7 16,-3-6 0-16,0 5 0 16,0-1-1-16,0 4-14 0,0-2 8 15,0 6 7-15,0 1 10 16,0-4-1-16,0 4-9 16,0-3 1-16,0-3-1 15,0 0 0-15,0-1 16 16,0-1-15-16,0-1-1 15,0 1 7-15,0 1-7 16,0 1-3-16,0 2 3 16,0 3 0-16,0-4 0 15,0 2 0-15,-6-4-1 16,-1 4-9-16,2-6 9 16,-1 3-5-16,-4-1 6 15,4-5 1-15,1 3 1 0,1-1 5 16,-2 2-6-16,3-4 6 15,0 5-5-15,-4-3-1 16,2 1-1-16,-4 0 0 16,-4 4-8-16,1-1 8 15,-2 2 8-15,1 0-7 16,0 1 0-16,5 3-1 16,2-5 0-16,-4 3 1 15,5-1 0-15,2-7 12 16,-4 0-5-16,4-4-8 15,-3-3 0-15,-4 0 0 16,-4 2 7-16,1-2 1 16,-5 0-7-16,3 2 0 0,0-2 0 15,3 3 1-15,-1-3-1 16,2 0 1-16,1 0 4 16,-1 0-6-16,-2 0 1 15,-3 0-1-15,1 0 0 16,1 0 0-16,1 0 0 15,0 3 0-15,5-3 0 16,2 0 0-16,-1 0 6 16,1 0 17-16,1 0 5 15,-5-3-16-15,1-7-2 16,-3-2 0-16,-1-4-9 16,2 1 0-16,-5-5-1 0,3 0 2 15,2-2-2 1,1 4 6-16,7-5-6 0,1-1 0 15,2 2-10-15,0-4 3 16,0 2-15-16,0 0-13 16,10-1 22-16,1 1 4 15,-1-1 8-15,-2 4-15 16,2-2 9-16,-1 1 6 16,-1 3 1-16,-1 0 0 15,2 0 0-15,3-3-1 16,-3 2-13-16,3-1 14 15,1 2 6-15,-7-1-5 16,2 3 0-16,-1 4 6 0,-1 3 3 16,0-2 6-1,3 5-4-15,0 1 14 0,4-3-14 16,2 1 2-16,-1 0-14 16,9 0 16-16,-2 0-8 15,0-1-8-15,-7 2 0 16,-4 4-31-16,-7 3-42 15,-3 0-113-15,-8 0-132 16,-11 10-305-16</inkml:trace>
          <inkml:trace contextRef="#ctx0" brushRef="#br1" timeOffset="-623992.3107">-703-2414 178 0,'0'0'132'0,"0"0"-88"15,0 0 28-15,0 0 29 16,0 0 52-16,0 0 7 16,-16-5-40-16,16-4-2 15,0 2-2-15,0 0-9 16,0 1-1-16,0-1-36 15,0 0-41-15,0 2-7 0,0 0 8 16,0 2 34 0,0 0 25-16,0 0-14 0,0 1-2 15,0 2-3-15,0-3-8 16,0 3 3-16,3-2 0 16,0 2-12-16,-3-3-3 15,4 3-4-15,-4 0-1 16,3-3 5-16,-3 3-1 15,3 0-5-15,-3 0-3 16,3-4-13-16,-3 4 3 16,0 0 6-16,2 0-6 15,-2 0-4-15,0 0 2 16,0 0-6-16,0 0 9 16,0 0 1-16,0 0 10 15,-5 12 5-15,-8 7 4 16,-8 6-7-16,0 5 1 15,-3 3-11-15,-7 0-15 0,4 0 1 16,0 0-13-16,-1-4 2 16,7-2-4-16,-1-7 0 15,7-1 0-15,6-5-6 16,2-5 9-16,7-4-8 16,0 1 0-16,5 0 10 15,19-1 4-15,12-3 16 16,7 1-20-16,-1 0 2 15,-5-3-11-15,-3 0-1 16,-10 0 1-16,-3 0 3 16,-6 0-5-16,-3 0-7 15,-2 0-5-15,-5 0-6 0,1 0-6 16,-2 0 3-16,-4 0 4 16,0 0-2-16,0 0 7 15,0 0-8-15,0 0-29 16,0 0-38-16,3 0-52 15,3 0-71-15,-1-6-172 16,5-5-293-16,-4 3-728 0</inkml:trace>
          <inkml:trace contextRef="#ctx0" brushRef="#br1" timeOffset="-623542.0915">-590-2393 504 0,'0'0'602'16,"0"0"-481"-16,0 0 24 15,0 0-58-15,0 0 14 16,0 0 47-16,0 0-37 15,0-35-1-15,0 35 16 16,0 0-16-16,0 0-5 16,0 0-22-16,0 0-16 15,0 0-15-15,0 0-15 0,0 16-6 16,0 9 18 0,0 13 29-16,0 7 5 0,0 4-8 15,-10 5-10-15,4-4 1 16,3-4-6-16,1-7-2 15,2-9-17-15,0-11-20 16,0-8-12-16,0-7-8 16,0-4 11-16,5 0 3 15,4 0-2-15,-2-4-13 16,1-5-19-16,-5 4-5 16,-3 2-12-16,0 0-55 15,0 3-123-15,0-6-553 0</inkml:trace>
        </inkml:traceGroup>
        <inkml:traceGroup>
          <inkml:annotationXML>
            <emma:emma xmlns:emma="http://www.w3.org/2003/04/emma" version="1.0">
              <emma:interpretation id="{EACFAE19-1B3C-45E8-975A-0B160C062DAE}" emma:medium="tactile" emma:mode="ink">
                <msink:context xmlns:msink="http://schemas.microsoft.com/ink/2010/main" type="inkWord" rotatedBoundingBox="26490,12340 26823,14669 26017,14784 25684,12455"/>
              </emma:interpretation>
              <emma:one-of disjunction-type="recognition" id="oneOf0">
                <emma:interpretation id="interp0" emma:lang="" emma:confidence="1">
                  <emma:literal/>
                </emma:interpretation>
              </emma:one-of>
            </emma:emma>
          </inkml:annotationXML>
          <inkml:trace contextRef="#ctx0" brushRef="#br0" timeOffset="-120605.9071">-7 1272 542 0,'0'0'202'0,"0"0"-100"16,0 0-6-16,0 0-39 16,0 0-19-16,0 0-8 15,0 0-7-15,0-3 8 16,0 3 35-16,0 0 5 15,0 0-10-15,0 0 4 0,-4 0-11 16,4 0-29-16,-3 0-6 16,3 0 8-16,0 0-2 15,0 0-5-15,0 0 11 16,0 0 10-16,0 0 2 16,0 0-5-16,0 0-3 15,0 0-3-15,0 0-2 16,-2 0-10-16,-1 0-7 15,-3 0-11-15,-1 3 5 16,1 7-5-16,1 0 9 16,-5-3-5-16,4 3-5 15,0 0 6-15,-1-3-1 16,2 5 0-16,-1-1 12 0,-1 1-1 16,4-4 1-16,0 1-9 15,1 1 4-15,-1 6-3 16,-4-3 0-16,1 4-2 15,3-1 1-15,-3 1 2 16,4-4-3-16,2 3-1 16,-5-8 3-16,5 4-3 15,0 2 9-15,-2-7 1 16,2 7-9-16,0-6 3 16,0 3-4-16,0 2 2 15,0 4 0-15,0-3-3 16,0 3 7-16,0-1-7 15,0 4-6-15,0-1 6 0,0 5 7 16,0-7-2-16,0 2-10 16,0 0 1-16,0-2 4 15,0-1 53-15,2-3-36 16,5 4-11-16,-4-1-4 16,6 4 0-16,-2 4-7 15,4 6 0-15,-1 5 36 16,-1-4-16-16,0-1-15 15,-3-2 1-15,0-6 4 16,1-10-10-16,-4-5 8 16,-3-2-8-16,2-5 7 15,-2 0-8-15,3 3-5 16,3 2 5-16,1 2 0 16,-1-3 18-16,-1 1-8 15,2 5 5-15,2-3 1 0,1 2-2 16,-5-4-7-16,4 3 2 15,-2-3-3-15,1 1-5 16,2 2 0-16,-4 1 0 16,0-3 1-16,1 1-2 15,-4-7 1-15,-1 6 0 16,-2-3 0-16,3 2 0 16,-3-3-1-16,0 2 1 15,0-4 0-15,0 6 0 16,0-6 12-16,0 0-4 15,0 0-1-15,0 0-8 16,0 0-30-16,0 0-61 0,-8 0-178 16,-2-10-477-16</inkml:trace>
          <inkml:trace contextRef="#ctx0" brushRef="#br0" timeOffset="-82008.3621">-150-126 797 0,'0'0'182'16,"0"0"-77"-16,0 0-34 16,0 0 1-16,0 0 24 15,0 0-18-15,0 0-8 16,50-6 22-16,-26 5 14 16,10-5-38-16,-2 0-8 15,-1 1-11-15,-4 2-14 16,-5 3 6-16,-10 0-13 15,-9 0-27-15,-1 0-1 0,-2 3 0 16,0 14 24-16,0 3 29 16,0 9 22-16,0 1-5 15,0 6-7-15,0 4-10 16,0 4-1-16,0 0 2 16,0-6-11-16,0-9-20 15,0-6-6-15,0-12-17 16,0-8-63-16,0-3-110 15,5 0-199-15,9-14-213 0</inkml:trace>
          <inkml:trace contextRef="#ctx0" brushRef="#br0" timeOffset="-82684.1066">-329 1605 71 0,'0'0'177'0,"0"0"-12"15,0 0 71-15,0 0-22 0,0 0-52 16,0 0-52-16,0 0-16 16,-16 0-6-16,11 0-17 15,-1 0-24-15,-1 0-15 16,4 0 3-16,0 0 14 15,3 0-4-15,-2 0-7 16,-1-7 13-16,0 7 29 16,-1 0 23-16,1-4-10 15,-6-2-15-15,4 0-14 16,-2-1-19-16,1-1-23 16,0-4-12-16,-1-1-8 15,2 2-1-15,-1-1-1 0,-1 2-6 16,1-1 6-16,1 3 0 15,2 0 0-15,3-3 0 16,-4-1 0-16,4 0-2 16,-3-5-14-16,-3 3 16 15,3-5 0-15,-4-1-7 16,4-2 7-16,1 1-6 16,-1-1-5-16,0 0 1 15,3 0 1-15,-3 5 9 16,3 1 2-16,-3 2 4 15,-1 6-5-15,1-3 0 16,0 1-1-16,1-2 0 16,-1-3-6-16,0-2-12 15,-1-8 2-15,4 3 15 16,-3 0-26-16,3 0 27 0,0 3 2 16,-3 0 5-16,3 2-6 15,0 3 7-15,0-3-2 16,0 7-6-16,0-4-5 15,0 1 4-15,0-1-6 16,0-2 5-16,0 3-7 16,0-4-4-16,0 1-7 15,0 1-58-15,0 1 61 16,0 4 17-16,0-1-15 16,3-1-4-16,0-1 9 15,4-1-9-15,-4-2 9 16,2 0 10-16,-2 2 0 15,1-3 0-15,-1 4 2 0,-3 0-1 16,3-1-1 0,0 1-33-16,2-4-78 0,3 1 52 15,0-1 40-15,2-2 9 16,1-3 9-16,2 3-1 16,-2 0 2-16,-1 0 16 15,-4-1-14-15,-3 6-2 16,1-3 0-16,-1 7 12 15,-3-4-6-15,5 3 3 16,1-5-9-16,4 2 0 16,1-2-18-16,2-4-21 15,-1 3 1-15,0 1 9 0,0 0 28 16,-6 0 1-16,1-1 1 16,-1 3 28-16,-3 1 14 15,-1 0-8-15,4-2-19 16,4 3-5-16,-2 2 3 15,2 1-13-15,2 1 6 16,-2 4-6-16,2 1 0 16,-3 1-1-16,-4-1 1 15,2 0-1-15,-4-1 8 16,3 0 5-16,4-4 9 16,1-3-2-16,7-6-11 15,1-3-9-15,5 1-10 16,-3-2-22-16,0 4 13 0,-5 4 19 15,-6 1 0 1,-5 8-1-16,-2 1 1 0,0 0 0 16,-3 3 1-16,0 0 6 15,4-3-5-15,2-3 8 16,5-2-10-16,12-3-9 16,1-1-19-16,5-3-10 15,-1 1 21-15,-4 7 9 16,-11 4 7-16,-10 3-9 15,-3 0-28-15,0 0 38 16,-3 0 26-16,-12 10 28 16,2 0-13-16,7-1-22 15,1-3-6-15,5-2-13 16,0-4-80-16,0 4-77 16,0 2-65-16,0-4-585 0</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29:04.786"/>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2E33A98D-6456-4E5C-B7BF-E5D78D4371A6}" emma:medium="tactile" emma:mode="ink">
          <msink:context xmlns:msink="http://schemas.microsoft.com/ink/2010/main" type="writingRegion" rotatedBoundingBox="21602,11204 24086,11157 24118,12874 21635,12921"/>
        </emma:interpretation>
      </emma:emma>
    </inkml:annotationXML>
    <inkml:traceGroup>
      <inkml:annotationXML>
        <emma:emma xmlns:emma="http://www.w3.org/2003/04/emma" version="1.0">
          <emma:interpretation id="{845109C6-75E2-455D-AFC2-DCF839C04E94}" emma:medium="tactile" emma:mode="ink">
            <msink:context xmlns:msink="http://schemas.microsoft.com/ink/2010/main" type="paragraph" rotatedBoundingBox="21615,11200 23813,11221 23806,11990 21608,11969" alignmentLevel="1"/>
          </emma:interpretation>
        </emma:emma>
      </inkml:annotationXML>
      <inkml:traceGroup>
        <inkml:annotationXML>
          <emma:emma xmlns:emma="http://www.w3.org/2003/04/emma" version="1.0">
            <emma:interpretation id="{392E7ECD-D3DC-4215-8348-A42ADD13FC30}" emma:medium="tactile" emma:mode="ink">
              <msink:context xmlns:msink="http://schemas.microsoft.com/ink/2010/main" type="line" rotatedBoundingBox="21615,11200 23813,11221 23806,11990 21608,11969"/>
            </emma:interpretation>
          </emma:emma>
        </inkml:annotationXML>
        <inkml:traceGroup>
          <inkml:annotationXML>
            <emma:emma xmlns:emma="http://www.w3.org/2003/04/emma" version="1.0">
              <emma:interpretation id="{6C1EE5CB-EC82-471C-8200-A7BF6C0993C2}" emma:medium="tactile" emma:mode="ink">
                <msink:context xmlns:msink="http://schemas.microsoft.com/ink/2010/main" type="inkWord" rotatedBoundingBox="21615,11200 23813,11221 23806,11990 21608,11969"/>
              </emma:interpretation>
              <emma:one-of disjunction-type="recognition" id="oneOf0">
                <emma:interpretation id="interp0" emma:lang="" emma:confidence="1">
                  <emma:literal/>
                </emma:interpretation>
              </emma:one-of>
            </emma:emma>
          </inkml:annotationXML>
          <inkml:trace contextRef="#ctx0" brushRef="#br0">-6434-2424 844 0,'0'0'239'15,"0"0"-31"-15,0 0-60 16,0 0-53-16,0 0-23 16,0 0-27-16,0 0-23 15,0 0-4-15,0 0 50 16,0 0 32-16,3 0-34 16,-3 0-28-16,0 0 4 0,0 0 40 15,0 0-8-15,0 0 0 16,0 0-12-16,0 0-10 15,0 0 17-15,0 0-2 16,0 0 7-16,0 0-20 16,0 0-12-16,0 0-8 15,0 0-6-15,0 0-7 16,0 0 9-16,-9 0-11 16,-3 0-8-16,0 7-5 15,0 3 4-15,-1 2 14 16,4-2-3-16,-1-3 6 15,8 3-11-15,-4-3 1 16,3 3 1-16,-2 0 3 16,0 1 0-16,2 1-6 15,1 1 0-15,-1 0 0 0,0 1 0 16,0 1-4-16,-4 0 0 16,4-1-2-16,0-3-2 15,1-1 4-15,-1 0 4 16,3-3 3-16,0 3 4 15,0 2 7-15,0-1-1 16,0 0-10-16,0 1-6 16,0 4 5-16,0-3-7 15,5-2 2-15,-2-3-4 16,0 3-7-16,0-3-1 16,1 1 2-16,-1 1-1 15,0 1 0-15,2 3 0 0,5-3-1 16,-4-2-4-16,2-5 4 15,2 0 7-15,-4-4 13 16,4 3 5-16,-7-3-7 16,2 0-11-16,-2 0-1 15,1 2-6-15,-1 1 0 16,0-1-2-16,0 1 2 16,0 0 0-16,2-3 0 15,5 0 0-15,-1 0 1 16,3 0-2-16,4 0 2 15,-5 0-1-15,-1-6 1 16,-4 1-1-16,-3 0 0 16,-1-2-1-16,-2 2-7 0,5 3-2 15,-3-3 2-15,1 1-8 16,3-1-6-16,-3 0 10 16,4 2 1-16,-4-3 11 15,-3 1 1-15,0-1-1 16,0-1-8-16,0 1 8 15,0-5 0-15,0 2 0 16,0-4 0-16,0 2 0 16,0 3 0-16,0-3 0 15,0 5 0-15,0 2-1 16,0-3-9-16,-3 4-5 16,0 3 15-16,-7 0-6 15,2 0 3-15,-5 0-5 16,0 0 8-16,-1 0 1 15,-1 0-1-15,2 0-1 0,7 0 1 16,1 0 0-16,5 0 0 16,0 0 1-16,-5 0 1 15,5 0-1-15,-2 0-1 16,-4 7 0-16,0-4 0 16,-1 4-1-16,2 2 1 15,-1-4 1-15,3 1 0 16,-1-4-1-16,4-2-9 15,0 0-20-15,0 0-26 16,0 0-54-16,4-5-108 16,5-9-428-16,-4-3-1134 0</inkml:trace>
          <inkml:trace contextRef="#ctx0" brushRef="#br0" timeOffset="-5407.2911">-7246-2378 795 0,'0'0'286'0,"0"0"-144"16,0 0-9-16,0 0-71 15,0 0-11-15,0 0 23 16,0 0 2-16,0 0 45 15,0 0 12-15,0 0-3 16,0 0-27-16,0 0 5 16,0 0-11-16,0 0-12 15,0 0-10-15,0 0-11 16,0 0-9-16,0 0-3 16,0 0-13-16,0 0-6 0,0 0-8 15,0 0-8-15,0 0-1 16,0 0 5-16,0 0-3 15,0 0-5-15,0 0 16 16,3 0-14-16,5 4 10 16,5-1-3-16,0 0-1 15,1-3-9-15,4 0-1 16,-2 0-11-16,2 0 1 16,-2 0 11-16,-1 0-6 15,-4 0 0-15,-1 0-5 16,-4 0-1-16,0 0 0 15,-4 0-2-15,3 0 2 0,-2 0 0 16,-1 0 0 0,1 0 1-16,0 0 1 0,7 0 5 15,-2-3-6-15,5-4 8 16,-4 3-8-16,-4 1 0 16,-1 3 1-16,-1 0 10 15,-3 0 3-15,0 0-8 16,0 0-7-16,0 0-6 15,0 0 6-15,0 14 18 16,3 0 7-16,-3 2-1 16,3 3 5-16,0 1-4 15,4 0-1-15,-7-3 8 16,3 5-4-16,-3 1-1 16,0-1 9-16,0 2 6 15,0 0-17-15,0 2-5 0,0 1-11 16,0-3-8-16,0-5 14 15,0 1-14-15,0-6 5 16,0-7 1-16,5-2-1 16,-2-2 3-16,-3 1 0 15,0-4-8-15,0 0 6 16,0 0-7-16,0 0-16 16,0 0-25-16,3 0-54 15,-3 0-25-15,4 0-36 16,2 0-64-16,2 0-289 15,2-12-194-15,-1-4-670 0</inkml:trace>
          <inkml:trace contextRef="#ctx0" brushRef="#br0" timeOffset="-4659.0862">-7098-2229 833 0,'0'0'300'0,"0"0"-169"0,0 0 14 15,0 0-60-15,0 0 5 16,0 0 14-16,0 0-40 16,-3 6 3-16,3-6 30 15,-2 0-40-15,2 0-19 16,-6 3-21-16,-1-2-15 16,-4 5-1-16,-2 4 7 15,-5 0-7-15,-4 4 5 16,1-4 2-16,6-1 9 15,9-4 3-15,6-2-2 16,0-3 2-16,0 0 54 0,6 0-15 16,12 0 30-1,3 0 40-15,0 0-2 0,-5 0-11 16,-6 0-13-16,-5 0-36 16,-5 0-24-16,0 0-10 15,0 0-19-15,0 0-1 16,0 0 11-16,0 0-12 15,3 0-6-15,3 0-5 16,4 0 6-16,1 0 9 16,2 0-5-16,2 0 5 15,-3 0 1-15,3 0-8 16,1 0 4-16,-1 0 7 16,1 0 2-16,-2 0-1 15,1 0-4-15,-2-3-5 16,-4 1-3-16,0-1-3 0,-6 0-5 15,-3 3 5-15,0 0-6 16,0 0-17-16,0 0 15 16,0 0 2-16,0 0 16 15,0 0-8-15,0 0-8 16,0 0-14-16,9-3-20 16,1-2-1-16,1 0 14 15,-1-5-30-15,-2 6-47 16,-5-4-61-16,-3-1-170 15,0 1-514-15</inkml:trace>
          <inkml:trace contextRef="#ctx0" brushRef="#br0" timeOffset="-3767.4255">-6719-1974 652 0,'0'0'325'0,"0"0"-153"16,0 0-12-16,0 0-113 15,0 0-45-15,0 0 5 16,0 0-6-16,-10-35 21 16,7 29 29-16,0 3 37 15,0 3 48-15,0 0 10 16,3 0-21-16,0 0-19 16,0 0-24-16,0 0-18 15,0 0-8-15,0 0 3 16,0 0 6-16,0 0 5 15,0 13 7-15,0 10-12 0,0 1-17 16,-7 1-2 0,-1-1 17-16,-2-1-5 0,2-3-6 15,1-10-14-15,4-4-18 16,3-5-8-16,0-1 2 16,0 0 1-16,0-5-15 15,10-17-15-15,1-4-10 16,4-5-5-16,1 0 3 15,-8 4-7-15,2 9-2 16,-7 3 17-16,-3 10 10 16,0 2 9-16,0 3 0 15,0 0 15-15,0 0 5 0,0 3 0 16,0 11 8 0,0 3 7-16,0-4-6 0,0-2 6 15,0-2-14-15,0-4-21 16,0-5-1-16,0 2-47 15,-6-2-93-15,-9 3-416 16,-3-3-868-16</inkml:trace>
          <inkml:trace contextRef="#ctx0" brushRef="#br0" timeOffset="737.7987">-6081-2097 487 0,'0'0'139'15,"0"0"-18"-15,0 0-27 0,0 0-59 16,0 0 14 0,0 0-29-16,0 0 7 0,-9 0 56 15,7 0 21-15,2 0 0 16,0 0-15-16,0 0-30 15,0 0-20-15,0 0 18 16,0 0 8-16,0 0 21 16,0 0 41-16,0 0-1 15,0 0 19-15,0 0-24 16,0 0-31-16,0 0-22 16,0 0 9-16,-3 0 5 15,3 0 10-15,-5 0-10 16,0 16 7-16,-4 5 40 15,-3 5-19-15,-1-1-4 0,2 2-32 16,-5-5-23-16,6-1-8 16,-1-4-16-16,5-4-9 15,2-6-9-15,4-2-2 16,0-5-6-16,0 0-1 16,0 0-9-16,0 0-15 15,0 0 14-15,0 0 9 16,4 0 0-16,-4 0-34 15,0 0-55-15,3 0-94 16,0-3-156-16,0-6-591 0</inkml:trace>
          <inkml:trace contextRef="#ctx0" brushRef="#br0" timeOffset="-13650.925">-7301-2606 575 0,'0'0'296'0,"0"0"-225"15,0 0-71 1,0 0-16-16,0 0-41 0,0 0 57 16,0 0 16-16,-6-15 75 15,-1 13 94-15,4 2-37 16,1 0-34-16,2 0-6 15,0 0-33-15,0 0-31 16,0 0-27-16,0 0-3 16,0 0 35-16,0 0 24 15,0 0-16-15,0 0-14 16,0 0-8-16,0 0 2 16,0 0 8-16,0 0 8 15,0 0-6-15,0 0 7 0,0 0 1 16,0 0-14-1,0 0 2-15,0 0 2 0,0 0 3 16,0 0 7-16,0 0 0 16,0 0-6-16,0 0-11 15,0 0-18-15,0 0-3 16,0 0-8-16,0 2 6 16,-3 7 1-16,0-1 3 15,-1 0 4-15,1-2 2 16,-3 2-2-16,1 1 0 15,-5-2 1-15,1 8 6 16,-3-1-6-16,3-1-7 0,-1 1 2 16,5-1 0-1,-1-2 8-15,2 1-1 0,1-2 2 16,0 1 4-16,0 2-4 16,0 1-6-16,1 3-2 15,-5-1-2-15,4-1-6 16,-3 6-6-16,3-8-5 15,0 3 1-15,3 1 4 16,0-4-5-16,0-1 10 16,0-1-2-16,0-1 4 15,0 2-2-15,0-2 2 16,0 1-2-16,0 2-1 16,0 4-1-16,0-1-3 15,0 1-4-15,0 0 4 16,0-1 1-16,0-3 2 15,0-1-1-15,0-5-2 0,0 0 1 16,0-2 1-16,0 3 4 16,6 1 4-16,0-1 0 15,-1 3-16-15,2 1 9 16,-4-5 2-16,3 1-1 16,-6 1-2-16,0-4-7 15,0 2 8-15,0 0-8 16,0 1 11-16,0 0-6 15,3 3 0-15,1-1 2 16,2 2-2-16,-1-5 0 16,1 5-5-16,1-7 5 15,-1 1-5-15,-4-3 9 0,-2 0 1 16,0-3-4 0,0 2 4-16,0-2-10 0,3 2 8 15,1 5 0-15,5-2 8 16,1 3 1-16,1-2 0 15,2-1-17-15,-5 0 11 16,2-2-1-16,-1-3-5 16,-7 3 3-16,1-3 4 15,2 0-1-15,-5 0-4 16,0 0-2-16,0 0-5 16,0 0 1-16,0 0-2 15,0 0 0-15,0 0 0 16,2 0-26-16,1 0-67 15,3 0-119-15,-3-6-152 16,-3-1-419-16</inkml:trace>
          <inkml:trace contextRef="#ctx0" brushRef="#br0" timeOffset="3429.6274">-5831-2344 224 0,'0'0'270'16,"0"0"-47"-16,0 0-32 15,0 0-39-15,0 0 1 16,0 0-26-16,0 0-21 15,3-30-1-15,4 22 23 16,-5 2-1-16,-2 4-29 0,0-1 12 16,0 1 16-16,0 2-12 15,0 0-25-15,0 0-36 16,0 0-23-16,0 0-2 16,0 0 5-16,0 0-2 15,0 0 2-15,0 0 1 16,0 0-1-16,0 2 1 15,-2 17-1-15,-8 6 37 16,1 6-6-16,2 5-7 16,4-2-7-16,1-1-18 15,2-1 8-15,0-4 2 16,0-6-8-16,0-5-5 0,0-5 11 16,0 4-5-16,-3-3-5 15,0 2 4-15,0 6 10 16,3-2-10-16,0 0 0 15,0-6-10-15,0-2-13 16,0-3-5-16,0-4-5 16,0-4 6-16,0 0-1 15,3 0 15-15,0 0-21 16,0 0-10-16,2-4-89 16,-2-6-114-16,4-2-162 15,-7 2-782-15</inkml:trace>
          <inkml:trace contextRef="#ctx0" brushRef="#br0" timeOffset="5856.3576">-5344-2447 829 0,'0'0'159'0,"0"0"-34"0,0 0-14 16,0 0-31-16,0 0 11 16,0 0 1-16,0 0-11 15,21-6 43-15,-21 6-10 16,0 0-35-16,0 0-27 15,0 0-16-15,0 0-4 16,6 0 37-16,1 0 56 16,-2 0-50-16,-2 0-26 15,0 0-13-15,0 0-7 16,-3 8 1-16,4 3 20 16,2-1-13-16,-3 5-4 15,6-1-11-15,-3-1 5 16,0 1-7-16,-1 3-3 15,2-4-2-15,-4 3 3 16,-3 1 3-16,0 2-6 0,0 2 24 16,0 5-2-16,-10-6-6 15,2 1-11-15,2-6-11 16,-1-3 0-16,4-1 1 16,1-1-1-16,-1 0-1 15,0 6-7-15,-4-1 5 16,1 2-5-16,1 2 8 15,-1-2 12-15,-4 0 6 16,4-5-9-16,-4 6-5 16,5-2 2-16,-1 0 5 15,3-3 5-15,-1 1-13 16,4-5-10-16,0-4-2 0,0-5-2 16,0 3 2-16,0-3 0 15,0 0 0-15,0 0 12 16,0 0-12-16,0 0-23 15,0 0-52-15,0-6-173 16,0-1-655-16</inkml:trace>
          <inkml:trace contextRef="#ctx0" brushRef="#br0" timeOffset="13895.8238">-5660-2309 631 0,'0'0'367'16,"0"0"-244"-16,0 0-58 15,0 0-10-15,0 0-26 16,0 0 9-16,0 0-11 15,-10-9-18-15,10 9 0 16,0 0 18-16,0 0 1 0,0 0 9 16,0 0 8-16,0 0 19 15,0-4 16-15,0 4 30 16,0-3-17-16,0 0-37 16,0 1-14-16,0 0-11 15,10-1-25-15,1-3 1 16,7 0-4-16,1 2 8 15,2-2-5-15,0 1 4 16,-3 1-1-16,-5 2-8 16,-5 2 0-16,-8 0-1 15,0 0-12-15,0 0-3 16,0 0 15-16,0 7 6 16,0 5 20-16,0-1-10 0,7 2 0 15,-4-4-5 1,0-2 3-16,0 0-8 0,-3-3-5 15,0 2 5-15,0 0 3 16,0-2 17-16,0 6 8 16,3-3-6-16,-3 5-10 15,0-5-3-15,0 5-14 16,0-4 8-16,0-2-3 16,0-1-5-16,0-3-1 15,0 2 0-15,-3-4 0 16,-3 2 2-16,1-2 9 15,0 4 0-15,3-4-5 0,2 0-6 16,0 1 1 0,0-1 7-16,0 0-7 15,0 0 12-15,0 0-4 0,0 0 3 16,0 0 13-16,0 0-25 16,7 0-10-16,1 0 10 15,-2 0 0-15,4 0-1 16,-2 0-5-16,5 9 5 15,-5 1-6-15,-1 2 6 16,-7-1-10-16,0-1 11 16,0 4 11-16,0-2 9 15,0 3 3-15,-10 2-6 16,5 2 3-16,-4 3-6 16,5-3-3-16,-2 0-1 15,1-2-4-15,2 0-5 16,-7-7 0-16,4 1 7 0,-3-3 14 15,0-3 3-15,-1-1 0 16,-1-4-4-16,1 0-3 16,-1 0-12-16,-2 0 0 15,0 0 3-15,2 0 9 16,1 0 1-16,2-5-7 16,2 1-11-16,-1 4 0 15,4-2 0-15,0 2 0 16,1 0 0-16,2-3-1 15,0 3 0-15,0 0-1 16,0 0-7-16,0 0-5 16,0 0 6-16,0-3-16 15,5 3-41-15,5 0-185 16,-4 0-457-16</inkml:trace>
        </inkml:traceGroup>
      </inkml:traceGroup>
    </inkml:traceGroup>
    <inkml:traceGroup>
      <inkml:annotationXML>
        <emma:emma xmlns:emma="http://www.w3.org/2003/04/emma" version="1.0">
          <emma:interpretation id="{B9F3897D-32C0-4660-979D-D19F8D5AC41D}" emma:medium="tactile" emma:mode="ink">
            <msink:context xmlns:msink="http://schemas.microsoft.com/ink/2010/main" type="paragraph" rotatedBoundingBox="21638,12018 24101,11971 24118,12874 21655,12921" alignmentLevel="1"/>
          </emma:interpretation>
        </emma:emma>
      </inkml:annotationXML>
      <inkml:traceGroup>
        <inkml:annotationXML>
          <emma:emma xmlns:emma="http://www.w3.org/2003/04/emma" version="1.0">
            <emma:interpretation id="{1FAEAD43-53FB-495E-B34A-028A60CDD210}" emma:medium="tactile" emma:mode="ink">
              <msink:context xmlns:msink="http://schemas.microsoft.com/ink/2010/main" type="line" rotatedBoundingBox="21638,12018 24101,11971 24118,12874 21655,12921"/>
            </emma:interpretation>
          </emma:emma>
        </inkml:annotationXML>
        <inkml:traceGroup>
          <inkml:annotationXML>
            <emma:emma xmlns:emma="http://www.w3.org/2003/04/emma" version="1.0">
              <emma:interpretation id="{BC4FA13D-67FE-4E73-8EDE-406FCB3A71B7}" emma:medium="tactile" emma:mode="ink">
                <msink:context xmlns:msink="http://schemas.microsoft.com/ink/2010/main" type="inkWord" rotatedBoundingBox="21638,12018 24101,11971 24118,12874 21655,12921"/>
              </emma:interpretation>
              <emma:one-of disjunction-type="recognition" id="oneOf1">
                <emma:interpretation id="interp1" emma:lang="" emma:confidence="1">
                  <emma:literal/>
                </emma:interpretation>
              </emma:one-of>
            </emma:emma>
          </inkml:annotationXML>
          <inkml:trace contextRef="#ctx0" brushRef="#br1" timeOffset="582641.2953">-5776-1525 152 0,'0'0'603'16,"0"0"-462"-16,0 0-14 16,0 0 11-16,0 0-9 15,0 0 11-15,0 0-12 16,0-3-36-16,3 3-7 15,-1 0 26-15,1 0-10 16,7 11 14-16,-1 13 25 16,0 7-26-16,-3 10-3 15,-3 6-20-15,-3 0-33 0,0 1-16 16,0-4-1 0,0-4-20-16,-9-3 6 0,2-5-3 15,5 1-6-15,2-3 4 16,0 1-4-16,0-4-5 15,0-3 5-15,7-4-16 16,1-6-2-16,5-3-20 16,-2-11-68-16,10 0-86 15,0-17-297-15,-2-7-379 0</inkml:trace>
          <inkml:trace contextRef="#ctx0" brushRef="#br1" timeOffset="578880.2567">-5125-1850 580 0,'0'0'283'15,"0"0"-93"-15,0 0 1 0,0 0-46 16,0 0-27-16,0 0 3 16,0 0-37-16,-9 0-31 15,9 0-1-15,0 0 10 16,0 0 2-16,0 0-11 15,0 0 11-15,0 0 14 16,0 0 17-16,0 0-30 16,0 5-28-16,0 1-8 15,0 1 4-15,9 5-3 16,1-2-2-16,1 3-12 16,-1 2-7-16,-5-3-1 15,8 8 1-15,-2-1 5 16,5 5 0-16,2 2-2 15,1-2-6-15,-1 2-6 0,-3-2 6 16,-3-2-6-16,-2-3 0 16,-5-5 0-16,-5-1 0 15,0 1 8-15,0-1-2 16,0 3 6-16,0-1 7 16,0 1-4-16,0 3-2 15,0-2-11-15,0 2 7 16,0 1-8-16,3-4 5 15,0 4-6-15,-3-8 1 16,0 5 0-16,0-3-1 16,0-1-2-16,0 0 2 15,0 4 1-15,-3 3 7 16,-3-1-7-16,4 0 1 16,-1 0-1-16,-1 0 0 0,1-2 0 15,0-1 0-15,-3 0 10 16,1-2 1-16,-2 2-11 15,-2-3 10-15,2 4-4 16,-1-3-6-16,5-1 7 16,-4 3-7-16,4-9 8 15,0 1 2-15,3-3-10 16,0-5 5-16,0 4-5 16,0-4 10-16,0 0-10 15,0 0 8-15,0 0-3 16,0 0 5-16,0 0-1 15,0 0-10-15,0 0-1 0,0 0-28 16,0-14-64 0,16-13-103-16,-4-2-345 0,-3 6-322 0</inkml:trace>
          <inkml:trace contextRef="#ctx0" brushRef="#br1" timeOffset="577702.3511">-7256-1638 329 0,'0'0'249'16,"0"0"-73"-16,0 0-15 16,0 0-41-16,0 0-24 15,0 0-20-15,0-2-27 16,0 2-22-16,0 0-3 16,0 0 2-16,0 0 16 15,0 0-7-15,0 0-12 16,0 0 0-16,0 0 0 15,0 0 19-15,0 0 22 16,0 0 14-16,0 0 9 0,0 0-11 16,0 0-3-1,0 0-2-15,-3 0-3 0,3 0-7 16,0 0-16-16,0 0-12 16,0 0-13-16,-2 0 1 15,2 0-2-15,-3 0-8 16,0 0 3-16,-4 2 6 15,-2 8 3-15,-1-3 1 16,5 2-11-16,-4-2-11 16,-1 1 13-16,2 4-2 15,-2-5-3-15,2 5-8 16,1-4-1-16,1 2 0 16,3 2 0-16,0-1 1 15,-4-1 8-15,4 2 0 16,-2 2 4-16,-1-1-4 15,-1 1 5-15,4 2-5 0,-2-3-2 16,-1 3 1-16,2-3 0 16,4 1-3-16,0-1 1 15,0 0-7-15,0 1 1 16,0-2-1-16,0 1 8 16,0-2-2-16,0 3 2 15,0-3-7-15,0-1 0 16,0 1 5-16,0 3-5 15,7-3 0-15,-2 5 8 0,8 3-8 16,-2 4-1 0,2-4 10-16,5 2 0 0,-6-4 1 15,3-1-10-15,-5-4 13 16,-4-5-7-16,-3-1 1 16,-1-1-1-16,1 1 6 15,4 2-4-15,2 6 0 16,6 3 5-16,1 1-4 15,5 5 4-15,0-1-2 16,3-1 19-16,-8-8-3 16,-4-1-13-16,-3-7-7 15,-9-3-7-15,0-2 9 16,0 0-1-16,0 0 0 16,0 0-7-16,0 0-2 15,0 0-72-15,-9 0-111 0,-9 0-323 16,0 0-300-16</inkml:trace>
        </inkml:traceGroup>
        <inkml:traceGroup>
          <inkml:annotationXML>
            <emma:emma xmlns:emma="http://www.w3.org/2003/04/emma" version="1.0">
              <emma:interpretation id="{BF34D2CE-030A-4238-B713-9E78D920C037}" emma:medium="tactile" emma:mode="ink">
                <msink:context xmlns:msink="http://schemas.microsoft.com/ink/2010/main" type="inkWord" rotatedBoundingBox="23541,12247 23806,12242 23815,12738 23550,12743"/>
              </emma:interpretation>
              <emma:one-of disjunction-type="recognition" id="oneOf2">
                <emma:interpretation id="interp2" emma:lang="" emma:confidence="0">
                  <emma:literal>o</emma:literal>
                </emma:interpretation>
                <emma:interpretation id="interp3" emma:lang="" emma:confidence="0">
                  <emma:literal>0</emma:literal>
                </emma:interpretation>
                <emma:interpretation id="interp4" emma:lang="" emma:confidence="0">
                  <emma:literal>O</emma:literal>
                </emma:interpretation>
                <emma:interpretation id="interp5" emma:lang="" emma:confidence="0">
                  <emma:literal>°</emma:literal>
                </emma:interpretation>
                <emma:interpretation id="interp6" emma:lang="" emma:confidence="0">
                  <emma:literal>ó</emma:literal>
                </emma:interpretation>
              </emma:one-of>
            </emma:emma>
          </inkml:annotationXML>
          <inkml:trace contextRef="#ctx0" brushRef="#br1" timeOffset="583776.4265">-5500-1548 613 0,'0'0'255'0,"0"0"-99"16,0 0-24-16,0 0-22 15,0 0-6-15,0 0 1 16,0 0-28-16,-12 0-16 16,9 0 28-16,3 0-10 15,0 0 1-15,0 0 24 16,0 0 3-16,0 0-10 16,0 0-16-16,0 0-27 15,0-7-22-15,0 1-11 16,0 1-13-16,13-1-7 15,-1 0 16-15,5 6-2 0,2 0-5 16,-4 0-9 0,4 0-1-16,-1 0 1 0,0 0-1 15,-2 0 6-15,2 9 0 16,-7-3-5-16,2-1-1 16,-7 4-1-16,4-2-1 15,-5 4 2-15,-2 0-2 16,3 1 1-16,-2 0-5 15,-4 0 6-15,3 2-1 16,-3-1 1-16,0-2 0 16,0 1 6-16,0-2 6 15,0 1 1-15,0 0 2 0,-10 1 1 16,4-2-1-16,-2 1-9 16,-5 4 0-1,0-3 1-15,-1 3-6 0,-4-5 0 16,0 1 8-16,-1-5-8 15,7 0 0-15,3-6-1 16,2 0 1-16,7 0 0 16,0 0 7-16,0 0-8 15,0 0 0-15,0 0 0 16,0 0 7-16,0 0-1 16,3 0-6-16,4 0 0 15,1-4-12-15,2-4 8 16,4 3 3-16,9-1 2 15,-2 0 0-15,0 2 0 16,1 0 8-16,-4 4-9 0,-7 0 0 16,-4 0-2-16,-4 0-5 15,0 0-7-15,-3 0 14 16,3 14 0-16,0 3 15 16,4-2 0-16,-5 2-9 15,1 0-5-15,-3-4-1 16,3 3 0-16,-3-2-1 15,0 3-9-15,0 0 9 16,0-1 0-16,0 3 1 16,-6-6 6-16,-3 1 7 15,-3-2-6-15,2-5 5 16,-1-1-1-16,-2-4-2 16,1-2-8-16,3 0 0 0,-1 0 7 15,2 0-7 1,2 0 1-16,-1 0 4 0,4 0 1 15,3 0-6-15,0 0 5 16,0-2-6-16,0 2-20 16,0 0-36-16,0 0-53 15,0 0-63-15,0 0-119 16,0 0-258-16</inkml:trace>
        </inkml:traceGroup>
        <inkml:traceGroup>
          <inkml:annotationXML>
            <emma:emma xmlns:emma="http://www.w3.org/2003/04/emma" version="1.0">
              <emma:interpretation id="{37C9DE22-58EC-4E06-AA1A-7271D69AE506}" emma:medium="tactile" emma:mode="ink">
                <msink:context xmlns:msink="http://schemas.microsoft.com/ink/2010/main" type="inkWord" rotatedBoundingBox="21806,12363 23057,12339 23066,12802 21815,12826"/>
              </emma:interpretation>
              <emma:one-of disjunction-type="recognition" id="oneOf3">
                <emma:interpretation id="interp7" emma:lang="" emma:confidence="1">
                  <emma:literal/>
                </emma:interpretation>
              </emma:one-of>
            </emma:emma>
          </inkml:annotationXML>
          <inkml:trace contextRef="#ctx0" brushRef="#br1" timeOffset="591777.5437">-7250-1459 522 0,'0'0'251'16,"0"0"-130"-16,0 0-18 0,0 0-22 15,0 0-13-15,0 0 25 16,37 0-28-16,-37 0-7 16,4 0 30-16,-4 0 26 15,3 0 30-15,2 0-8 16,4 0-22-16,3 0-26 15,4 0-9-15,2 0-14 16,-2 0-22-16,-2-3-8 16,4 3-1-16,-2-3 0 15,-1 3-4-15,7 0-2 16,2 0 5-16,0 0 1 16,4 0-6-16,-1 0-6 15,-6 0-7-15,-3 12-6 16,-2 1-1-16,-4 0 11 0,-3 4 6 15,1 0-1-15,-2 2-2 16,2-3 2-16,-1 0-4 16,-4 3-11-16,-2 4-4 15,-3 2-3-15,0 4 20 16,0 2-12-16,0-1 25 16,-3 0-1-16,0-6-16 15,3-2-6-15,0-6-11 16,0 1 8-16,0-7-9 15,16 2 9-15,-1-4-9 16,0 1-24-16,0-4-26 16,-2 0-34-16,-5 2-29 0,2-7-79 15,-7 0-133-15,0-10-270 16,-3-9-536-16</inkml:trace>
          <inkml:trace contextRef="#ctx0" brushRef="#br1" timeOffset="592118.1431">-6958-1254 646 0,'0'0'394'0,"0"0"-129"15,0 0-11-15,0 0 9 16,0 0-54-16,0 0-34 16,0 0-31-16,37-16-52 15,-6 11-5-15,8 1 0 16,1-2-28-16,5 2-14 16,-3-1-17-16,-2-1-13 15,-6 0-7-15,-10 4-8 16,-9-1-23-16,-8 3-11 15,-4 0-29-15,-3-3-53 16,0 3-75-16,0-3-163 16,0 0-257-16</inkml:trace>
          <inkml:trace contextRef="#ctx0" brushRef="#br1" timeOffset="594045.3168">-6300-1366 424 0,'0'0'285'15,"0"0"-86"-15,0 0-56 16,0 0-24-16,0 0-18 16,0 0-42-16,0 0-25 15,-3-63-21-15,0 54 17 16,1 4 8-16,2 2-9 15,-5 1 6-15,5 2 4 16,-3 0 0-16,1 0-2 16,-4 0 11-16,0 0 19 0,-1 0-13 15,-1 0-9-15,-2 0-7 16,4 5-4-16,-4 0 11 16,8 4-15-16,-1 3-4 15,0 1-1-15,3 3-5 16,-3 6 8-16,3 6-1 15,-3-1-11-15,0-1 6 16,-1 8 6-16,1-2 2 16,1 2 4-16,2-4-5 15,0 2-7-15,0-4 9 16,15-3-11-16,6-4-5 16,6-8 7-16,1-4 16 0,-4-2-21 15,-2-7 2-15,-4 0-4 16,-5 0-5-16,-2 0-1 15,2 0-1-15,2 0-7 16,-1 0 1-16,5 0 0 16,-4 0 4-16,-2 0-5 15,-2 0 0-15,2 0 10 16,0-4 1-16,-2-8-2 16,4-1-1-16,-2-4-7 15,1 3 0-15,-1 1-1 16,0 0-1-16,-5 3-9 15,-2 3 8-15,-2 2 0 16,-4 0-6-16,0-1 6 16,0-5 1-16,0-1 5 15,0-4-5-15,0 3 0 0,0-4 9 16,0 1-9-16,0-1 2 16,-10 0 5-16,4 1-6 15,-3 1 0-15,0-2 1 16,-1 0-1-16,2 2 0 15,-5-1 5-15,5-3-6 16,-5 4 0-16,-1 3-3 16,-2 5 3-16,-2 1-5 15,-1 6 4-15,1 0-25 16,5 0-69-16,13 0-96 16,0 0-195-16,0 3-270 0</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27:56.489"/>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AC28F21-C487-4543-B7AE-972C9A3996CE}" emma:medium="tactile" emma:mode="ink">
          <msink:context xmlns:msink="http://schemas.microsoft.com/ink/2010/main" type="writingRegion" rotatedBoundingBox="4378,7809 6937,7844 6909,9874 4350,9839"/>
        </emma:interpretation>
      </emma:emma>
    </inkml:annotationXML>
    <inkml:traceGroup>
      <inkml:annotationXML>
        <emma:emma xmlns:emma="http://www.w3.org/2003/04/emma" version="1.0">
          <emma:interpretation id="{94B6059F-6339-4929-84AC-4EC959EF77ED}" emma:medium="tactile" emma:mode="ink">
            <msink:context xmlns:msink="http://schemas.microsoft.com/ink/2010/main" type="paragraph" rotatedBoundingBox="4366,7851 6825,7838 6830,8855 4372,8868" alignmentLevel="1"/>
          </emma:interpretation>
        </emma:emma>
      </inkml:annotationXML>
      <inkml:traceGroup>
        <inkml:annotationXML>
          <emma:emma xmlns:emma="http://www.w3.org/2003/04/emma" version="1.0">
            <emma:interpretation id="{3F582D88-8C72-43EC-9745-9404C7685659}" emma:medium="tactile" emma:mode="ink">
              <msink:context xmlns:msink="http://schemas.microsoft.com/ink/2010/main" type="line" rotatedBoundingBox="4366,7851 6825,7838 6830,8855 4372,8868"/>
            </emma:interpretation>
          </emma:emma>
        </inkml:annotationXML>
        <inkml:traceGroup>
          <inkml:annotationXML>
            <emma:emma xmlns:emma="http://www.w3.org/2003/04/emma" version="1.0">
              <emma:interpretation id="{97C1B822-4914-40FD-B43F-0407FB6A1911}" emma:medium="tactile" emma:mode="ink">
                <msink:context xmlns:msink="http://schemas.microsoft.com/ink/2010/main" type="inkWord" rotatedBoundingBox="4366,7851 6825,7838 6830,8855 4372,8868"/>
              </emma:interpretation>
              <emma:one-of disjunction-type="recognition" id="oneOf0">
                <emma:interpretation id="interp0" emma:lang="" emma:confidence="1">
                  <emma:literal/>
                </emma:interpretation>
              </emma:one-of>
            </emma:emma>
          </inkml:annotationXML>
          <inkml:trace contextRef="#ctx0" brushRef="#br0">99 31 64 0,'0'0'33'16,"0"0"-23"-16,0 0-20 16,0 0-3-16,0-3 13 15,0-7 101-15,0 3 14 16,-3 0 53-16,0 4 73 15,0 1-62-15,-4 2-68 16,2 0-43-16,-1 0 1 16,-4 0-33-16,-1 2-18 15,-5 9-7-15,3 0-9 16,5 1-1-16,-2-2 1 16,7 2-2-16,3-7-1 0,0 4-15 15,0-4-68-15,0 3-61 16,3-2-214-16</inkml:trace>
          <inkml:trace contextRef="#ctx0" brushRef="#br0" timeOffset="163.1208">99 31 38 0</inkml:trace>
          <inkml:trace contextRef="#ctx0" brushRef="#br0" timeOffset="1087.0421">99 31 38 0,'-67'66'124'0,"67"-66"-15"0,0 0 99 0,0 0 40 0,0 0-27 16,0 0-23-16,0 0-1 16,0 0-8-16,0 0 22 15,0 0-37-15,0 0-54 16,0 0-36-16,0 0-32 15,0 0-26-15,0 0-14 16,0 0-12-16,0 0-23 16,0 0-33-16,3-2 7 15,0-2 18-15,0-1 17 16,4 3 14-16,-4-6 0 16,2 3 1-16,1-4 10 0,-2 1-2 15,-4 2 2-15,3 1 5 16,-3 2 0-16,0 3-7 15,0 0 4-15,0 0 21 16,0 0 3-16,0 0 19 16,0 0 9-16,0 0-1 15,0 0 0-15,0 0-20 16,0 0-10-16,0 0-13 16,0 0 1-16,0 0-5 15,0 0-2-15,0 0 11 16,0 0 4-16,0 0 0 15,0 0-9-15,0 0-8 16,-3 0 5-16,-7 0-3 0,2 3-4 16,-2 8-1-16,-1 2 2 15,1 4 4-15,-3-1 8 16,2 6-1-16,-2 3 5 16,2-2 5-16,-2 4 1 15,0-4-2-15,2 2-7 16,-2 0-7-16,1 0-4 15,3-4 2-15,4 2-4 16,2-4-5-16,-1 0 1 16,4 0-7-16,0 3 14 15,0-1 0-15,0 7 0 16,0 2 0-16,0-3-5 16,0 4 4-16,0-3-2 15,0-8-5-15,0 0-1 0,0-4-5 16,0-4-1-16,0 2-13 15,0-4 13-15,0 1 4 16,7 2 14-16,1 1-3 16,-2 5 0-16,4-2 5 15,-5 2-13-15,5-2-6 16,-4-1 0-16,-1-5 0 16,2-3 7-16,-1 0-8 15,-3-5-12-15,0 0 8 16,0-1 4-16,1 2 6 15,-1 1-5-15,2 3 8 16,1-3-3-16,1 1-5 16,1 0-1-16,-2-2-8 0,1-4-6 15,-1 3 14 1,-1-3 11-16,3 0 7 0,-6 0 6 16,4 0-3-16,-3 0-12 15,0 0 1-15,-3 0-9 16,4 0 5-16,-4 0-5 15,0 0-1-15,0 0 1 16,0 0 0-16,0 0 5 16,0 0-5-16,0 0 8 15,0 0-9-15,0 0-18 16,-4 4-49-16,-18 4-144 16,-2 3-553-16</inkml:trace>
          <inkml:trace contextRef="#ctx0" brushRef="#br0" timeOffset="12601.9854">191 328 42 0,'0'0'284'0,"0"0"-99"16,0 0 39-16,0 0 4 15,0 0-53-15,0 0-33 16,0 0-51-16,-10 0-48 16,10 0-11-16,0 0-8 15,0 0-13-15,0 0-5 16,0 0 14-16,0 0 15 16,0 0 12-16,0 0 15 15,0 0 19-15,-3 0 18 16,3 0-5-16,0 0 8 0,0 0-3 15,0 0-15 1,0 0-13-16,-3 0-6 0,3 0-16 16,0 0-18-16,-3 0-6 15,3 0-4-15,-3 0-6 16,-2 0-5-16,-2 7 3 16,-5 3 4-16,0 3 4 15,-1-2 4-15,-1 1-1 16,4 3 1-16,1-3-9 15,2-5-7-15,5-2-1 16,-1 0-8-16,3 1 8 16,0 0-8-16,0 1 6 15,0 3 5-15,0-3-1 0,0-1 12 16,0 2-10 0,0-2-6-16,0 1 0 0,0 2-4 15,0 2 5-15,0-3-6 16,0 4 1-16,0-5-2 15,0 5-11-15,8-4 11 16,2 3 6-16,3 2 10 16,-5-2-4-16,2 2-6 15,-1-1-5-15,-4-1 6 16,2-1-5-16,-4-3 7 16,0-2-9-16,3-2 2 15,1 1-1-15,1-1-1 16,1 4 1-16,3-2 9 15,1 0 7-15,-2-2-11 16,2 1-5-16,-4-4-1 0,3 4-1 16,-6-1 1-1,4-3 6-15,-5 3-6 0,5-3 1 16,-1 0 0-16,3 0 4 16,3 0-5-16,3 0 18 15,3-3-1-15,-3-8-7 16,-2 3-9-16,-3 0 5 15,-5 1-4-15,-1 5 7 16,-1-3 6-16,0 0-2 16,1-4-1-16,1-2-11 15,1 0 1-15,0 1-2 16,4-2 1-16,-4 1 0 16,-4 3 0-16,-2 3 7 15,1-4-8-15,-4 2 7 0,0-4 4 16,0 0-10-16,0-1 5 15,0 0-5-15,3-4-1 16,3 3-1-16,-3-2 1 16,4-1-5-16,-5 6 5 15,-2 0 1-15,0 4 0 16,0 0-1-16,0 2-5 16,0 0 4-16,0-2-5 15,0-1 5-15,0 1 1 16,-2-2 0-16,-3 0 6 15,5-3-6-15,0-1 1 16,0 1 0-16,0 4 6 16,0-2-1-16,0 2 2 0,-2-3-1 15,-1 5 5-15,-6 0 2 16,2-2 0-16,2 3 3 16,-4 1-7-16,2-2 4 15,1 2-4-15,1-1-4 16,-2 4-6-16,4-4 1 15,-6 1-1-15,2 3 0 16,-1 0 1-16,-2-3 6 16,-1 3-5-16,1 0 8 15,-1 0-4-15,1 0-5 16,-2 0 0-16,2 0-1 16,2 0 1-16,-2 0 0 15,2 0-1-15,1 0 2 0,1 0-2 16,0 0 1-1,-4 6-1-15,5-2 0 0,-1 3 0 16,-4 1 0-16,5 0-1 16,-4-2 1-16,2-1 0 15,1 0-1-15,4 2 0 16,2-7-40-16,0 2-84 16,0 0-108-16,0 4-368 15,0-3-372-15</inkml:trace>
          <inkml:trace contextRef="#ctx0" brushRef="#br0" timeOffset="13919.5828">693 603 388 0,'0'0'345'16,"0"0"-141"-16,0 0-64 15,0 0-32-15,0 0 4 16,0 0-15-16,0 0-13 15,0 0-4-15,0 0 2 0,0 0 42 16,0 0-16-16,-4 0-39 16,1 4-30-16,3-4-5 15,0 5 2-15,0-2 17 16,0 5 23-16,0-2-4 16,0-1-5-16,0 0 4 15,0 2-3-15,0 2 8 16,0 3-14-16,-3 3-8 15,-2 2 4-15,-8 2-7 16,2 5 4-16,-2-5-1 16,0 2-11-16,5-6-4 15,2 0-3-15,2-7-17 16,4-4-17-16,0-4-2 0,0 0 0 16,0 0-1-16,0 0-1 15,0 0-4-15,4 0 6 16,-4 0-12-16,0 0-16 15,0 0-37-15,0 0-27 16,9-4-66-16,-4 1-215 16,5-5-340-16</inkml:trace>
          <inkml:trace contextRef="#ctx0" brushRef="#br0" timeOffset="17264.9216">851 204 819 0,'0'0'333'0,"0"0"-223"16,0 0-61-16,0 0-20 0,0 0 17 15,0 0 57-15,0 0-20 16,3 2 3-16,-3-2 51 16,0 0 7-16,0 0-21 15,0 0-28-15,0 0-25 16,0 0-30-16,0 0-20 16,0 0-11-16,0 0-1 15,3 0-7-15,0 0 25 16,0 0 26-16,6 0 5 15,-6 0-8-15,6 0-3 16,-2 0-9-16,-2 0-16 16,5 0-11-16,-4-2-8 0,0 2-1 15,3 0 0 1,-3 0 1-16,0 0-1 0,4 0 6 16,1 0-4-16,2 0-2 15,-1 0 5-15,2 0-5 16,5 0 0-16,-1-3 5 15,3 1 2-15,-2 0-8 16,-7-2 0-16,-3 4-10 16,-2 0 1-16,-4 0 8 15,0 0 1-15,-1 6 9 16,1-1 2-16,0 1-4 16,-3 0-6-16,4-4 1 15,-1 3 4-15,0-2 0 16,0 6-5-16,0-5 1 15,-1 6 7-15,3 0-8 0,-5-3 8 16,3 3 3-16,-1-3-5 16,-2 2-5-16,0-1 5 15,3 0-6-15,-3 0 0 16,0 1-1-16,0-5 2 16,0 6-1-16,0-4 12 15,0-1-7-15,0 0-4 16,0 0-1-16,0 0 11 15,0 4 6-15,-3 2 0 16,-9 2-8-16,0-3-4 16,0 2-5-16,2-3-1 15,1-4 2-15,4-2-1 16,2-1 0-16,-1-2 1 0,4 4-1 16,0-4-1-1,0 0 1-15,0 0 0 0,0 0 0 16,0 0 5-16,0 0 2 15,0 0-7-15,0 0 1 16,0 0-2-16,0 0 0 16,0 0 0-16,0 0 0 15,0 0 0-15,0 0-1 16,0 0 1-16,0 0 0 16,0 0 0-16,0 0 0 15,0 0-1-15,0 0-17 16,0 0 3-16,0 0 1 15,0 0 13-15,0 0-15 16,0 0 15-16,0 0-1 0,0 0 1 16,4 0-1-16,1 0-10 15,4-4 4-15,6 2 8 16,1-4 0-16,0 4-1 16,-5-3 0-16,2 1-5 15,-5 2 5-15,-1 2-1 16,-4 0-4-16,0 0 1 15,-3 0 5-15,3 0 0 16,-1 0 2-16,1 0-1 16,1 2 1-16,-1 3-1 15,0 1 1-15,-3 0-2 16,0 1-11-16,0 3 11 16,0 0 12-16,0 1 2 0,0 2-2 15,0-1-2-15,0-1-1 16,0 1 0-16,0-5 0 15,0 2-2-15,0 2-5 16,0-4-1-16,0 3 0 16,0-1 8-16,0 0 0 15,-3-1 7-15,0-3-1 16,-1 4-6-16,1-4-1 16,1 2-7-16,-1-3 7 15,0 2-7-15,0-3 0 16,3-1 1-16,0-2-1 15,-3 2 0-15,3-2 6 16,-4 0-5-16,1 3 5 0,0 1 2 16,-5 1-8-1,1 0 0-15,1 4-1 0,1-1 0 16,-5-3 0-16,4 2 1 16,0-3 1-16,-4-1 8 15,-2-3 1-15,0 3-5 16,-3-1-6-16,2 2 1 15,5-3 0-15,2-1 0 16,3 0 1-16,3 0 10 16,0 0-3-16,0 0 4 15,0 0 25-15,0-1-28 16,0-5 4-16,0 0-7 16,-4 2-6-16,-2 0 0 0,1 1 0 15,-5 3 12 1,4-3-12-16,1 3 0 0,-3 0 1 15,6 0-2-15,2-2 1 16,0 2-1-16,0-3-1 16,0 1-5-16,0-1 6 15,0-1 1-15,0 1 1 16,-3 1 5-16,0 0-5 16,3-1 5-16,0 3-6 15,0-2-1-15,0-1-6 16,0-1-66-16,0 1-86 15,0 1-173-15,0 2-675 0</inkml:trace>
          <inkml:trace contextRef="#ctx0" brushRef="#br0" timeOffset="18018.0111">1526 500 117 0,'0'0'874'16,"0"0"-658"-16,0 0-54 15,0 0-36-15,0 0-41 0,0 0-11 16,0 0-36-16,0 0-19 16,0 0 45-16,0 0 37 15,0 0-28-15,-6 0-11 16,1 0 15-16,-2 4-16 15,1-2-7-15,0 0-9 16,4-2-17-16,2 0-9 16,0 0 5-16,0 0 8 15,0 0 8-15,-5 0 22 16,5 0-4-16,0 0-4 16,-2 3-15-16,-1 5-13 15,-6 8-9-15,-1 9 11 16,-5 5 20-16,-3 3 6 0,3-1 4 15,-3-5 0-15,5-1 0 16,2-12-17-16,1-4-16 16,7-4-10-16,1-6-6 15,2 0-8-15,0 0 0 16,0 0-1-16,0 0 0 16,0 0 0-16,0 0 0 15,0 0-1-15,0 0-24 16,2 0-32-16,14-3-82 15,-5-4-160-15,-1-3-481 0</inkml:trace>
          <inkml:trace contextRef="#ctx0" brushRef="#br0" timeOffset="21214.2943">1810 182 408 0,'0'0'195'0,"0"0"1"16,0 0 12-16,0 0-37 15,0 0-15-15,0 0 4 16,0 0-28-16,0 5 15 16,0-5-31-16,0 0-43 15,0 0-37-15,0 0-5 16,0 0-1-16,0 0-11 16,0 0 19-16,0 0 32 15,0 0-1-15,0 0 3 0,0 0 3 16,0 0-7-16,0 0-15 15,0 0-2-15,0 0-21 16,0 0 2-16,0 0-9 16,0 0-10-16,0 0-5 15,0 0-7-15,0 0 0 16,0 0 0-16,0 0 0 16,0 0 0-16,0 0 5 15,0 0-6-15,0 0 0 16,0 0-6-16,0 0-15 15,0 0 9-15,0 0 5 16,0 0 7-16,3 0 8 16,0 0-1-16,2 0-5 0,2 0 4 15,2 0-6-15,3 0-2 16,0-1 2-16,3-3 0 16,-2 2 1-16,-2 2 0 15,-1 0 0-15,-1 0-1 16,-5 0-1-16,1 0 0 15,-2 0 1-15,0 0-1 16,3 0 1-16,-2 0 0 16,2 2 0-16,-4 3 0 15,4 1 0-15,1 0 0 16,-4 1-12-16,3 5 11 16,-4-4 1-16,6 3 9 15,-6-3-2-15,1 1-6 0,-3-1-1 16,0-4 0-1,3 6-10-15,-3-1 2 0,0 3 1 16,0-1 7-16,0 0 12 16,0-1 12-16,0 2-4 15,0-3-3-15,-3-4-4 16,0-2-2-16,1-1-10 16,-6 2 0-16,6 1 0 15,-7 3-1-15,-1 0 0 16,-1 3 0-16,-2 1 2 15,-2-5 7-15,6 3-3 16,-1-4 1-16,5 0 5 16,2-6 3-16,3 0 4 15,-3 0-8-15,3 0-1 0,-7 0-1 16,1 0-9-16,-6 0 0 16,3 2-2-16,-1 2 1 15,2-3 0-15,5 3 0 16,3-4-9-16,0 0-11 15,0 0 20-15,0 0-35 16,9 0 36-16,0 0 11 16,-3 0-9-16,0 0 4 15,1 0-5-15,-4 0 0 16,-1 0-1-16,8 0-1 16,-1 0 0-16,3-4 0 15,-3 4-7-15,4-1 7 16,-5-3-8-16,-2 2 9 0,1 2-1 15,-2 0-1 1,-2 0-8-16,-3 0-1 0,3 0 4 16,1 6 7-16,2 2 1 15,-3-3 5-15,2 0-5 16,-2 1 0-16,2 0 1 16,-5-4-1-16,0 7-1 15,0-1-12-15,0 4 12 16,0 0 4-16,0 0 16 15,0-5-4-15,0 1-7 16,0 1-3-16,0-4-5 16,0 1-1-16,-5 2 0 15,2 0 1-15,-5 3 1 16,2 2 5-16,-4 3 1 16,2-3-2-16,-2-2-5 0,4-1 0 15,-3-1 7-15,6-4-7 16,-3 0 1-16,0 1 4 15,-1-2-5-15,-1 3 7 16,-2-2-8-16,2 0 1 16,-2 1 0-16,1 0 0 15,4-4 0-15,0-2 5 16,3 0 3-16,-1 0-3 16,-3 0 2-16,0 0-2 15,-3 0-4-15,0 0 4 16,2-5-5-16,4-1 11 15,0 2 12-15,3-2 10 0,0 0 13 16,0 2-31-16,0 4-10 16,0 0-6-16,0 0-19 15,0 0-27-15,0 0-44 16,0 0-49-16,0 0-170 16,0 0-486-16</inkml:trace>
          <inkml:trace contextRef="#ctx0" brushRef="#br0" timeOffset="22421.5711">2144-128 1003 0,'0'0'252'0,"0"0"-187"0,0 0-36 16,0 0-14 0,0 0 34-16,0 0 29 0,0 0-12 15,-2 0 85-15,2 0 85 16,0 0-35-16,0 3-86 15,0 0-43-15,0 2-18 16,0 3-1-16,0 0 2 16,11 0-7-16,2 3-13 15,-1 1 3-15,3-1-6 16,0 2-3-16,1 4 5 16,-1-4-10-16,1 1-9 15,-2 3-3-15,-4-2 1 16,-2 2 5-16,2-1-5 15,-4 4 4-15,-1-1-5 16,2 0 12-16,-4 0-5 0,3 0 2 16,-3 1-11-1,-1-3 10-15,3 2-7 0,-2-6-4 16,-1 3-7-16,1-2 4 16,-3 3 0-16,0-4 0 15,0 3 3-15,0-2 1 16,0 2 4-16,0-1-4 15,0-1-2-15,0-1-7 16,0-2 6-16,0 2-6 16,0-2 7-16,0 2-7 15,0 5 5-15,0 0 10 16,0 5-2-16,-8 1-4 16,1 1 4-16,-2-3 2 15,2-1-2-15,1-4-2 16,1-1-5-16,-1 1-5 0,2-4 4 15,1 3-5-15,0-1 0 16,0 1 0-16,-2-3 1 16,-2 1-1-16,-2 1 7 15,-1-1 2-15,-1-1 5 16,1-2-1-16,5 1-7 16,-1-8-5-16,2 4-1 15,1-5 7-15,0 1-7 16,0 4 10-16,-2-4-5 15,-2 1-5-15,4 5 5 16,-3-3-4-16,0 2 4 16,2-4-5-16,-1 1 0 15,2 0 7-15,0-5 1 0,0 3 3 16,3-4 3-16,0 0-6 16,0 0 3-16,0 0 5 15,0 0 1-15,0 0-1 16,0 0-5-16,0 0-4 15,0 0-8-15,0 0-28 16,11-11-47-16,23-23-105 16,-3 5-307-16,-4-4-1280 0</inkml:trace>
        </inkml:traceGroup>
      </inkml:traceGroup>
    </inkml:traceGroup>
    <inkml:traceGroup>
      <inkml:annotationXML>
        <emma:emma xmlns:emma="http://www.w3.org/2003/04/emma" version="1.0">
          <emma:interpretation id="{8AEC7834-5EE8-49BD-A310-D6090DCFDEBB}" emma:medium="tactile" emma:mode="ink">
            <msink:context xmlns:msink="http://schemas.microsoft.com/ink/2010/main" type="paragraph" rotatedBoundingBox="4413,9018 6920,9053 6909,9874 4402,9840" alignmentLevel="1"/>
          </emma:interpretation>
        </emma:emma>
      </inkml:annotationXML>
      <inkml:traceGroup>
        <inkml:annotationXML>
          <emma:emma xmlns:emma="http://www.w3.org/2003/04/emma" version="1.0">
            <emma:interpretation id="{22088AB8-8921-4879-86D6-9B4CF55DB635}" emma:medium="tactile" emma:mode="ink">
              <msink:context xmlns:msink="http://schemas.microsoft.com/ink/2010/main" type="line" rotatedBoundingBox="4413,9018 6920,9053 6909,9874 4402,9840"/>
            </emma:interpretation>
          </emma:emma>
        </inkml:annotationXML>
        <inkml:traceGroup>
          <inkml:annotationXML>
            <emma:emma xmlns:emma="http://www.w3.org/2003/04/emma" version="1.0">
              <emma:interpretation id="{37AC7F5E-81A1-476A-8FDD-BF2CE5CA0178}" emma:medium="tactile" emma:mode="ink">
                <msink:context xmlns:msink="http://schemas.microsoft.com/ink/2010/main" type="inkWord" rotatedBoundingBox="4412,9048 5150,9058 5139,9850 4402,9840"/>
              </emma:interpretation>
              <emma:one-of disjunction-type="recognition" id="oneOf1">
                <emma:interpretation id="interp1" emma:lang="" emma:confidence="1">
                  <emma:literal/>
                </emma:interpretation>
              </emma:one-of>
            </emma:emma>
          </inkml:annotationXML>
          <inkml:trace contextRef="#ctx0" brushRef="#br1" timeOffset="681428.949">8 1082 573 0,'0'0'178'16,"0"0"-86"-16,0 0-47 15,0 0-12-15,0 0 27 16,0 0 18-16,0 0 0 15,0 0-7-15,0 0 21 16,0 0-13-16,0 0-18 16,0 0-2-16,0 0 20 15,0 3-21-15,-7 2-17 16,2 1-14-16,-5-1 7 16,4 7 14-16,-2-2 9 15,1 7-4-15,-2 2-11 0,-1 8-8 16,2 6-3-1,2 3 13-15,-1 5 14 0,7 2-16 16,0 6 14-16,7 1 6 16,20 2 15-16,7 4-15 15,5-5-29-15,-2 4-10 16,0-9-8-16,-8-5-6 16,-7-8-7-16,-7-11 5 15,-9-12-6-15,-3-1 8 16,-3-9 13-16,0 3 9 15,0-3-22-15,0 0-9 16,0 2-46-16,0 4-81 16,0 14-91-16,-3-5-289 15,-8 2-498-15</inkml:trace>
          <inkml:trace contextRef="#ctx0" brushRef="#br1" timeOffset="688800.3403">433 1316 178 0,'0'0'365'16,"0"0"-192"-16,0 0 12 15,0 0-73-15,0 0 4 16,0 0 26-16,0 0-12 16,-11-17 1-16,1 14 0 15,5-4 9-15,-4 7-15 16,2-4-22-16,-1 1-14 15,-5 3-29-15,0 0-16 0,-4 0-17 16,-8 7-12 0,-2 16 3-16,3 4 14 0,-4 7-1 15,9 1-9-15,8 4-1 16,4 1 16-16,7 4-3 16,0 0-20-16,10 0-10 15,17-6-4-15,7-2 0 16,8-8 0-16,0-10 22 15,8-6-21-15,-5-12 10 16,4 0-11-16,-4-9-2 16,-5-18-12-16,-3-9-30 15,-13-5 16-15,-12-7 5 16,-9 0 3-16,-3-1-29 16,-3 3 39-16,-18 7 10 15,-7 9 29-15,-2 10-18 0,-4 7 6 16,-5 7-10-1,-1 6-7-15,1 0-12 0,8 0-28 16,10 0-121-16,21 0-155 16,0 0-181-16,0 8-11 0</inkml:trace>
        </inkml:traceGroup>
        <inkml:traceGroup>
          <inkml:annotationXML>
            <emma:emma xmlns:emma="http://www.w3.org/2003/04/emma" version="1.0">
              <emma:interpretation id="{66BE1CCB-F629-434B-A8C5-756312905FB0}" emma:medium="tactile" emma:mode="ink">
                <msink:context xmlns:msink="http://schemas.microsoft.com/ink/2010/main" type="inkWord" rotatedBoundingBox="5418,9236 5838,9241 5832,9686 5412,9680"/>
              </emma:interpretation>
              <emma:one-of disjunction-type="recognition" id="oneOf2">
                <emma:interpretation id="interp2" emma:lang="" emma:confidence="0">
                  <emma:literal>o</emma:literal>
                </emma:interpretation>
                <emma:interpretation id="interp3" emma:lang="" emma:confidence="0">
                  <emma:literal>°</emma:literal>
                </emma:interpretation>
                <emma:interpretation id="interp4" emma:lang="" emma:confidence="0">
                  <emma:literal>O</emma:literal>
                </emma:interpretation>
                <emma:interpretation id="interp5" emma:lang="" emma:confidence="0">
                  <emma:literal>0</emma:literal>
                </emma:interpretation>
                <emma:interpretation id="interp6" emma:lang="" emma:confidence="0">
                  <emma:literal>º</emma:literal>
                </emma:interpretation>
              </emma:one-of>
            </emma:emma>
          </inkml:annotationXML>
          <inkml:trace contextRef="#ctx0" brushRef="#br1" timeOffset="689754.2004">1213 1272 335 0,'0'0'193'0,"0"0"3"16,0 0-41-16,0 0-42 16,0 0 1-16,0 0-17 15,0 0-13-15,-79 34-12 16,63-28 15-16,2 0-11 16,-2-1-5-16,4 0 3 15,-4 4-6-15,2-1-20 16,-4 5-3-16,-1 4 3 0,-2 3-11 15,3 1-6-15,2 6-5 16,1 1 17-16,9 5 5 16,3 2 6-16,3 1 5 15,0 0-10-15,16-5-2 16,11-4-11-16,7-6 1 16,2-7-28-16,4-6 11 15,-8-5-18-15,2-3 20 16,-3 0-22-16,-4-20 22 15,0-9-16-15,1-12-6 16,-1-4-9-16,-3-1-6 16,-3 2 14-16,-5 6-10 15,-14 5 11-15,-2 11 7 16,-8 3 27-16,-29 5 9 0,-11 6-14 16,-7 4-5-16,3 3-7 15,12 1-17-15,16 0 0 16,15 0-171-16,6 0-536 0</inkml:trace>
        </inkml:traceGroup>
        <inkml:traceGroup>
          <inkml:annotationXML>
            <emma:emma xmlns:emma="http://www.w3.org/2003/04/emma" version="1.0">
              <emma:interpretation id="{E029A178-0D86-4BB4-9EC0-BE73C2F32D63}" emma:medium="tactile" emma:mode="ink">
                <msink:context xmlns:msink="http://schemas.microsoft.com/ink/2010/main" type="inkWord" rotatedBoundingBox="6200,9043 6920,9053 6910,9803 6189,9793"/>
              </emma:interpretation>
              <emma:one-of disjunction-type="recognition" id="oneOf3">
                <emma:interpretation id="interp7" emma:lang="" emma:confidence="1">
                  <emma:literal/>
                </emma:interpretation>
              </emma:one-of>
            </emma:emma>
          </inkml:annotationXML>
          <inkml:trace contextRef="#ctx0" brushRef="#br1" timeOffset="684759.7332">1742 1325 578 0,'0'0'221'15,"0"0"-46"-15,0 0-12 16,0 0-12-16,0 0-35 16,0 0-17-16,0 0-15 15,-6 0-24-15,4 0 21 16,-1 0-2-16,-4 0-10 16,4 0-13-16,-3 0-15 15,3 0-2-15,3 0 27 16,0 0 16-16,0-2-6 15,0-3-13-15,0-1-12 16,0 0-25-16,16-1-17 16,2-3 21-16,4 3-30 15,4 2 14-15,5 1-5 0,-1 4-2 16,1 0-7-16,-7 0 0 16,-3 0-2-16,-8 12-5 15,-7-1-4-15,-6-1 5 16,0 4 6-16,0 3 12 15,0 2 22-15,0 0-13 16,0 3-21-16,0-3 4 16,-6 3-4-16,-7-2 22 15,1-1-21-15,-3-3 15 16,-3 1-15-16,3-4 6 16,-4 1 8-16,4-4-5 15,6-1-10-15,2-2 6 16,4-4 0-16,3-3-5 0,0 0 0 15,0 0-1 1,19 0 0-16,5 0 16 0,7-8-8 16,3 6-7-16,-8-1-1 15,1 3-1-15,-4 0 0 16,-5 10-17-16,-4 16 3 16,-1 1 5-16,0 3-3 15,-8-2 11-15,-2-1 1 16,-3-6-34-16,0-1 35 15,-3-1 5-15,-18-6 19 16,-7 2-1-16,-2-3-5 16,-1-5 9-16,4 1-5 15,9-4 4-15,3 0-1 16,6 0 0-16,6-4-7 0,3 0-3 16,0 0-4-16,0 0-11 15,0 0-15-15,0 0-57 16,0 0-88-16,6-8-141 15,0 8-434-15</inkml:trace>
          <inkml:trace contextRef="#ctx0" brushRef="#br1" timeOffset="682502.9153">2126 1096 202 0,'0'0'527'0,"0"0"-368"16,0 0 4-16,0 0-19 15,0 0-17-15,0 0-5 16,0 0-20-16,0-11-28 16,0 11-7-16,0 0 3 0,6-3-19 15,1 3-4 1,4 0 11-16,5 0 0 0,-1 0 7 16,1 0 15-16,1 0-21 15,-2 19-22-15,4 10 17 16,-1 3 8-16,0 6-13 15,3 5 14-15,1 3-22 16,-4 0-16-16,-2 0 2 16,-8 4 3-16,2-2 0 15,-4 0-6-15,1 0 10 16,-2-4 16-16,1-6-9 16,-3-10-14-16,4-8-1 15,-4-8 0-15,-1-7-8 16,-2-2 1-16,3-3-1 15,-3 0-2-15,0 0-4 0,0 0-12 16,0 0 0-16,0 0-9 16,0 0-14-16,0 3-15 15,0 0-5-15,3 0-24 16,-3-3-20-16,3 2-38 16,-3-2-88-16,0 3-343 15,0-3-43-15</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39:24.148"/>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991741A-4258-4723-9402-ECEED3A7B775}" emma:medium="tactile" emma:mode="ink">
          <msink:context xmlns:msink="http://schemas.microsoft.com/ink/2010/main" type="inkDrawing" rotatedBoundingBox="5710,11285 5827,12580 4717,12681 4599,11386" hotPoints="5729,11988 5135,12581 4542,11988 5135,11395" semanticType="enclosure" shapeName="Circle"/>
        </emma:interpretation>
      </emma:emma>
    </inkml:annotationXML>
    <inkml:trace contextRef="#ctx0" brushRef="#br0">511-1 662 0,'0'0'223'0,"0"0"-141"16,0 0-17-16,0 0 12 15,0 0-12-15,0 0 6 16,0 0-19-16,-137 0-11 16,116 0 9-16,2 5 46 15,-2 0 42-15,3 4-1 16,-3-4-33-16,2 7-23 15,1-2-23-15,0 4-20 16,-6 6-19-16,1 3-7 16,-1 2-5-16,6 6 1 0,-1-2-7 15,5 1 21-15,2 0 3 16,3 1 1-16,2-2 17 16,1 0-3-16,1 5-12 15,1-1-9-15,-5 1-17 16,3 4 4-16,-3-1-5 15,0 2 0-15,2 0 0 16,1-7-1-16,4 2 1 16,-1-3 1-16,0-5 4 15,3-4-6-15,0 2-5 16,0 2 5-16,0 1 0 16,11 6 7-16,2 1-6 15,2 8 0-15,-3-2-1 16,3 2-6-16,-2-7 4 15,1-1 2-15,2-7-8 0,5-4-4 16,4-2 12-16,8-2 6 16,6-3-6-16,8 3 33 15,1 2-20-15,4-4-4 16,-1 0-9-16,-5-1-16 16,-6-4 1-16,-3-11 15 15,-5-1-1-15,2 0-38 16,3-27 39-16,2-9 8 15,9-4-6-15,2-6 5 16,2-7-5-16,-4-2 22 16,-3-1-16-16,-1-5-7 15,-12-1 0-15,-1-10-1 16,-9-2 6-16,-7-3-6 0,-9 2 0 16,-6-1 6-1,0 14-6-15,-9 5 0 0,-25 5 17 16,-2 8-9-16,-7 1-8 15,1 8-31-15,-7-8-57 16,12 13-107-16,7 4-360 0</inkml:trace>
  </inkml:traceGroup>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27:08.543"/>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762A2FE-78A9-41EE-983A-ABDC99D5D7F3}" emma:medium="tactile" emma:mode="ink">
          <msink:context xmlns:msink="http://schemas.microsoft.com/ink/2010/main" type="writingRegion" rotatedBoundingBox="17125,5551 11327,15098 10551,14627 16349,5080"/>
        </emma:interpretation>
      </emma:emma>
    </inkml:annotationXML>
    <inkml:traceGroup>
      <inkml:annotationXML>
        <emma:emma xmlns:emma="http://www.w3.org/2003/04/emma" version="1.0">
          <emma:interpretation id="{A68D6FF9-401B-4C69-AC1A-13D5FDD9527C}" emma:medium="tactile" emma:mode="ink">
            <msink:context xmlns:msink="http://schemas.microsoft.com/ink/2010/main" type="paragraph" rotatedBoundingBox="17125,5551 11327,15098 10551,14627 16349,5080" alignmentLevel="1"/>
          </emma:interpretation>
        </emma:emma>
      </inkml:annotationXML>
      <inkml:traceGroup>
        <inkml:annotationXML>
          <emma:emma xmlns:emma="http://www.w3.org/2003/04/emma" version="1.0">
            <emma:interpretation id="{B66B4133-1A31-4C6F-87DD-4FCF4D1FE5EF}" emma:medium="tactile" emma:mode="ink">
              <msink:context xmlns:msink="http://schemas.microsoft.com/ink/2010/main" type="line" rotatedBoundingBox="17125,5551 11327,15098 10551,14627 16349,5080"/>
            </emma:interpretation>
          </emma:emma>
        </inkml:annotationXML>
        <inkml:traceGroup>
          <inkml:annotationXML>
            <emma:emma xmlns:emma="http://www.w3.org/2003/04/emma" version="1.0">
              <emma:interpretation id="{D99C71C2-F7BC-4F7D-8128-37E5D040271E}" emma:medium="tactile" emma:mode="ink">
                <msink:context xmlns:msink="http://schemas.microsoft.com/ink/2010/main" type="inkWord" rotatedBoundingBox="16784,5344 16474,5853 16040,5589 16349,5080"/>
              </emma:interpretation>
              <emma:one-of disjunction-type="recognition" id="oneOf0">
                <emma:interpretation id="interp0" emma:lang="" emma:confidence="1">
                  <emma:literal/>
                </emma:interpretation>
              </emma:one-of>
            </emma:emma>
          </inkml:annotationXML>
          <inkml:trace contextRef="#ctx0" brushRef="#br0">2604-4462 704 0,'-77'-93'193'0,"74"90"-9"15,1 3-26-15,-1-3-8 16,3 3 19-16,-3-2-6 15,3 2-52-15,0 0-23 16,0 0-25-16,0 0-15 16,0 0-8-16,0 0-8 15,0 0 0-15,0 0 11 16,0 0 4-16,0 0 11 16,0 0 15-16,0 0-2 15,0 0-1-15,0 0-11 16,0 0-17-16,8 0-26 15,5 0-6-15,8 0 4 16,6 0 8-16,10 0-2 0,2 0-11 16,4 0 4-16,-4 0-12 15,-2 0 1-15,-9-5 3 16,-11 2-5-16,-4 3-6 16,-10 0 4-16,-1 0 1 15,-2 0-9-15,0 0 4 16,0 0 5-16,0 0 1 15,0 0 0-15,0 0-8 16,0 0-53-16,0 0-115 16,0 0-155-16,0 0-300 15,-2 0-391-15</inkml:trace>
          <inkml:trace contextRef="#ctx0" brushRef="#br0" timeOffset="855.4178">2556-4561 631 0,'0'0'394'0,"0"0"-181"0,0 0-32 16,0 0-95-16,0 0-53 16,0 0 84-16,0 0 5 15,0 82-35-15,0-48-2 16,0-4 1-16,0-5 4 16,0-6-6-16,0-7-27 15,0 0-1-15,0-5-13 16,0 3-17-16,0-5-9 15,0 0-6-15,0 4-10 16,0-4 14-16,0 4 1 16,0-8-5-16,0 3-6 15,0-4-4-15,8 0 40 16,5 0 9-16,-2 0-17 0,5 0-15 16,-4-5-3-1,0-4-5-15,-3 2-2 0,-3 0-7 16,4 4-1-16,-4 1 0 15,6-1-1-15,2 3 0 16,5-2 0-16,6-1 1 16,-1 3 0-16,0-3 0 15,-6 3 1-15,-2 0-1 16,-8 0 1-16,-2 0-1 16,-2 0-7-16,-1 0 7 15,0 8 7-15,0 3 9 16,0 3-1-16,4-1-4 15,-4 4-3-15,2 5 3 16,-2-3-10-16,0 3-1 16,-3-3-1-16,0-3 1 0,0 1 13 15,-3-7 1-15,-8 5-7 16,-8-3 2-16,4-3 2 16,-4 1-10-16,4 2 4 15,-1 3-4-15,5-6 4 16,-2 3 1-16,2 0-4 15,-2-7 5-15,1 0 2 16,-7 0 7-16,-2-5-1 16,0 0 2-16,-3 0-8 15,3 0 1-15,0-8 5 16,5-6 1-16,1 4-4 16,9-2-4-16,0 5 2 0,6-2 11 15,0 4-11-15,0 2-10 16,0 3-6-16,0 0-25 15,0 0-41-15,0 0-67 16,0 0-248-16,-4 8-660 0</inkml:trace>
          <inkml:trace contextRef="#ctx0" brushRef="#br0" timeOffset="-403.5482">2604-4462 386 0,'0'0'19'0,"0"0"-19"16</inkml:trace>
        </inkml:traceGroup>
        <inkml:traceGroup>
          <inkml:annotationXML>
            <emma:emma xmlns:emma="http://www.w3.org/2003/04/emma" version="1.0">
              <emma:interpretation id="{7ED3043D-6D66-4E87-A74A-5703CD6C0CA4}" emma:medium="tactile" emma:mode="ink">
                <msink:context xmlns:msink="http://schemas.microsoft.com/ink/2010/main" type="inkWord" rotatedBoundingBox="14493,9885 14131,10481 13474,10081 13835,9485"/>
              </emma:interpretation>
              <emma:one-of disjunction-type="recognition" id="oneOf1">
                <emma:interpretation id="interp1" emma:lang="" emma:confidence="1">
                  <emma:literal/>
                </emma:interpretation>
              </emma:one-of>
            </emma:emma>
          </inkml:annotationXML>
          <inkml:trace contextRef="#ctx0" brushRef="#br0" timeOffset="-3843.8399">405-35 140 0,'0'0'881'0,"0"0"-715"16,0 0-60-16,0 0 14 16,0 0-2-16,0 0 55 15,0 0-29-15,2-17-62 16,-2 17-13-16,0 0 15 16,0 0-19-16,0 0-9 15,0 0-6-15,0 0 4 16,0 0 15-16,0 0 4 15,0 0-17-15,0 10-15 16,-2 14 6-16,-8 12 17 0,-6 15 23 16,2 9-11-16,-2 8-19 15,4 1-25-15,3-3 1 16,-1-12-12-16,8-9-9 16,-1-16-4-16,3-9-1 15,0-10-7-15,0-6 9 16,0-4 0-16,0 0 15 15,0 0-24-15,0 0 10 16,0 0-9-16,0 0 0 16,0 0-1-16,0 0 0 15,3 0-24-15,2 0-55 16,14-17-94-16,-7 0-398 16,-3 4-877-16</inkml:trace>
          <inkml:trace contextRef="#ctx0" brushRef="#br1" timeOffset="720133.5106">318-172 121 0,'0'0'542'16,"0"0"-399"-16,0 0-29 16,0 0-24-16,0 0-35 15,0 0 1-15,-42 0-12 16,36 0-10-16,-1 0 8 15,-1 0 40-15,-2-2-11 16,-1-4-22-16,-2 3-21 0,-2 2-14 16,0-3-7-16,-3 1-7 15,0 0 1-15,2 3 0 16,-2 0 6-16,2 0 19 16,-2 0-1-16,4 0-15 15,-5 3-3-15,4 8-6 16,-1 2-1-16,1 4 0 15,4-3 1-15,-2 1 0 16,0 2 1-16,5-3-1 16,-5 5 1-16,5 0 15 15,-2 1-2-15,4 2 2 16,0 2-7-16,6 4 11 0,0 1 2 16,0 2-16-1,0 1 4-15,0-1 8 16,3-3-19-16,3-4 17 0,-3-5-7 15,1 1-4-15,-4-4 7 16,0 0-12-16,0 1 9 16,0-4 15-16,0 4-4 15,6-4 1-15,9-1 7 16,3 0-14-16,4 6-14 16,-1-5 20-16,-3 4-8 15,0-3-9-15,-6 3-4 16,0-5-9-16,-3 0 9 15,-2 0 0-15,1 0 1 16,5 2 9-16,3-1 8 16,5 4-2-16,3-4-3 0,6 4-3 15,3 0 17-15,-4-5-7 16,-5-2-19-16,-6-3 5 16,-7-4-6-16,5-3-11 15,-4 0 0-15,7 0 0 16,-1-10 0-16,6-7 10 15,0-2-18-15,0-1 1 16,-5 1-10-16,-4 0-11 16,-5 0-13-16,-2 0 8 15,-2-3 4-15,4 1 18 16,1-2 6-16,5-1-24 16,2-1-25-16,0 0 14 15,-2 3 44-15,-1 6 7 0,-9 0 9 16,-3 5 17-1,-3-3-2-15,0 1-16 0,0-5-6 16,-9 1-2-16,-3-6-12 16,3 0-39-16,2 2 0 15,4-1-26-15,3 3 34 16,0 2 5-16,-2 3 25 16,-4 4 12-16,-10 1 1 15,-2 2 62-15,-10-3 5 16,-2 3-5-16,-1-3 10 15,-1 0-10-15,6 1 2 16,2-3-24-16,6 4-36 16,-3 1-4-16,-6 7-90 15,6 0-149-15,2 0-545 0</inkml:trace>
          <inkml:trace contextRef="#ctx0" brushRef="#br0" timeOffset="-4370.2241">105 14 504 0,'0'0'319'0,"0"0"-205"16,0 0-36-16,0 0-6 15,0 0-18-15,16-16-15 16,-13 16-16-16,-3 0-13 16,0 0 7-16,0 0 51 15,0 0 8-15,0 0 12 16,0 0 8-16,0 0-8 16,0 0-8-16,0 0-13 15,0 0-9-15,0 0-17 16,0 0-10-16,0 0-9 15,0 0-6-15,0 0-1 0,0 0-3 16,0 0 4 0,0 0-3-16,-6 8 16 0,-7 11 56 15,-2 6-3-15,1 3-13 16,-2-4-16-16,3 1-10 16,2-4-4-16,1-2-7 15,2-2-17-15,1-4-6 16,1-1-7-16,3-4 4 15,0-2 6-15,3-1-1 16,0 0 3-16,0 1-2 16,0-1 6-16,0 3 7 15,0-4-4-15,9 1-5 16,1-3 4-16,1 1-19 16,2-3-1-16,5 3 13 15,0-3 8-15,6 0-6 0,5 0-2 16,0 0-1-16,2 3 0 15,-4 0 3-15,4 2 2 16,-4-2 10-16,-6 2-1 16,-2-1-14-16,-4-3 5 15,-4 3-10-15,-1-4-5 16,-4 2-2-16,1 1 2 16,-4 0-2-16,0-3 6 15,-1 0 0-15,1 2 2 16,-3-2-1-16,3 0 2 15,4 0-7-15,-4 0-2 16,0 0-27-16,-3 0-36 0,0 0-62 16,0 0-146-16,0 0-428 15,0 0-393-15</inkml:trace>
        </inkml:traceGroup>
        <inkml:traceGroup>
          <inkml:annotationXML>
            <emma:emma xmlns:emma="http://www.w3.org/2003/04/emma" version="1.0">
              <emma:interpretation id="{9E404EAA-ACB7-49D6-A89E-89DDC03C2051}" emma:medium="tactile" emma:mode="ink">
                <msink:context xmlns:msink="http://schemas.microsoft.com/ink/2010/main" type="inkWord" rotatedBoundingBox="11235,14407 10953,14871 10623,14671 10904,14207"/>
              </emma:interpretation>
            </emma:emma>
          </inkml:annotationXML>
          <inkml:trace contextRef="#ctx0" brushRef="#br0" timeOffset="14813.9574">-2730 4488 390 0,'0'0'585'16,"0"0"-410"-16,0 0-13 15,0 0 11-15,0 0-35 16,0 0-39-16,0 0-32 16,3-8-25-16,-3 8-9 15,0 0 25-15,0 0 23 16,0 0-4-16,0 0 12 0,0 0 10 15,0 0 0 1,0 0-28-16,0 0-7 0,0 0-27 16,0 0-12-16,-6 0-10 15,0 0 3-15,-4 0-1 16,2 0-3-16,-5 0 3 16,5 0 2-16,-8 0 2 15,4 5-2-15,-4 1-4 16,5 2-7-16,-5-2-2 15,4 2-5-15,0-1 5 16,0 4-4-16,0 1 7 16,0 2 4-16,-1 3 6 0,-1-1-5 15,1 3-5 1,-3-2-2-16,5 1-5 16,-2 1 4-16,1 7-5 0,0-9 0 15,3 6 1-15,0-1-1 16,2 0-1-16,4-3-4 15,3 3 4-15,0-3 6 16,0 0-6-16,0 0 12 16,0-2-3-16,7 2 3 15,-1-11-4-15,2 4 1 16,2-2-9-16,-1-3 0 16,3 5-7-16,4-5 6 15,-2 0 1-15,4-2-1 16,4 0 1-16,3-5 10 15,2 0-4-15,1 0 6 0,-1 0-12 16,-3 0-7-16,-3-7-6 16,-3-3 11-16,-2 3-4 15,-3-5 6-15,-2 2 0 16,-1 3 0-16,-2-5 0 16,-2 4-1-16,1-5-5 15,-4-2 6-15,-3 5 0 16,3-7 0-16,-3 1 1 15,0 1-1-15,0-6 1 16,0 6 5-16,0 3-5 16,0-7 0-16,0 7-1 15,-3 2 0-15,-7 1 3 16,-1 4 14-16,1 0-8 16,-4 5-3-16,1 0 6 15,-5 0 3-15,-1 0-4 0,1 5-11 16,0 12 2-16,2-1 5 15,5 1 8-15,1 7-6 16,4-7 9-16,1 5-3 16,2-5-14-16,3-1-1 15,0-9 0-15,0-1-27 16,0-4-14-16,0-2-5 16,0 0 0-16,0 0-2 15,0 0-39-15,5-2-133 16,4-17-405-16</inkml:trace>
          <inkml:trace contextRef="#ctx0" brushRef="#br0" timeOffset="13480.4321">-2720 4505 740 0,'0'0'384'16,"0"0"-188"-16,0 0-56 15,0 0-68-15,0 0-72 16,0 0-83-16,0 0-231 0</inkml:trace>
        </inkml:traceGroup>
      </inkml:traceGroup>
    </inkml:traceGroup>
  </inkml:traceGroup>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29:22.481"/>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230EBD2E-2CFE-406C-885B-3F668AFC15FE}" emma:medium="tactile" emma:mode="ink">
          <msink:context xmlns:msink="http://schemas.microsoft.com/ink/2010/main" type="writingRegion" rotatedBoundingBox="26572,11133 32326,11767 31819,16366 26065,15731"/>
        </emma:interpretation>
      </emma:emma>
    </inkml:annotationXML>
    <inkml:traceGroup>
      <inkml:annotationXML>
        <emma:emma xmlns:emma="http://www.w3.org/2003/04/emma" version="1.0">
          <emma:interpretation id="{38E4EBB6-0797-4DEC-973F-03366A007570}" emma:medium="tactile" emma:mode="ink">
            <msink:context xmlns:msink="http://schemas.microsoft.com/ink/2010/main" type="paragraph" rotatedBoundingBox="26484,11677 31561,11550 31588,12644 26512,12771" alignmentLevel="1"/>
          </emma:interpretation>
        </emma:emma>
      </inkml:annotationXML>
      <inkml:traceGroup>
        <inkml:annotationXML>
          <emma:emma xmlns:emma="http://www.w3.org/2003/04/emma" version="1.0">
            <emma:interpretation id="{7C98254F-42EB-4314-BFF6-60EF6EACA269}" emma:medium="tactile" emma:mode="ink">
              <msink:context xmlns:msink="http://schemas.microsoft.com/ink/2010/main" type="line" rotatedBoundingBox="26484,11677 31561,11550 31588,12644 26512,12771"/>
            </emma:interpretation>
          </emma:emma>
        </inkml:annotationXML>
        <inkml:traceGroup>
          <inkml:annotationXML>
            <emma:emma xmlns:emma="http://www.w3.org/2003/04/emma" version="1.0">
              <emma:interpretation id="{9D1A13F0-8533-4302-8C4A-40AEBACDEF0D}" emma:medium="tactile" emma:mode="ink">
                <msink:context xmlns:msink="http://schemas.microsoft.com/ink/2010/main" type="inkWord" rotatedBoundingBox="26484,11677 31561,11550 31581,12387 26505,12514"/>
              </emma:interpretation>
            </emma:emma>
          </inkml:annotationXML>
          <inkml:trace contextRef="#ctx0" brushRef="#br0">-2379-2087 85 0,'-53'-63'0'0,"53"63"-69"16,0 0 69-16,0 0 206 15,0 0-38-15,0 0-1 16,0 0 21-16,0 0 4 16,0 0 0-16,0 0-34 15,0 0-44-15,0 0-9 0,0 0-2 16,0 0 4 0,0 0 8-16,0 0-15 0,0 0 2 15,0 0-20-15,0 0-20 16,0 0-9-16,0 0-2 15,0 0-6-15,0 0-13 16,-2 0-3-16,-1 0 5 16,-4 0-6-16,4 0-7 15,-3 0 3-15,1 0 4 16,-2 0-2-16,4 0 3 16,0 0 3-16,0 7-6 15,-3-4-3-15,-3 4-2 16,0 2 5-16,-1-1-3 15,2-3 5-15,1 0-10 16,1 4-3-16,3-4-8 0,3 3 1 16,-3 1 5-16,3 2 5 15,-2-1 0-15,-3 5-7 16,2-3-1-16,-2 6-2 16,2-2 5-16,-4 3 3 15,7 3-2-15,-3 1-1 16,3-6 13-16,0 6-8 15,0-7-8-15,0 1 2 16,0 0-1-16,0-4-1 16,0-3-4-16,0 5 6 0,0 0-3 15,7 5-8 1,-1-1 8-16,-1 6-8 0,3 0 8 16,3 1 0-16,2 2 8 15,5-1-16-15,0-3 6 16,1 2 8-16,-5-9 3 15,-2-7-9-15,-6-3 3 16,1-6 1-16,-7-1 2 16,0 0-3-16,3 0 0 15,-3 0-3-15,3 0-7 16,0 0-2-16,-1 0-15 16,1 0-38-16,4 0-71 15,2 0-96-15,1 6-288 16,-5-6-657-16</inkml:trace>
          <inkml:trace contextRef="#ctx0" brushRef="#br0" timeOffset="-801.5571">-2379-2087 522 0,'0'0'0'0</inkml:trace>
          <inkml:trace contextRef="#ctx0" brushRef="#br0" timeOffset="11215.8583">-2353-1993 363 0,'0'0'338'0,"0"0"-133"15,0 0-20-15,0 0-29 16,0 0-43-16,0 0-2 15,0 0-37-15,-5-8-29 16,5 4 0-16,0 4 9 0,0 0 20 16,0 0 15-1,0 0-11-15,0 0-16 0,0 0 25 16,0 0-6-16,0 0-20 16,0 0-24-16,0 0-18 15,0 0-3-15,0 0-10 16,0 0-4-16,0 0 4 15,0 7 3-15,0 0 4 16,0 5-3-16,0 2 1 16,0 1-4-16,0 2 0 15,0 2 1-15,0 0 2 16,0-2-1-16,0-1 10 16,0 1-2-16,0-7-10 0,0 2-5 15,0-2-1 1,0 4 5-16,0 5 12 0,3-2-6 15,2 3 0-15,-2-4 10 16,4-6-1-16,-4 0-5 16,-3-4 2-16,0 0-6 15,0-1-5-15,0 4-5 16,0-4 7-16,0 4-3 16,3-1 1-16,-3-4 2 15,3 4 1-15,-1-8-9 16,1 2-1-16,2-2 0 15,-3 0 22-15,-2 0-4 16,3 0-16-16,-3 0-2 16,0 0 0-16,0 0-1 15,0 0 0-15,3 0-14 0,15 0-37 16,-2 0-125 0,5-2-492-16</inkml:trace>
          <inkml:trace contextRef="#ctx0" brushRef="#br0" timeOffset="9483.473">-1592-1736 892 0,'0'0'199'0,"0"0"-51"15,0 0 30-15,0 0-24 16,0 0 49-16,0 0-38 16,0 0 55-16,0 137 20 15,-2-107-63-15,-17 0-49 16,-2 1-43-16,-3-2 0 15,-1 4-9-15,4-4-17 16,5-5-23-16,8-5-14 16,5-6-14-16,3-2-8 15,0-8-1-15,0 0-54 0,0-3 2 16,0 0-30 0,0 0-89-16,0 0-189 0,0-14-715 0</inkml:trace>
          <inkml:trace contextRef="#ctx0" brushRef="#br0" timeOffset="13713.2061">-1263-1985 542 0,'0'0'134'0,"0"0"-6"15,0 0 1-15,0 0-34 16,0 0-9-16,0 0-24 16,0 0-4-16,0-3 24 15,0 0-14-15,0 1-21 0,0-1 14 16,0 1-22-1,0 2-11-15,0 0 2 0,0 0-1 16,0 0-5-16,0 0 11 16,0 0 14-16,0 0 26 15,0 0-4-15,0 0-12 16,0 0 1-16,0 0 7 16,0 0-21-16,0 0-25 15,0 0-5-15,0 0 0 16,0 0 6-16,0 0 5 15,0 0 2-15,0 0-10 16,0 0-10-16,0 0 5 0,0 0-7 16,0 0 5-16,0 0 1 15,0 0-5-15,0 0 0 16,0 0 1-16,0 0-1 16,0 0 1-16,0 0 2 15,0 0 0-15,0 0-2 16,0 0 1-16,0 0-2 15,0 0-7-15,0 0-1 16,0 2 0-16,0 20 10 16,-7 6 30-16,-4 2-1 15,-7 0-8-15,2-3-16 16,1-5-3-16,3-5-2 16,5-7-2-16,2-1-7 15,5-7-1-15,0-2 0 16,0 0-34-16,0 0-12 0,10 2 46 15,1 2 15-15,2 0 18 16,-2-2-2-16,4-1-9 16,-2-1-2-16,5 0-1 15,4 0 2-15,7 0-5 16,8 0 1-16,3 0 5 16,-7 0-7-16,-6 0-2 15,-8 0-6-15,-10 0-7 16,-9 0-8-16,0 0-4 15,0 0-10-15,0 0 20 16,0 0-5-16,0 0-2 16,0 0-31-16,0 0-66 15,0 0-78-15,3 0-123 0,0 4-89 16,-3-4-465-16</inkml:trace>
          <inkml:trace contextRef="#ctx0" brushRef="#br0" timeOffset="14095.4289">-1078-2009 1082 0,'0'0'191'0,"0"0"-80"16,0 0 38-16,0 0 52 15,0 0 39-15,0 0-64 16,3 139-26-16,-3-89-2 16,0 0-55-16,-3 0-28 15,-5-1-17-15,2-6-12 16,2 0 31-16,4-10-8 15,0-9-23-15,0-4-7 16,13-8-4-16,8 0 8 16,0-9-33-16,0-1-2 15,-2-2-4-15,-4 0-71 16,-2 0-117-16,-7 0-321 0,-6-7-400 16</inkml:trace>
          <inkml:trace contextRef="#ctx0" brushRef="#br0" timeOffset="15361.057">-2026-2034 416 0,'0'0'228'16,"0"0"-60"-16,0 0 32 15,0 0-49-15,0 0-19 16,0 0-9-16,0 0-17 15,0 0-16-15,0 0 41 0,0 0 24 16,0 0-11-16,0 0-65 16,0 0-20-16,0 0-12 15,0 0-7-15,0 0 11 16,0 0-17-16,0 0-2 16,0 0 19-16,0 0 14 15,5 0-9-15,4-3-8 16,1-4-17-16,5-3-22 15,4 0 6-15,2 4-6 16,-3 1-1-16,-4 2-7 16,-1 3-1-16,-7 0-1 15,-2 0-5-15,1 0 5 16,-2 0-1-16,3 8 2 16,-2 1-2-16,2-2 2 0,-1 4-1 15,-2 3 1-15,0 0-15 16,-3 0-6-16,0-1 21 15,0-2 3-15,0 2 6 16,0-1-8-16,0-5 8 16,-3 2-9-16,0-1 1 15,1-5-1-15,-1 0 8 16,0 3-8-16,0-4 1 16,-4 7-1-16,-4-1-1 15,-5 6 1-15,-5-1 1 16,0 1 0-16,0-3 5 15,5-3-5-15,3-6 0 16,11 1 1-16,-1-3 4 0,3 0-6 16,0 0 0-16,0 0-11 15,5 0 5-15,8 0 6 16,-2 0 7-16,5-5-7 16,2 3 0-16,-2-2 0 15,-1 4-1-15,0 0-6 16,-3 0 1-16,-2 0-11 15,-1 8-11-15,-1 4 12 16,-1-2 8-16,-1 2 8 16,4 2 0-16,-8-1 0 15,1 1 0-15,0-1 0 16,-3 0 9-16,0-1-9 0,0-1 0 16,-13 3 8-1,-1-7 4-15,-1 5 0 0,-1-5-6 16,8 0 3-16,-2-5-8 15,7 1 7-15,0-3-7 16,0 2 0-16,3-2 0 16,0 0-1-16,-4 0 0 15,1 0 0-15,3 0-7 16,0 2-26-16,0-2-104 16,0 0-162-16,0 4-320 15,0-4-822-15</inkml:trace>
          <inkml:trace contextRef="#ctx0" brushRef="#br0" timeOffset="16624.8414">-791-1640 732 0,'0'0'303'0,"0"0"-164"0,0 0-28 16,0 0-69-16,0 0-17 15,0 0 48-15,0 0 8 16,0 29 28-16,0-17 82 16,0 5-44-16,0-4-5 15,0 4-8-15,0 3-7 16,0-5-25-16,0 1-12 15,-6 4-32-15,-4 2-23 16,5 3 1-16,-1-1-12 16,2-2-3-16,1-7 0 0,3-3-20 15,0-5 8 1,0-7-8-16,0 0-1 0,0 0-1 16,0 0-50-16,16-7-98 15,-1-9-394-15,1 3-291 0</inkml:trace>
          <inkml:trace contextRef="#ctx0" brushRef="#br0" timeOffset="17516.1511">-502-1964 403 0,'0'0'290'0,"0"0"-208"0,0 0-19 15,0 0-11-15,0 0 31 16,0 0 36-16,0 0-60 16,0-18-31-16,0 15 38 15,0 3 2-15,0-3-17 16,0 0 25-16,0 1 17 15,0-1 8-15,0 3 3 16,0-2-8-16,0 2 1 16,0 0 7-16,0 0-34 15,0 0-33-15,0 0-20 16,0 0-17-16,0 0-11 16,0 21 11-16,0 10 16 0,0 1 28 15,0 6 9-15,0 3-4 16,0-5 3-16,-2 0-2 15,-5-7-13-15,4-3-11 16,3-8-10-16,0-4 12 16,0 0-11-16,0-3-16 15,0 5 18-15,0-2-7 16,0 2 2-16,3-3-10 16,-1-1 4-16,5-7-16 15,-1-5-17-15,0 0-52 16,4 0-81-16,1-13-195 15,-1-4-500-15</inkml:trace>
          <inkml:trace contextRef="#ctx0" brushRef="#br0" timeOffset="18056.2518">-304-2015 975 0,'0'0'334'16,"0"0"-137"-16,0 0 58 16,0 0-81-16,0 0 23 15,0 0-75-15,0 0-51 16,88 0 2-16,-63 17 1 15,-7 2-43-15,-3 5-16 16,-13 3-7-16,-2 6 23 16,0 3 11-16,-2 5-4 0,-13 0 1 15,0 2 0-15,5-4-3 16,7-6-12-16,3-6-13 16,0-8-5-16,0-2-6 15,0-10 38-15,10-3-19 16,-4-1-19-16,-1-3-61 15,2 0-24-15,-4 0-39 16,0 0-119-16,0 0-240 16,0-3-17-16,2-6-514 0</inkml:trace>
          <inkml:trace contextRef="#ctx0" brushRef="#br0" timeOffset="18322.3384">-332-1763 1258 0,'0'0'323'0,"0"0"-58"15,0 0-14-15,0 0-77 16,0 0-7-16,0 0-67 15,0 0-74-15,147 0-12 16,-118 0-14-16,0 0-6 16,-8 0-94-16,-21 3-144 0,0 7-298 15,-3-3-107-15</inkml:trace>
          <inkml:trace contextRef="#ctx0" brushRef="#br0" timeOffset="18957.5772">-43-2198 963 0,'0'0'268'0,"0"0"-81"16,0 0-4 0,0 0-64-16,0 0 20 0,0 0-30 15,0 0-55-15,98 41-21 16,-77-12 17-16,-3 7 27 15,-5 8-21-15,-7 6 2 16,-6 3-6-16,0 3-36 16,-6-2 21-16,-12-1-10 15,-1-5 11-15,7 0-1 16,3-7-4-16,6 3 9 16,3-4 43-16,0-1-32 15,0-3-33-15,0-7-2 16,0-5 4-16,0-4-7 15,0-9 9-15,-3-6-5 16,3-1-9-16,0-4-10 0,0 0-57 16,22 0-80-16,4-14-25 15,11 0-28-15,-3 2-178 16,-10 5-307-16</inkml:trace>
          <inkml:trace contextRef="#ctx0" brushRef="#br0" timeOffset="-191791.9775">2514-1870 7 0,'0'0'764'0,"0"-3"-538"16,-3 0-16-16,3 3-53 15,0-2 5-15,0-1 20 16,-2 3-36-16,2 0-34 15,-3 0-14-15,-1 0-20 0,-2 0-12 16,-3 0-10-16,-6-2-20 16,-9-1-11-16,-7-3-4 15,-5 1-8-15,-9 0 6 16,0-5-11-16,-4 8 5 16,1-3 18-16,-4 2 8 15,0 0-12-15,5 0 2 16,0 2 2-16,8 1-20 15,0 0-2-15,7 0-3 16,1 0-6-16,-6 0 0 16,1 0 0-16,-9 0-1 15,-7 0-11-15,-1 0 11 0,1 0 0 16,13 0 1 0,12 0 0-16,11 0 0 0,9 0 0 15,7 0 1-15,0 0-1 16,0 0 0-16,0 0-35 15,10 0 11-15,6 0 6 16,2-4 18-16,3-2 0 16,8 0-32-16,8 5-27 15,8-5 20-15,17 0-4 16,6 0-22-16,14 1-31 16,0 3-34-16,-3-1-11 15,-10 0 16-15,-17 3 68 16,-19 0 57-16,-9 0 38 15,-13 0 27-15,-4 0 2 16,-4 0-22-16,-3 0-18 0,0 0-8 16,0 0-19-16,0 0-19 15,0 0-148-15,-5 0-135 16,-5 3-381-16</inkml:trace>
          <inkml:trace contextRef="#ctx0" brushRef="#br0" timeOffset="-190523.8779">2297-2084 430 0,'0'0'821'16,"0"0"-672"-16,0 0-18 0,0 0 5 15,0 0-33 1,0 0 14-16,0 0-59 0,3-8-37 15,-3 6 8-15,0 2 62 16,0-6-12-16,0 2-21 16,0-3-9-16,0 2-11 15,0-3-16-15,8-1-22 16,2 2-9-16,2 0-2 16,-6 4 11-16,-3 1 10 15,-3-1-10-15,0 3 1 16,0-2 20-16,0 2-11 15,0-3-3-15,0 3 13 16,-6 0-19-16,-6 0 8 0,-7 0 1 16,-5 0 9-1,-12 0 24-15,-6 0 5 0,-10 0 22 16,-8 0 9-16,-9 0 10 16,-4 0-2-16,0 0-4 15,0 0-8-15,10 0-24 16,5 0-32-16,11 0-4 15,10 0-7-15,12 0-7 16,8 0-1-16,7 0 0 16,5 0-15-16,5 0-42 15,0 0-30-15,0 0-25 16,0 0-32-16,11 0-106 16,7 0-292-16,0 0-504 0</inkml:trace>
        </inkml:traceGroup>
        <inkml:traceGroup>
          <inkml:annotationXML>
            <emma:emma xmlns:emma="http://www.w3.org/2003/04/emma" version="1.0">
              <emma:interpretation id="{00B9A5F1-9F95-4278-AFCA-F5F4A275700E}" emma:medium="tactile" emma:mode="ink">
                <msink:context xmlns:msink="http://schemas.microsoft.com/ink/2010/main" type="inkWord" rotatedBoundingBox="28351,12040 31222,11969 31239,12653 28369,12725"/>
              </emma:interpretation>
              <emma:one-of disjunction-type="recognition" id="oneOf0">
                <emma:interpretation id="interp0" emma:lang="" emma:confidence="1">
                  <emma:literal/>
                </emma:interpretation>
              </emma:one-of>
            </emma:emma>
          </inkml:annotationXML>
          <inkml:trace contextRef="#ctx0" brushRef="#br0" timeOffset="-191153.7028">1484-1839 337 0,'0'0'184'16,"0"0"-74"-16,0 0 73 16,0 0-16-16,0 0-52 15,0 0-19-15,0 0-14 16,-72 52-6-16,72-51 11 16,0-1 7-16,0 0-2 15,0 0-2-15,0 0-50 16,0 0-40-16,-3 0-50 15,-12 0-1-15,-6 0 0 0,-10 0 25 16,1 0 25 0,2 0 0-16,13 0 1 0,9 0 0 15,6 0 39-15,0 0 20 16,19 0-31-16,14 0-28 16,-1-1-3-16,2-9-19 15,-3 1 21-15,-7 2 1 16,-3 4 0-16,-6 1 15 15,1 2 13-15,-2 0-1 16,4 0 0-16,10 0-1 16,9 0-16-16,7 0 0 15,14 0-10-15,2 2 0 16,6 4 0-16,-4 0 0 16,-6-3 0-16,-7 1 11 15,-12 4 35-15,-8-6 41 0,-4 3 5 16,-6-3-23-16,-5 4-35 15,-2-2-15-15,4-4-8 16,-1 0-11-16,-7 4 7 16,1-4-7-16,-5 0 0 15,-4 0-16-15,0 0-10 16,0 0-95-16,0 0-174 16,-10 0-244-16</inkml:trace>
          <inkml:trace contextRef="#ctx0" brushRef="#br1" timeOffset="388594.3496">-578-1350 430 0,'0'0'314'0,"0"0"-133"0,0 0-37 15,0 0-41-15,0 0-16 16,0 0 26-16,0 0-26 16,0 0-19-16,-3 0-4 15,1 0-10-15,2 0-1 16,0 0 18-16,0 0-7 16,0 0-24-16,0 0-14 15,0 0-4-15,0 0-4 16,0 0-11-16,0 0 11 0,16 0 4 15,7 0 0 1,1 0-5-16,6 0-5 0,1 0-5 16,3 0-6-1,-2 0 0-15,2-8 0 0,-7-3-1 16,-2 3-1-16,-6 2-1 16,-5 1 2-16,-4 3 0 15,2 2 10-15,2 0-3 16,-1 0 1-16,3 0-1 15,-2 0-6-15,4 0 5 16,-2-3 0-16,-4 3 0 16,-3-4-6-16,-2 4-1 15,-7 0-31-15,0 0-62 16,0 0-101-16,0 0-81 16,0 0-127-16</inkml:trace>
          <inkml:trace contextRef="#ctx0" brushRef="#br1" timeOffset="389323.0748">-681-1100 550 0,'0'0'303'0,"0"0"-176"15,0 0-23-15,0 0-13 16,0 0-36-16,0 0-5 16,0 0-21-16,-7 0-21 15,7 0 15-15,0-4 14 0,0 4-4 16,0-2 9-1,0 2-1-15,0 0 7 16,0 0 20-16,0 0-11 0,0 0-31 16,0 0-10-16,0 0 2 15,0 0 2-15,3 0 5 16,12 0 4-16,9 0 34 16,7 0 3-16,9 0-12 15,2 0-21-15,1 0-10 16,0 0-7-16,-7-6-1 15,-5 2-7-15,-7 0-7 16,0 1 0-16,1 0-1 16,2 1 1-16,4-3 0 0,2-5 1 15,0 3-1 1,-8 2 0-16,-7-2 0 0,-11 5-1 16,-4 2 0-16,0 0 0 15,-3 0 0-15,0 0 1 16,0 0 1-16,2 0 7 15,4 0-2-15,1 0 2 16,2-2 0-16,0-1-9 16,-3 0-14-16,-6-3-118 15,0 1-185-15,0 3-476 0</inkml:trace>
        </inkml:traceGroup>
      </inkml:traceGroup>
    </inkml:traceGroup>
    <inkml:traceGroup>
      <inkml:annotationXML>
        <emma:emma xmlns:emma="http://www.w3.org/2003/04/emma" version="1.0">
          <emma:interpretation id="{5007EAB4-AB60-4647-ACFB-0139239C17E0}" emma:medium="tactile" emma:mode="ink">
            <msink:context xmlns:msink="http://schemas.microsoft.com/ink/2010/main" type="paragraph" rotatedBoundingBox="26428,12483 29267,12836 29148,13791 26309,13439" alignmentLevel="1"/>
          </emma:interpretation>
        </emma:emma>
      </inkml:annotationXML>
      <inkml:traceGroup>
        <inkml:annotationXML>
          <emma:emma xmlns:emma="http://www.w3.org/2003/04/emma" version="1.0">
            <emma:interpretation id="{7D9F53E1-5FCA-405A-8B91-02B8C4B80FC2}" emma:medium="tactile" emma:mode="ink">
              <msink:context xmlns:msink="http://schemas.microsoft.com/ink/2010/main" type="line" rotatedBoundingBox="26428,12483 29267,12836 29148,13791 26309,13439"/>
            </emma:interpretation>
          </emma:emma>
        </inkml:annotationXML>
        <inkml:traceGroup>
          <inkml:annotationXML>
            <emma:emma xmlns:emma="http://www.w3.org/2003/04/emma" version="1.0">
              <emma:interpretation id="{5A676D8F-1407-4069-8AFB-BB8B13E7AEC9}" emma:medium="tactile" emma:mode="ink">
                <msink:context xmlns:msink="http://schemas.microsoft.com/ink/2010/main" type="inkWord" rotatedBoundingBox="26428,12483 29267,12836 29148,13791 26309,13439"/>
              </emma:interpretation>
              <emma:one-of disjunction-type="recognition" id="oneOf1">
                <emma:interpretation id="interp1" emma:lang="" emma:confidence="1">
                  <emma:literal/>
                </emma:interpretation>
              </emma:one-of>
            </emma:emma>
          </inkml:annotationXML>
          <inkml:trace contextRef="#ctx0" brushRef="#br0" timeOffset="96582.4764">-2459-1320 222 0,'0'0'345'0,"0"0"-211"16,0 0 38-16,0 0-20 15,0 0-42-15,0 0-9 16,0 0-8-16,0 0-28 16,0 0 19-16,0 0 31 0,0 0 18 15,0 0-18-15,0 0 1 16,0 0-34-16,0 0-26 15,0 0-5-15,0 0-11 16,-7 0-16-16,1 0-5 16,-2 0-7-16,-2 6 7 15,4 0 2-15,-4-2-1 16,5 2 5-16,-1 0 2 16,-1-1 10-16,-1 1-3 15,-2 5-6-15,-2 1-5 16,-3 3-2-16,-1 6-4 15,1 3 0-15,1 0-11 16,-2 5 0-16,3 7 7 0,2 1 6 16,1-1 2-1,2 7-4-15,5-6 6 0,-1 2 0 16,1 0-1-16,3-7 2 16,0 1-6-16,0-2 0 15,0-4-3-15,0-3-2 16,0-5 8-16,0 0 1 15,0-4 1-15,0-3 2 16,7 3-1-16,4-1 0 16,5 3 6-16,-4-1-11 15,3-3-7-15,-3 4-6 16,-3-3-5-16,1-4 7 16,-8 1-8-16,-2-3 1 15,0-1 7-15,0-2-7 16,0-3-1-16,0 1 1 0,0-1-1 15,0 2 1-15,0-4-1 16,0 0-1-16,0 0-18 16,0 0-29-16,0 0-49 15,0 0-81-15,0-15-387 16,-12 2-1250-16</inkml:trace>
          <inkml:trace contextRef="#ctx0" brushRef="#br0" timeOffset="101362.1258">-1807-654 899 0,'0'0'221'0,"0"0"-121"15,0 0 62-15,0 0-53 16,0 0 20-16,0 0-15 16,0 0-34-16,61-16 10 15,-61 16 11-15,0 0-2 16,0 0-15-16,2 14 14 15,-2 7 7-15,0 10-8 16,0 1-16-16,-8 4-24 16,-10 0-23-16,-1-7-14 15,4-6-11-15,6-7-1 0,2-7-8 16,4-9-42 0,3 0-120-16,0-11-133 0,16-12-508 0</inkml:trace>
          <inkml:trace contextRef="#ctx0" brushRef="#br0" timeOffset="102925.2397">-844-654 755 0,'0'0'179'0,"0"0"-46"15,0 0 6-15,0 0-12 16,0 0-1-16,0 0 2 15,0 0 28-15,21 3 80 16,-8 11-35-16,-2 5-31 16,2 8-32-16,-8 4-13 15,-5 6-30-15,0 8-22 16,-18 1-8-16,-9 4-16 16,0-4 0-16,-1-5-11 15,7-8-20-15,9-8-11 16,2-11-6-16,8-4-1 0,2-7-43 15,0-3-48-15,0 0 0 16,8 0-95-16,-8 0-595 0</inkml:trace>
          <inkml:trace contextRef="#ctx0" brushRef="#br0" timeOffset="106942.677">52-972 905 0,'0'0'235'16,"0"0"-11"-16,0 0-12 0,0 0-75 15,0 0-19-15,0 0-52 16,0 0-52-16,15-2 32 15,4 7 4-15,2 17 3 16,0 8 0-16,0 12-13 16,-8 4 13-16,-7 11-36 15,-6 3 10-15,0 6 7 16,-16-2 2-16,-8-5 23 16,-4-7 21-16,1-9 0 15,9-11-2-15,2-8-37 16,8-5-21-16,5-8-11 15,3-3-9-15,0-5-9 16,0-3-24-16,0 0-1 0,0 0-53 16,0 0-113-16,0 0-286 15,-3 0-450-15</inkml:trace>
          <inkml:trace contextRef="#ctx0" brushRef="#br0" timeOffset="133738.1714">-2334-909 778 0,'0'0'193'0,"0"0"-103"0,0 0 23 15,0 0-31-15,0 0-5 16,0 0-17-16,8-12-37 15,-8 12 2-15,0 0 28 16,0 4 5-16,0 2-1 16,0-4 19-16,0-2 17 15,0 4-5-15,0-4-9 16,0 1-19-16,0 9-13 16,0 3-3-16,0 8 21 15,0 10 21-15,-8 7-8 16,-5 7-2-16,-1 1-5 15,1 0-13-15,3-2-11 16,4-8-8-16,4-9-5 0,2-7-19 16,0-10-3-1,0-5-12-15,0-5-10 0,0 0-50 16,0 0-51-16,5-7-67 16,8-8-132-16,-5 8-178 15,2 1-20-15</inkml:trace>
          <inkml:trace contextRef="#ctx0" brushRef="#br0" timeOffset="134315.8997">-2155-782 153 0,'0'0'840'0,"0"0"-696"15,0 0-15-15,0 0 48 0,0 0-33 16,0 0-3 0,0 0-36-16,34-64-24 0,-26 56 19 15,2 2 4-15,2 1-17 16,0-1-22-16,4 6-2 16,2 0-15-16,1 0-14 15,-1 0 4-15,-4 6-12 16,-1 13-16-16,-7 2-2 15,-6 2 8-15,0-2 5 16,0 5-15-16,-3-4 11 16,-18-1-9-16,-3 1 17 15,-1 2-17-15,0-4-2 16,7-1-5-16,4 4 1 16,4-5-2-16,7-2 2 15,3 4-1-15,0-6 6 0,27-2 5 16,9-7 43-16,4-3-4 15,0-2-26-15,-9 0-25 16,-16 0 0-16,-12 0-57 16,-16 0-139-16,-26 0-428 15,-6 3-370-15</inkml:trace>
          <inkml:trace contextRef="#ctx0" brushRef="#br0" timeOffset="137296.6618">-1445-750 485 0,'0'0'208'0,"0"0"-56"0,0 0 8 16,0 0-37-16,0 0-9 15,0 0-9-15,0 0-33 16,0-8 11-16,0 8 22 15,0 0-8-15,0 0-2 16,0 0-14-16,0 0-8 16,0 0 9-16,0 0-4 15,0 0-3-15,0 0-22 16,0 0-13-16,0 0-18 16,0 0-8-16,0 17 30 15,-12 5 8-15,-6 2-6 16,2 1-13-16,1 2-2 15,4-2 1-15,8-4 1 0,3-1 1 16,0-3-19-16,11 0-4 16,20-5 11-16,9-4-1 15,-1 1-4-15,1-7-16 16,-6-2 7-16,-17 0-2 16,-4 0-6-16,-11 0-17 15,-2 4-6-15,0-3-16 16,0 11-28-16,0-5 18 15,-2 10-15-15,-1-5-68 16,3 2-100-16,0-7-153 0,0-1-15 16</inkml:trace>
          <inkml:trace contextRef="#ctx0" brushRef="#br0" timeOffset="137656.9486">-1161-758 1232 0,'0'0'242'0,"0"0"-8"0,0 0 80 16,0 0-85-16,-16 184-14 16,5-118-75-16,-2-2-73 15,-2-2 3-15,-1-9 3 16,5-5-22-16,1-12 7 16,2-14-9-16,5-9-28 15,-2-5-21-15,5-8-45 16,0 0-51-16,0 0-90 15,13 0-165-15,3 0-319 16,-4 0-142-16</inkml:trace>
          <inkml:trace contextRef="#ctx0" brushRef="#br0" timeOffset="138587.7166">-253-662 415 0,'0'0'401'0,"0"0"-277"16,0 0-24-16,0 0 18 16,0 0-21-16,0 0 12 15,0 0-12-15,-15-28-21 16,15 25 17-16,0 1 5 16,0 0-19-16,0-1-8 15,0 1 7-15,0-2-1 16,-4 1 3-16,4 3-8 15,-3 0-22-15,0 0-14 16,3 0-1-16,0 0-13 16,0 0-11-16,-2 0-2 15,-1 0 5-15,-7 19 34 0,-4 9 19 16,-9 7-3-16,-1 6 1 16,-10 4-23-1,-5 1-6-15,3-5-2 0,0-2-1 16,7-16-9-16,11 0-7 15,9-12-8-15,7-6-8 16,2-1-1-16,0-4-28 16,0 0-12-16,0 0-9 15,0 0-1-15,0 0-33 16,0 0-147-16,5 0-578 0</inkml:trace>
          <inkml:trace contextRef="#ctx0" brushRef="#br0" timeOffset="139422.5388">21-733 639 0,'0'0'155'16,"0"0"-1"-16,0 0-2 16,0 0-52-16,0 0-2 15,0 0-21-15,0 0-30 16,-21 2 6-16,21-2 19 15,0 0 9-15,-6 3 23 16,-4 3-11-16,-4-1-4 0,-2 0-8 16,-2 5 7-16,0-1-12 15,-1 1-3-15,4-3-13 16,1 3-11-16,1-3 0 16,0 1-15-16,2 4-17 15,-5 0-16-15,1 11 15 16,-7-6 11-16,4 4 7 15,3 4 5-15,0-1-3 16,3 3-2-16,2 2-12 16,7-6-10-16,3 2-10 15,0 0 8-15,0-2-9 16,0-6 20-16,0-3-11 16,10 1-9-16,1-8 25 15,5-1-13-15,-1 0 2 0,6-1-14 16,3-2 7-16,2 0-8 15,1-3-15-15,0 0 15 16,-6 0 0-16,1 0 0 16,-10-11-9-16,-2-6-6 15,-10 0-6-15,0-4 7 16,0-1 1-16,0 0 13 16,-13 0 10-16,4 9-9 15,0 2 5-15,3 8-6 16,-4 3-7-16,-4 0-13 15,-4 4-22-15,-8 19-64 16,-4 18-101-16,2-9-317 16,10-3-138-16</inkml:trace>
        </inkml:traceGroup>
      </inkml:traceGroup>
    </inkml:traceGroup>
    <inkml:traceGroup>
      <inkml:annotationXML>
        <emma:emma xmlns:emma="http://www.w3.org/2003/04/emma" version="1.0">
          <emma:interpretation id="{983EE5FB-BABB-4379-8091-B0C9BA4859F2}" emma:medium="tactile" emma:mode="ink">
            <msink:context xmlns:msink="http://schemas.microsoft.com/ink/2010/main" type="paragraph" rotatedBoundingBox="29263,14712 26430,14873 26379,13978 29212,13817" alignmentLevel="3"/>
          </emma:interpretation>
        </emma:emma>
      </inkml:annotationXML>
      <inkml:traceGroup>
        <inkml:annotationXML>
          <emma:emma xmlns:emma="http://www.w3.org/2003/04/emma" version="1.0">
            <emma:interpretation id="{B4F683E0-649B-4403-A20A-8955370E9E3D}" emma:medium="tactile" emma:mode="ink">
              <msink:context xmlns:msink="http://schemas.microsoft.com/ink/2010/main" type="inkBullet" rotatedBoundingBox="26411,14456 26407,14457 26404,14403 26408,14402"/>
            </emma:interpretation>
            <emma:one-of disjunction-type="recognition" id="oneOf2">
              <emma:interpretation id="interp2" emma:lang="" emma:confidence="0">
                <emma:literal>•</emma:literal>
              </emma:interpretation>
            </emma:one-of>
          </emma:emma>
        </inkml:annotationXML>
        <inkml:trace contextRef="#ctx0" brushRef="#br1" timeOffset="562044.6396">-2653 578 627 0,'0'0'158'0,"0"0"-37"16,0 0 8-16,0 0-11 15,0 0-8-15,0 0-55 16,0 0-55-16,5 1 0 16,-5 3-21-16,0 2-28 15,0 0 38-15,0 1 10 16,0-1 0-16,0-1 1 15,0 1 0-15,0-1-14 16,0 3-117-16,0-8-659 0</inkml:trace>
      </inkml:traceGroup>
      <inkml:traceGroup>
        <inkml:annotationXML>
          <emma:emma xmlns:emma="http://www.w3.org/2003/04/emma" version="1.0">
            <emma:interpretation id="{C242F832-D82D-4798-8D28-3036CE317991}" emma:medium="tactile" emma:mode="ink">
              <msink:context xmlns:msink="http://schemas.microsoft.com/ink/2010/main" type="line" rotatedBoundingBox="29263,14712 26431,14873 26380,13978 29212,13817"/>
            </emma:interpretation>
          </emma:emma>
        </inkml:annotationXML>
        <inkml:traceGroup>
          <inkml:annotationXML>
            <emma:emma xmlns:emma="http://www.w3.org/2003/04/emma" version="1.0">
              <emma:interpretation id="{E9ABEB82-10C0-4461-AAFA-8EB6F6930E63}" emma:medium="tactile" emma:mode="ink">
                <msink:context xmlns:msink="http://schemas.microsoft.com/ink/2010/main" type="inkWord" rotatedBoundingBox="27039,14707 26424,14742 26382,14015 26997,13980"/>
              </emma:interpretation>
            </emma:emma>
          </inkml:annotationXML>
          <inkml:trace contextRef="#ctx0" brushRef="#br1" timeOffset="426328.4709">-2484 202 363 0,'0'0'494'0,"0"0"-349"16,0 0-12-16,0 0 16 15,0 0-56-15,0 0-12 16,0-20-7-16,0 20-11 16,0 0 30-16,0 0 22 15,0-2-9-15,0 2-24 16,0 0-2-16,0 0-5 15,0 0-7-15,0 0-19 16,0 0-11-16,0 12-1 16,0 12 24-16,-8 15 3 0,-5-1 6 15,-3 5-8-15,5 5-11 16,1-8-8-16,7 4-6 16,1-12-8-16,2-1-7 15,0-7-10-15,0-1-3 16,2-6-3-16,6-4-6 15,0-8 0-15,-5 1-18 16,-3-1 0-16,0-2-24 16,0-3-7-16,0 0-43 15,18 0-100-15,1 0-179 16,2-12-359-16</inkml:trace>
          <inkml:trace contextRef="#ctx0" brushRef="#br1" timeOffset="427292.9769">-2200 219 595 0,'0'0'349'15,"0"0"-215"-15,0 0-25 16,0 0 7-16,0 0 0 15,0 0-10-15,0 0-17 16,0-17-5-16,0 17 37 16,-3-3-4-16,0 3-19 15,-1 0-18-15,1 0-17 16,3 0-7-16,0 0 5 16,0-5 3-16,0 5-4 15,0 0-9-15,0-2-23 0,10 2-7 16,11-3 9-16,1 0-14 15,-1 3-7-15,0 0-8 16,-6 0 5-16,-3 0-6 16,-5 0-1-16,1 0-1 15,-1 8-3-15,-1 3 5 16,-3 0 1-16,2 3-1 16,-5-2-8-16,0 3-5 15,0 2 9-15,0 2 4 16,-5 0 19-16,-11 3-1 15,1-9 3-15,1 4 2 16,1-11 6-16,4 2-10 16,0-5-3-16,0 5-5 0,2-8-4 15,4 2 2 1,0-2-3-16,1 3-4 0,2 0-1 16,-3 1 1-16,-4-4-2 15,4 4 1-15,0-1 0 16,0-3 0-16,3 5 5 15,0-5-6-15,0 0-18 16,16 0 9-16,5 0 9 16,3 0 1-16,-3 0-1 15,-3 7-11-15,-8 3-6 16,-4 7 3-16,-6 4 5 16,0 0 2-16,0 6 7 15,0 4 5-15,-16 0 1 16,1-1-5-16,4-6 5 15,-2 2 0-15,0-9-4 0,2 0 7 16,-2-3 4 0,2-6 0-16,-2-2 2 0,0-3 8 15,-1-3 6-15,-4 0-8 16,2 0 2-16,4-9-7 16,3-4-5-16,-1-1-2 15,8 2-9-15,2 7-5 16,0 3-51-16,0 2-63 15,0 0-152-15,12 0-497 16,4 6-729-16</inkml:trace>
          <inkml:trace contextRef="#ctx0" brushRef="#br1" timeOffset="563519.8613">-2581 723 525 0,'0'0'315'16,"0"0"-231"-16,0 0-48 15,0 0-10-15,0 0-13 16,0 0 14-16,0 0 12 16,-54 74 11-16,50-71 44 15,4-1 33-15,0-2-22 16,0 0-1-16,0 0 5 0,0 0-18 15,0 3-21 1,0-1-1-16,0 1-21 0,10 4 37 16,2-3 0-16,0 2-29 15,0 1-13-15,-3-1-5 16,4 0 5-16,2-1 13 16,4 3 20-16,7-2-8 15,8-1-16-15,-1 1-6 16,3 0 5-16,-2-4-3 15,-7 0-19-15,-1-2-15 16,-12 4 2-16,-4-4-10 16,-8 0-5-16,1 0 5 15,-3 0-5-15,3 0 0 16,0 0 0-16,4 0-1 16,-1 6 0-16,3-6-6 0,0 0-36 15,-3 0-21-15,-6 0-10 16,0 0-84-16,0 0-117 15,0-12-374-15</inkml:trace>
          <inkml:trace contextRef="#ctx0" brushRef="#br1" timeOffset="562896.7712">-2617 665 745 0,'0'0'205'0,"0"0"-88"16,0 0 10-16,0 0 1 15,0 0-24-15,0 0-18 16,0 0-18-16,-4-2 8 16,4 2 16-16,0 0 6 15,0 0-6-15,0 0 12 16,0 0-31-16,0 0-24 15,0 0 0-15,7 0 2 16,7 0 11-16,5 0-22 16,2 0-13-16,4 2-11 0,-1 3-15 15,0 0 1 1,5 2-1-16,-3 1 8 0,-2 0-8 16,-2 0-1-16,-1-3 2 15,-6 2 4-15,1-2 4 16,2-3 8-16,1-2-5 15,2 0 4-15,0 0-1 16,0 0-1-16,-3 0-8 16,-5-2 4-16,-4-1-11 15,-7 3 0-15,-2 0 0 16,0 0 10-16,0 0-1 16,3 0-9-16,2 0 0 15,3 0-1-15,5 0-2 16,-5-2-13-16,2 2-45 15,-7-4-113-15,-3 4-441 0</inkml:trace>
        </inkml:traceGroup>
        <inkml:traceGroup>
          <inkml:annotationXML>
            <emma:emma xmlns:emma="http://www.w3.org/2003/04/emma" version="1.0">
              <emma:interpretation id="{18B3C138-5D25-46C4-8B12-438A192D2CA1}" emma:medium="tactile" emma:mode="ink">
                <msink:context xmlns:msink="http://schemas.microsoft.com/ink/2010/main" type="inkWord" rotatedBoundingBox="29263,14712 27383,14819 27332,13924 29212,13817"/>
              </emma:interpretation>
            </emma:emma>
          </inkml:annotationXML>
          <inkml:trace contextRef="#ctx0" brushRef="#br1" timeOffset="401454.5144">-371 345 652 0,'0'0'257'0,"0"0"-102"16,0 0-13-16,0 0-15 15,0 0-15-15,0 0-35 16,0 0-32-16,-37-11 7 15,34 11 31-15,3 0 8 16,0 0-24-16,0 0 17 16,0 0-5-16,0 0 22 15,0 0-11-15,0 0-3 16,0 0-14-16,0 0-18 16,10 0-18-16,1-6-6 15,8 4 2-15,2-2-17 16,0 4-3-16,2 0 1 15,-6 0-13-15,-2 0 4 0,-5 0-4 16,-1 12 0 0,-6 1 20-16,1 4 4 0,-1-3-4 15,-3-3-5-15,2 1-1 16,1-5 0-16,3 5-5 16,-3-8-2-16,4 8 1 15,-7-1-2-15,0 5 4 16,0 1 2-16,0 2 4 15,0-2 0-15,0 6 4 16,0 0 2-16,-7-6-11 16,1 6 6-16,3-10 4 15,0 4-7-15,3-1-5 0,-2-5-4 16,2 4-5-16,-3-2 1 16,-1-6-1-16,1 10 0 15,0-5 0-15,-6 7 5 16,2-6-5-16,2 1 0 15,-1 0 0-15,2-7-1 16,1 0 0-16,3-7-10 16,0 0-45-16,0 0-46 15,0 0-111-15,0 0-299 16,0 0-281-16</inkml:trace>
          <inkml:trace contextRef="#ctx0" brushRef="#br1" timeOffset="393804.5491">34 0 816 0,'0'0'189'0,"0"0"-124"16,0 0-21-16,0 0 5 16,0 0 16-16,0 0-6 15,0 0-12-15,0 0 14 16,3 4 24-16,0-4 0 16,-3 0-5-16,3 0-3 15,1 0-10-15,-1 7 3 0,0-7 1 16,3 5-22-16,1 3-18 15,1 3-9-15,-2 1-10 16,-3 1 5-16,4-2 7 16,-2 1 11-16,-2-5 2 15,0 4-13-15,-3 0-2 16,4 4-5-16,2-3 6 16,-3 2-7-16,7 3 6 15,-5-5 17-15,7 0-11 16,-3 2-14-16,0-6-2 15,-2 1-4-15,-4-2-3 16,-3 4-5-16,0 1-6 16,0 4 5-16,0 1 1 15,0 4 0-15,0-8 10 16,0 5-2-16,0-5-7 0,0-2 1 16,0-1-2-16,0 0 7 15,0-3-6-15,0 3 0 16,0 9-1-16,0-7 0 15,0 7-8-15,-10 4 0 16,1 2 8-16,0-8 0 16,0 3 6-16,3-4 1 15,4-2-6-15,-3-1 0 16,2 3 0-16,1-1 0 16,-1-1 1-16,-3 3-1 15,-4 0 0-15,-2 0-1 16,0 6-13-16,-3-3 13 0,2-1 10 15,2-2-3-15,1-5 2 16,4 0-8-16,6 0 0 16,-3-2-1-16,3 0 0 15,0 1 1-15,0-5-1 16,-3 1 9-16,1-1-3 16,2 0 1-16,-5-4 5 15,5 1-1-15,0-3 2 16,0 2-7-16,0-2-5 15,0 0-1-15,0 0-6 16,0 0-39-16,0 0-62 16,5 0-116-16,3 0-297 0</inkml:trace>
          <inkml:trace contextRef="#ctx0" brushRef="#br1" timeOffset="400516.2063">-538 290 544 0,'0'0'82'16,"0"0"4"-16,0 0 44 16,0 0-10-16,0 0-16 15,0 0-18-15,0 0-34 16,-7 0 10-16,4 0 15 16,-3 0-34-16,4 0-18 15,2 0-5-15,0 0-1 16,0 0 0-16,0 0-6 15,0 0 2-15,0 0 11 16,0 0 6-16,0 0 9 0,0 0 10 16,-3 0 13-16,3 0 16 15,-5 0-11-15,5 0-15 16,0 0-28-16,0 0-7 16,0 0 0-16,0 0-1 15,0 3 6-15,0-3 15 16,0 0 18-16,0 2 10 15,0-2-11-15,0 3-9 16,0 0-13-16,-2 8 2 16,-4 3 5-16,-7 5-8 15,5 6-7-15,-5 2 4 16,5 3 9-16,-2 3-7 16,1 0-6-16,-1 0-1 15,2-4 0-15,-2-1 4 16,1-1 2-16,-3 2 5 0,3-5 1 15,-1 0-13-15,2 3 1 16,2 1 8-16,3-9-7 16,3-2-7-16,0-5-10 15,0-2-2-15,0-5-6 16,0-5 10-16,0 2-4 16,0-2 1-16,0 0-8 15,0 0 0-15,0 0-27 16,0 0-80-16,0 0-151 15,0 0-517-15</inkml:trace>
          <inkml:trace contextRef="#ctx0" brushRef="#br1" timeOffset="411098.1881">-1006 846 307 0,'0'0'291'0,"0"0"-165"16,0 0-15-16,0 0-40 15,0 0-36-15,0 0 1 16,48-25-19-16,-41 25-5 15,-1-4 19-15,-6 4 17 16,0 0 16-16,0 0 15 16,0 0-13-16,0 0-19 15,-3 0-25-15,0 0-20 16,3 0 6-16,0 0-8 16,0 0-24-16,0 0-18 0,0 0 37 15,0 0 5-15,0 0 28 16,0 0 12-16,0 0 8 15,0-7 0-15,0 4-6 16,0 1-21-16,0-3-10 16,0 2-5-16,3-4 4 15,0 7-9-15,-3 0 5 16,3 0 21-16,-3 0 23 16,0 0 8-16,3 0 21 15,-3-4-12-15,0 4-14 16,2 0 1-16,-2 0-7 15,0 0 0-15,0 0 4 16,0 0-5-16,0 0-12 0,0 11 17 16,-14 13 8-16,-1 1-16 15,-6-1-22-15,2 7-8 16,4-12 10-16,2 0-7 16,4-9 0-16,7-4-4 15,2-2 0-15,0-4 6 16,0 0-3-16,0 0-3 15,0 0 5-15,2-10-15 16,7-3 8-16,1 2 1 16,-2-8-10-16,-1 9 5 15,-1-10-5-15,4 3 1 16,-4 4-1-16,-1 5-1 16,1 3-24-16,1 1 18 15,-7 4 6-15,0 0 0 0,0 0 1 16,0 0 0-16,0 0 14 15,0 5 22-15,-7 7-3 16,1-5-7-16,3 3-11 16,1-3-8-16,2-1-8 15,0-6-11-15,0 3-34 16,0-3-38-16,0 0-131 16,0 0-508-16</inkml:trace>
          <inkml:trace contextRef="#ctx0" brushRef="#br1" timeOffset="421534.1177">-1552 682 861 0,'0'0'254'0,"0"0"-37"16,0 0-24-16,0 0-46 15,0 0 14-15,0 0-34 16,0 0-69-16,0 29 3 0,-8-9 36 16,-5-1-17-1,3 0-18-15,-1 2 5 0,-2-1-1 16,2 3-3-16,-2-3-4 15,0 6-17-15,2-4-14 16,1-6-4-16,4-1-6 16,4-8-8-16,-1-2-8 15,3 0-1-15,0-5-1 16,0 0-3-16,0 0-55 16,0 0-93-16,14 0-141 15,4 0-411-15</inkml:trace>
          <inkml:trace contextRef="#ctx0" brushRef="#br1" timeOffset="521737.4415">-1333 77 451 0,'0'0'261'0,"0"0"-128"16,0 0-67-16,0 0-22 0,0 0-1 15,0 0-20-15,0 0-10 16,0 2 0-16,0 2 33 16,0-3 5-16,-3 3-6 15,3-2 10-15,0 4-9 16,0-6-21-16,0 0-8 16,0 0-2-16,0 0-5 15,0 0 6-15,0 0 6 16,0 0 12-16,0 0 4 15,0 0 3-15,-3 0-3 16,3 0-9-16,-3 0-9 16,3 0-4-16,-2 2-3 15,-6 3-12-15,6 2 5 0,-7-2 2 16,2 3-6-16,1 0-1 16,1 0 6-16,2 4 0 15,-4-7 1-15,1 2 9 16,3 5 5-16,-4-7 6 15,2 7-1-15,-1-2-5 16,3 4-3-16,-4 2-6 16,4 1-4-16,3 2-1 15,0-2 0-15,0-4 3 16,0 1 2-16,0 0 1 16,0-4-6-16,0 1 0 15,0 6-6-15,-2-3 5 16,-1 2 2-16,-3 3-2 15,2-5 4-15,4 6-3 16,0 1 0-16,0 0-2 0,0 2 4 16,0-4 9-16,0 2 2 15,0-9-4-15,4 2-6 16,2-6 0-16,-1 1-10 16,-2-2 6-16,4 1 0 15,-4 1-6-15,3 4 0 16,-1-2 0-16,2 5 0 15,2-1 5-15,1-2-6 16,1-2-19-16,2-3 19 16,2-3 10-16,4 2-8 15,-1-2 11-15,0-5-4 16,4 2-3-16,-1 1 1 0,0 0-6 16,-3 3 7-16,-2-1 12 15,-5 0-18-15,-1 2-1 16,-4 0 6-16,-1-7-6 15,2 0 5-15,-1 0 3 16,0 0 4-16,4 0-4 16,1-7-3-16,2-5-5 15,-1-2-1-15,0 4 0 16,-3 3-15-16,3 0-1 16,-5-3 7-16,-2 6 9 15,1 1-1-15,-3-2-6 16,0-7-3-16,-3 7-5 15,0-2-6-15,0-8 1 16,0 4 20-16,0-6 0 16,0 4-1-16,0-6-10 0,0 2 11 15,4-2 0-15,-1 0 1 16,0-3-1-16,2 3-14 16,-2 0 6-16,-3 0 8 15,4 2-1-15,-4 5-1 16,0-7 2-16,3 7 2 15,-3-5 9-15,0 3-10 16,3 1 12-16,-3 2-4 16,0-2 4-16,0 4-1 15,0 2-5-15,0 0 5 16,0-1-6-16,0 3-6 16,0-2-5-16,0-5 5 15,-3 3 12-15,0-1 1 0,-1 1-6 16,1 1-6-16,3-6 5 15,-3 6 3-15,3-1-8 16,-5 4 2-16,-2 0-3 16,-5 2-1-16,0-1 1 15,-4 2 9-15,2 0 2 16,-4-1 2-16,2-2-3 16,4-2 1-16,0 2-1 15,2 0-3-15,2-2 1 16,-2 0-7-16,2 2 0 15,-5 0-1-15,4 3 0 16,-3-2 0-16,0 1 0 0,0 3-1 16,2 0-13-16,4 0 6 15,3 0-4-15,3 0-15 16,0 0-16-16,0-5-45 16,0 0-133-16,0-4-97 15,3 4-386-15</inkml:trace>
          <inkml:trace contextRef="#ctx0" brushRef="#br1" timeOffset="402086.5762">-416 589 624 0,'0'0'327'15,"0"0"-223"-15,0 0 19 16,0 0 16-16,0 0-6 16,0 0 24-16,0 0-23 15,0-10-56-15,0 10 13 16,0 0 13-16,0 0-21 16,0 0-5-16,2 0 8 15,17 0-8-15,5 4-10 16,1 2-22-16,2-6-19 15,0 2-6-15,-6-2-12 16,-5 0-8-16,-4 0-1 0,-6 0-10 16,-3 0-9-1,-3 0-13-15,0 0-8 0,0 0-11 16,0 4-3-16,0-3-5 16,7-1-66-16,4 0-399 15,-1 0-366-15</inkml:trace>
        </inkml:traceGroup>
      </inkml:traceGroup>
    </inkml:traceGroup>
    <inkml:traceGroup>
      <inkml:annotationXML>
        <emma:emma xmlns:emma="http://www.w3.org/2003/04/emma" version="1.0">
          <emma:interpretation id="{B02985E1-043D-417A-B150-A8F84E37E59C}" emma:medium="tactile" emma:mode="ink">
            <msink:context xmlns:msink="http://schemas.microsoft.com/ink/2010/main" type="paragraph" rotatedBoundingBox="27502,14757 31943,15247 31819,16366 27379,15876" alignmentLevel="2"/>
          </emma:interpretation>
        </emma:emma>
      </inkml:annotationXML>
      <inkml:traceGroup>
        <inkml:annotationXML>
          <emma:emma xmlns:emma="http://www.w3.org/2003/04/emma" version="1.0">
            <emma:interpretation id="{0D6AAEE0-1F50-49D1-8D5A-83B8163EB483}" emma:medium="tactile" emma:mode="ink">
              <msink:context xmlns:msink="http://schemas.microsoft.com/ink/2010/main" type="line" rotatedBoundingBox="27502,14757 31943,15247 31819,16366 27379,15876"/>
            </emma:interpretation>
          </emma:emma>
        </inkml:annotationXML>
        <inkml:traceGroup>
          <inkml:annotationXML>
            <emma:emma xmlns:emma="http://www.w3.org/2003/04/emma" version="1.0">
              <emma:interpretation id="{99DE5422-54C9-47D4-932F-F3CAA002AB67}" emma:medium="tactile" emma:mode="ink">
                <msink:context xmlns:msink="http://schemas.microsoft.com/ink/2010/main" type="inkWord" rotatedBoundingBox="28905,15070 29618,15149 29557,15704 28844,15625"/>
              </emma:interpretation>
            </emma:emma>
          </inkml:annotationXML>
          <inkml:trace contextRef="#ctx0" brushRef="#br1" timeOffset="524489.535">-195 1640 1113 0,'0'0'522'16,"0"0"-325"-16,0 0 74 15,0 0-90-15,162 11-93 16,-119-11-88-16,-14 0-9 16,-1 0-141-16,-6 0-84 15,-10-17-323-15</inkml:trace>
          <inkml:trace contextRef="#ctx0" brushRef="#br1" timeOffset="524323.9379">97 1273 522 0,'0'0'413'0,"0"0"-289"16,0 0 2-16,7 148 6 0,-7-94-54 16,0 1 79-16,0-2-65 15,0-7 46-15,0 0 0 16,-7-5-53-16,-4-8 3 15,-5-3-18-15,1-7-27 16,6-11-43-16,-1 0-9 16,5-12-141-16,-8 0-145 15,5-5-27-15,-2-14-363 0</inkml:trace>
          <inkml:trace contextRef="#ctx0" brushRef="#br1" timeOffset="524957.2572">396 1504 352 0,'0'0'399'15,"0"0"-224"-15,0 0-14 16,0 0 17-16,0 0 3 16,0 0 8-16,0 0-45 0,-94 132-41 15,75-93-23 1,4-3-8-16,9 0-53 0,6-4 57 15,0-13-21-15,16-3-2 16,13-13-44-16,8-3 0 16,3 0-9-16,-1-7-50 15,1-18-33-15,-9-5-16 16,-10 0 15-16,-15-1-1 16,-6 7 41-16,-9 5 44 15,-28 4 23-15,-5 11 17 16,-10-2 26-16,7 6-21 15,-2 0-27-15,15 0-18 16,3 0-98-16,11 0-231 16,12 0-281-16</inkml:trace>
        </inkml:traceGroup>
        <inkml:traceGroup>
          <inkml:annotationXML>
            <emma:emma xmlns:emma="http://www.w3.org/2003/04/emma" version="1.0">
              <emma:interpretation id="{8B3F60F9-53B8-42D3-BE5B-03E55A5ED1C0}" emma:medium="tactile" emma:mode="ink">
                <msink:context xmlns:msink="http://schemas.microsoft.com/ink/2010/main" type="inkWord" rotatedBoundingBox="27502,14757 31943,15247 31819,16366 27379,15876"/>
              </emma:interpretation>
              <emma:one-of disjunction-type="recognition" id="oneOf3">
                <emma:interpretation id="interp3" emma:lang="" emma:confidence="1">
                  <emma:literal/>
                </emma:interpretation>
              </emma:one-of>
            </emma:emma>
          </inkml:annotationXML>
          <inkml:trace contextRef="#ctx0" brushRef="#br1" timeOffset="525346.5784">902 1204 675 0,'0'0'221'16,"0"0"-102"-16,0 0 49 15,0 0-3-15,0 0 7 16,0 0 8-16,0 0-7 16,-28 141-41-16,28-98 11 15,-3 6-40-15,0 1-23 16,0-4 1-16,-7 0-18 15,-1 1-29-15,1-8-18 16,-3-5 1-16,5-3-16 16,2 0-1-16,3-13-4 15,3-7-19-15,0-3-66 16,6-8-130-16,18 0-154 0,-3-3-204 16</inkml:trace>
          <inkml:trace contextRef="#ctx0" brushRef="#br1" timeOffset="525912.277">1242 1626 814 0,'0'0'209'15,"0"0"-208"-15,0 0 27 16,0 0 27-16,0 0-2 0,0 0 49 15,0 0-20-15,52-30 39 16,-52 22 88-16,0 3-48 16,-15-1-98-16,-6 0-12 15,-5 6 6-15,-1 0 11 16,1 0-18-16,-3 0 1 16,5 6-26-16,0 5-13 15,9 4-12-15,6 2-7 16,9-1-1-16,0-1-14 15,0-1-29-15,9-4-17 16,18-3 4-16,4-7 28 16,5 0-59-16,-2 0-28 15,-1-19-15-15,-2-4-23 0,-7 3 62 16,-6-4 6 0,-2 7 35-16,-11 9 58 0,-2 8 18 15,-3 0 8-15,0 0 52 16,-3 25 32-16,-12 11 25 15,-4 7 8-15,1 7-22 16,-3 10-40-16,-3 0-15 16,-3 15 29-16,-4-8 39 15,-3 8-31-15,-1-5 10 16,-9-8-42-16,5-9-8 16,-4-14-4-16,9-8-5 15,7-19-29-15,9-5-9 16,10-7-16-16,5 0-36 15,3-19-75-15,8-37-139 16,16 13-301-16,0 0 24 0</inkml:trace>
          <inkml:trace contextRef="#ctx0" brushRef="#br1" timeOffset="526412.8378">1674 1536 929 0,'0'0'218'0,"0"0"-91"15,0 0 15-15,0 0-52 16,0 0 33-16,0 0 9 16,0 0-64-16,6 139 9 15,-6-103 27-15,0-12-38 16,0-10-22-16,4-2-26 15,13-12 7-15,11 0-25 0,-1-12-13 16,7-15-73-16,0-6-38 16,-7 0 65-16,-3-3-12 15,-9 4 19-15,-2 11 37 16,-10 1 15-16,-3 9 71 16,0 5-47-16,0 6-24 15,-3 0-89-15,-10 0-69 16,7 0-89-16,1 0-155 0</inkml:trace>
          <inkml:trace contextRef="#ctx0" brushRef="#br1" timeOffset="526706.6571">2188 1530 636 0,'0'0'639'0,"0"0"-529"15,0 0 68-15,0 0 72 16,-6 181-58-16,-9-131-49 16,-4-21-43-16,5-5-22 15,2-9-3-15,6-10-22 16,3-5-16-16,3-5-6 15,0-22-31-15,11-9-58 16,18-8-43-16,3 4-18 16,8 4-47-16,6 5 14 0,-1 12-79 15,16 7 61-15,-9 7-12 16,-9 5-104-16</inkml:trace>
          <inkml:trace contextRef="#ctx0" brushRef="#br1" timeOffset="527165.9385">2825 1602 925 0,'0'0'194'0,"0"0"-136"16,0 0 0-16,0 0-12 0,0 0 47 15,0 0 11-15,0 0-53 16,8-6 32-16,-29 6 70 15,-6 0-21-15,-12 0-57 16,-4 11-17-16,1 8 36 16,-2 1 2-16,7 1-7 15,11 11-33-15,7-1-37 16,14 0-10-16,5-2-9 16,0-2-24-16,8-4-19 15,20-15-1-15,9-8 20 16,3 0-34-16,-5-8-83 15,2-18 18-15,-9-3-15 16,-10-1-15-16,-9-3 38 16,-4 5 115-16,-5 9 12 0,0 11 117 15,0 8-16-15,0 8 21 16,0 23 97-16,0 12-1 16,0 10-35-16,0-4-46 15,5 0-72-15,3-5-38 16,-2-15-33-16,1-3-6 15,-4-19-95-15,5-7-127 16,-1 0-371-16,-4-2-544 0</inkml:trace>
          <inkml:trace contextRef="#ctx0" brushRef="#br1" timeOffset="523149.2585">-1594 1290 166 0,'161'-156'302'0,"-159"146"-125"15,-2 6-102-15,0-2-34 16,3-1-20-16,-3 1-21 16,4 0-13-16,-1 1-40 15,3-1 53-15,-3-2 11 16,0-1 79-16,-3 1 34 15,2 4-1-15,3 0-6 0,-5-2 18 16,2 1-26 0,4 3-37-16,0-1-27 0,1-8-29 15,-4 5-9-15,2 0-5 16,2-1-1-16,-4 1 11 16,3 0 12-16,-1-1 11 15,3 1 29-15,-6 1 34 16,1 2 2-16,0 3-14 15,-3 0-27-15,3-3-8 16,0 3-4-16,1-3-7 16,-1 0-13-16,0 1-14 15,-1 0-7-15,1 2 0 16,-3 0-5-16,3 0-1 16,-3 0-1-16,0 0-1 15,0 0 1-15,0 0-8 16,0 0 9-16,0 0-1 15,0 0-1-15,0 0 2 0,0 13 0 16,0 3 11-16,0 8-11 16,-3 2 19-16,-5 1-10 15,-5-1 3-15,0 3-6 16,5-5-5-16,-1 2 9 16,2-9-9-16,-1 2 0 15,1 5 0-15,-5 0 5 16,0 0-5-16,0 0-1 15,-3 2-1-15,-1 4 1 16,4-6 16-16,3 2-3 16,-1-9-7-16,5 2 18 15,2-2-9-15,3-3-6 16,-3 3-8-16,3-5 5 0,0 1-6 16,-3 0 1-16,3 4 0 15,0-4 5-15,-3-2-4 16,3-3-2-16,0 1-9 15,0-7 8-15,0-2 1 16,0 6-1-16,0-6 1 16,9 0 7-16,4 6 8 15,-2-6-8-15,4 0-2 16,1 1-5-16,-1 3-7 16,9 2 7-16,0 1 9 15,10-1-8-15,9 0 5 16,5 2-6-16,7 3 11 0,8 1 3 15,2-5-8-15,-7 5 5 16,-10-5-1-16,-14-2-4 16,-10 0 1-16,-14 2-7 15,-4-7-9-15,-6 5 8 16,0-5 1-16,0 0 11 16,0 0-1-16,0 0-10 15,0 0-19-15,5 0-47 16,2 0-60-16,-1 0-117 15,0 0-250-15,-4-5-157 0</inkml:trace>
          <inkml:trace contextRef="#ctx0" brushRef="#br1" timeOffset="522266.5982">-1594 1290 309 0,'0'0'226'0,"0"0"-129"15,0 0-55-15,0 0-42 16,0 0-75-16,0 0-95 0,0 0-181 0</inkml:trace>
          <inkml:trace contextRef="#ctx0" brushRef="#br1" timeOffset="523600.3354">-952 1388 776 0,'0'0'217'0,"0"0"-82"16,0 0 12-16,0 0-38 0,0 0 3 15,0 0-8 1,0 0-29-16,88 49 9 0,-60-35-24 16,-4 2-22-16,-9 4-29 15,-6 4 6-15,-6-5-14 16,-3 3 39-16,0 5 8 16,-24 1 9-16,-3-1-4 15,-4 6-13-15,-3-1 23 16,4-1-22-16,2 0-5 15,1-2 4-15,6-5 15 16,3-4 14-16,2-3-24 16,10-4-29-16,4-7-16 15,2-6-7-15,0 0-45 16,2 0-51-16,32-17-121 0,-4-2-320 16,-2-1-450-16</inkml:trace>
          <inkml:trace contextRef="#ctx0" brushRef="#br1" timeOffset="524042.476">-301 1408 631 0,'0'0'535'0,"0"0"-440"16,0 0-25-16,0 0 14 16,0 0 2-16,0 0 68 15,0 0-7-15,13 128-31 16,-13-76-9-16,-19-4-3 0,-2-1-26 16,3-8-22-16,2-6-14 15,1-9-32-15,6-8-5 16,2-1-5-16,7-11-70 15,0-4-125-15,0 0-131 16,7-4 10-16,14-16-631 0</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40:31.923"/>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6C10F447-117F-469F-9671-E0D762A11D9C}" emma:medium="tactile" emma:mode="ink">
          <msink:context xmlns:msink="http://schemas.microsoft.com/ink/2010/main" type="writingRegion" rotatedBoundingBox="24439,16921 22012,17068 21898,15172 24324,15025"/>
        </emma:interpretation>
      </emma:emma>
    </inkml:annotationXML>
    <inkml:traceGroup>
      <inkml:annotationXML>
        <emma:emma xmlns:emma="http://www.w3.org/2003/04/emma" version="1.0">
          <emma:interpretation id="{9B218296-34E4-4B24-B94E-2821BDACFC3E}" emma:medium="tactile" emma:mode="ink">
            <msink:context xmlns:msink="http://schemas.microsoft.com/ink/2010/main" type="paragraph" rotatedBoundingBox="24433,16921 22012,17068 21954,16107 24374,15960" alignmentLevel="1"/>
          </emma:interpretation>
        </emma:emma>
      </inkml:annotationXML>
      <inkml:traceGroup>
        <inkml:annotationXML>
          <emma:emma xmlns:emma="http://www.w3.org/2003/04/emma" version="1.0">
            <emma:interpretation id="{B8A750EC-BA5B-47F6-B06E-ACC99D64EB55}" emma:medium="tactile" emma:mode="ink">
              <msink:context xmlns:msink="http://schemas.microsoft.com/ink/2010/main" type="line" rotatedBoundingBox="24433,16921 22012,17068 21954,16107 24374,15960"/>
            </emma:interpretation>
          </emma:emma>
        </inkml:annotationXML>
        <inkml:traceGroup>
          <inkml:annotationXML>
            <emma:emma xmlns:emma="http://www.w3.org/2003/04/emma" version="1.0">
              <emma:interpretation id="{EC228E2F-FE1B-4AFB-B25D-483E27781842}" emma:medium="tactile" emma:mode="ink">
                <msink:context xmlns:msink="http://schemas.microsoft.com/ink/2010/main" type="inkWord" rotatedBoundingBox="24430,16872 23777,16912 23726,16071 24379,16031"/>
              </emma:interpretation>
              <emma:one-of disjunction-type="recognition" id="oneOf0">
                <emma:interpretation id="interp0" emma:lang="" emma:confidence="1">
                  <emma:literal/>
                </emma:interpretation>
              </emma:one-of>
            </emma:emma>
          </inkml:annotationXML>
          <inkml:trace contextRef="#ctx0" brushRef="#br0">-4694 2223 446 0,'0'0'0'15,"0"0"-350"-15</inkml:trace>
          <inkml:trace contextRef="#ctx0" brushRef="#br0" timeOffset="48645.9593">-5295 2552 411 0,'0'0'298'15,"-6"0"-114"-15,6 0-75 0,0 0-92 16,0 0-17 0,0 0-1-16,0 0-17 0,0 0 8 15,0 0 10-15,0 0 15 16,0 0 17-16,0 0 72 16,0 0-10-16,0 0 15 15,0 0 33-15,0 0-8 16,0 0-12-16,0 0-38 15,0 0-29-15,0 8-2 16,0 3-6-16,0 9-1 16,6 3 13-16,-4 2 9 15,6 6 6-15,-6 5 0 16,4-5-15-16,-6 5-16 16,0 5 1-16,0-2-3 15,0-4-9-15,0 4-8 16,0 2 0-16,0-12-2 0,0 2-7 15,0-6 0-15,0-6-14 16,0-8 5-16,0-11-6 16,3 3-4-16,-3-3-42 15,4 0-60-15,7 0-67 16,-1-10-138-16,2 1-368 0</inkml:trace>
          <inkml:trace contextRef="#ctx0" brushRef="#br0" timeOffset="515.6832">-4694 2223 152 0,'-16'-12'603'0,"14"12"-472"15,2 0-64-15,-3 0-23 16,-3 0-26-16,2 0-2 0,-2 0 11 16,0 0 14-1,1 0 43-15,1 0 75 0,4 0 6 16,0 0-10-16,0 0-27 16,0 0-12-16,0 0-31 15,0 0-8-15,0 0-12 16,0 0-18-16,0 0-41 15,0 0 9-15,0 7 0 16,0 3-5-16,7 4 22 16,4 5-4-16,2-2-4 15,-5 7-8-15,5 0-1 16,-5 10-7-16,-3 2-8 0,-3 0 0 16,-2 0 9-1,0 1-2-15,0-13-6 0,0 7 6 16,0-12-6-16,3 5 1 15,6 0 5-15,1 2-6 16,-2 4 0-16,-5 0 0 16,1 6-1-16,-4 0 0 15,0-7 0-15,0-2-2 16,0 1 2-16,-10-9 20 16,2 6 7-16,1-6-2 15,1 0-2-15,3 3-5 16,0-3-10-16,3-7-7 15,0-5 5-15,0-1 0 16,0-6-5-16,0 0 10 16,0 0 17-16,0 0-25 0,0 0-3 15,9-6-101-15,1-1-141 16,-4-5-494-16</inkml:trace>
          <inkml:trace contextRef="#ctx0" brushRef="#br0" timeOffset="49812.6228">-4953 2497 88 0,'0'0'15'0,"0"0"-15"16,0 0 0-16,0 0 121 15,0 0 1-15,0 0 26 16,0 0 42-16,-39 27-12 16,39-27-27-16,-5 5 4 15,5-5-26-15,0 0-35 16,0 0 11-16,0 0 18 15,-3 0 10-15,3 0-10 16,-2 0-32-16,2 0-23 16,0 0-18-16,0 0-3 15,0 0-20-15,0 0 4 0,0 0 7 16,0 0 7 0,0 0 11-16,0 0-21 0,0 0-11 15,15 0-3-15,4-5-9 16,5-1-3-16,-3 4-8 15,0 2 0-15,-5 0-1 16,-4 0-6-16,-3 0-3 16,1 0 8-16,-2 0 1 15,2 2 0-15,2 2-1 16,0 3-6-16,0-7-5 16,-3 6-3-16,-6-6-11 15,-3 6 0-15,0 5 8 0,0 1 18 16,-3 3 13-16,-15 7 4 15,3-9-7-15,-1 4-9 16,2-4 0-16,1-1-1 16,0 2 0-16,-1-4-9 15,1-3-2-15,-2 5 10 16,-1-5 1-16,2 0 0 16,-1 3 0-16,5-3 0 15,4-2 0-15,3-5-1 16,3 0 0-16,0 0-6 15,0 0-3-15,0 0 10 16,16 0 4-16,2 0 15 16,-4 0-7-16,2 0-7 15,-1 0-5-15,-2 8-12 16,-2 3-3-16,-1 8-5 0,-4 0-5 16,-3 6 4-16,-3-1-7 15,0 4 19-15,0-3 8 16,0-1 1-16,0-5 0 15,0 1 6-15,0-4-5 16,-13-2 6-16,-1-4 11 16,-4 4 3-16,-4-8 1 15,-3 0-4-15,4-1-12 16,2-5 4-16,5 0 2 16,4 0-6-16,5 0-5 15,2 2 0-15,3-2-1 0,0 0-38 16,0 0-104-1,0 0-425-15,-7 0-634 0</inkml:trace>
        </inkml:traceGroup>
        <inkml:traceGroup>
          <inkml:annotationXML>
            <emma:emma xmlns:emma="http://www.w3.org/2003/04/emma" version="1.0">
              <emma:interpretation id="{7D03A42F-FCE3-41E9-8108-36B91ADEB51A}" emma:medium="tactile" emma:mode="ink">
                <msink:context xmlns:msink="http://schemas.microsoft.com/ink/2010/main" type="inkWord" rotatedBoundingBox="23310,16973 23250,16977 23221,16495 23281,16492"/>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st</emma:literal>
                </emma:interpretation>
                <emma:interpretation id="interp4" emma:lang="" emma:confidence="0">
                  <emma:literal>so</emma:literal>
                </emma:interpretation>
                <emma:interpretation id="interp5" emma:lang="" emma:confidence="0">
                  <emma:literal>"I</emma:literal>
                </emma:interpretation>
              </emma:one-of>
            </emma:emma>
          </inkml:annotationXML>
          <inkml:trace contextRef="#ctx0" brushRef="#br0" timeOffset="60373.8703">-5768 2737 330 0,'0'0'170'0,"0"0"41"16,0 0-35-16,0 0-57 16,0 0 1-16,0 0 0 15,0 0-17-15,-2-14-12 0,-1 14-21 16,3-5-15-16,0 5 15 16,0-5-7-16,0 2-5 15,0 3 0-15,0-4 20 16,0 4-2-16,-3 0-19 15,3 0-14-15,0 0-5 16,0 0-7-16,0 0-6 16,0 0-9-16,0 0-10 15,0 0-6-15,-3 0-12 16,-1 7 11-16,1 15 1 16,-3 3 1-16,4 1 15 15,-1 5-14-15,-1 0 8 16,4-2-1-16,0-10 0 15,0 3-8-15,0-8 8 0,0-2-3 16,0-5-4-16,0-1-1 16,0-2-1-16,0-4 0 15,0 0 0-15,0 0 0 16,0 0-1-16,0 0 0 16,0 0-1-16,0 0-4 15,0 0-1-15,0 0 6 16,0 0 0-16,0 0 1 15,0 0-2-15,4-12 2 16,-1-10-18-16,-3 3-9 16,0-7 18-16,0 2 1 15,0-5 0-15,0 3 7 0,-3 2 1 16,-1 5 0 0,-2 8 1-16,3-3 0 0,3 9 18 15,-3-2-2-15,3 2 5 16,-3-7 13-16,3 12-5 15,-2-7-13-15,2-5-6 16,0 8-4-16,0 1-5 16,0-2-1-16,0 5-1 15,0-5-1-15,0 5 1 16,0 0-7-16,0 0 1 16,0 0-4-16,0 0 9 15,0 0 1-15,0 10 7 16,0 9 8-16,0 5-9 15,0 7-6-15,0 1 1 0,0 11 1 16,0-3-1-16,0-1 0 16,5-3 1-16,1-7-1 15,0 2 2-15,1-5-2 16,-5-3 0-16,4-4 0 16,-6-8 0-16,3-6-1 15,-3-2 0-15,0 2-1 16,0-5 0-16,0 0-8 15,0 0 8-15,0 11-5 16,0-3-5-16,0 3 5 16,0 0 6-16,0-2 0 15,0-4 0-15,0-5 0 16,0 0 1-16,0 0-1 0,0 0 0 16,0 0-11-1,4 0-9-15,-4-5 0 0,0-4-3 16,0-2 10-16,0 5 12 15,0-7 0-15,0-8 1 16,0 2 1-16,0-7 15 16,0-4-3-16,-7 6-4 15,1-2-3-15,4 2 12 16,-1 5 11-16,3-3-23 16,0 8 0-16,0 1-5 15,0 2 0-15,0 6-1 16,0 0 2-16,0-2-2 15,0-1 1-15,-4-3 0 16,1-2-1-16,0-4 0 16,3-2-9-16,-3 6 8 15,3-7 1-15,0 10 1 0,0-2 12 16,0 7 12-16,0 5-1 16,0 0-6-16,0 0-18 15,0 0 0-15,0 0-8 16,0 10 8-16,0 4 0 15,0 3 0-15,0 2 0 16,0-6-1-16,0 10 1 16,0 1 0-16,6 7 0 15,-3-1 0-15,4 1 0 16,-5-2 0-16,-2-3 6 16,0 1-5-16,0-11 1 0,0-3 4 15,0-2-6 1,0-11 1-16,0 6 0 0,0-6-1 15,0 0-16-15,3 0-26 16,0 0-35-16,0 0-39 16,4 0-69-16,-1 0-134 15,-4 0-74-15</inkml:trace>
        </inkml:traceGroup>
        <inkml:traceGroup>
          <inkml:annotationXML>
            <emma:emma xmlns:emma="http://www.w3.org/2003/04/emma" version="1.0">
              <emma:interpretation id="{429C8A30-7614-432C-BD89-D5E778F88D94}" emma:medium="tactile" emma:mode="ink">
                <msink:context xmlns:msink="http://schemas.microsoft.com/ink/2010/main" type="inkWord" rotatedBoundingBox="22780,17021 22012,17068 21954,16107 22722,16060"/>
              </emma:interpretation>
              <emma:one-of disjunction-type="recognition" id="oneOf2">
                <emma:interpretation id="interp6" emma:lang="" emma:confidence="1">
                  <emma:literal/>
                </emma:interpretation>
              </emma:one-of>
            </emma:emma>
          </inkml:annotationXML>
          <inkml:trace contextRef="#ctx0" brushRef="#br0" timeOffset="-662.0535">-6963 2274 424 0,'0'0'400'16,"0"0"-216"-16,0 0-182 0,0 0 19 15,0 0-21-15,0 0 0 16,-16 23 1-16,13-18 15 15,0-2 36-15,3-1 66 16,0-2 21-16,0 0-7 16,0 0-17-16,0 0-37 15,0 0-65-15,0 0-13 16,0 0-73-16,0 0-9 16,0 0 24-16,0 0 41 15,0 0 8-15,0 3 9 16,0-3 19-16,0 0 26 15,0 7 16-15,0-7 2 0,0 0-23 16,-2 0-7-16,2 0-4 16,0 0-2-16,0 0-16 15,0 0-1-15,0 0-1 16,0 5 13-16,0-5 1 16,0 0-1-16,0 0-6 15,-3 4 5-15,0 3 11 16,-7 6-1-16,4-2-5 15,-6 8 6-15,3-6-4 16,-1 11 10-16,5-5-3 16,-1-2-4-16,-1 6-16 15,4 2 4-15,3 2-2 16,0 4 5-16,0-2-5 16,0 7 0-16,0-6-5 15,0 7 2-15,-3-1-5 0,3-5-3 16,0 0 0-1,0-2 21-15,0-5 1 0,0 2-9 16,6-8 0-16,12 2 30 16,3-4-11-16,-2-2-10 15,-1-2-9-15,-5-5-11 16,-5-1-8-16,2-2-1 16,-7-4-9-16,0 7-1 15,-3-2 1-15,3-2-17 16,4 1-1-16,-4 8-40 15,0 3-51-15,-1 1-165 0,-2-9-305 16</inkml:trace>
          <inkml:trace contextRef="#ctx0" brushRef="#br0" timeOffset="55847.349">-6805 2650 393 0,'0'0'253'16,"0"0"-119"-16,0 0-7 16,0 0-23-16,0 0-33 15,0 0-18-15,0 0-5 16,-3 0 13-16,3 0 29 15,0 0-9-15,0 0 2 16,0-6 1-16,0 6 11 0,0-5-9 16,-3 5-3-1,3 0-10-15,0-6-14 0,0 4 2 16,0 2 10-16,0-4 3 16,0 2-8-16,0 2-22 15,0 0-16-15,0-5-17 16,0 5-4-16,0 0 2 15,0 0-7-15,0 0 5 16,0 0 0-16,0 0-6 16,0 0-1-16,0 0-10 15,0 11 10-15,0 11 18 16,0 8 8-16,0 5 5 16,0 7 0-16,0-4-9 15,3 5-1-15,0-2-8 16,0-5 2-16,0 0-1 0,4-3 6 15,-2-3 3-15,1 0 1 16,4-5-4-16,-2-1-5 16,2-5-4-16,-1 3-1 15,-2-3-2-15,-2-5-2 16,1 3 5-16,0-5 3 16,1 0-7-16,-2-7-2 15,-2-3-5-15,0-2-35 16,1 4-35-16,-1-4-35 15,0 0-47-15,3-4-54 16,-4-15-285-16,6 2-334 0</inkml:trace>
          <inkml:trace contextRef="#ctx0" brushRef="#br0" timeOffset="57047.6606">-6468 2614 431 0,'0'0'358'0,"0"0"-224"15,0 0-47-15,0 0-22 16,0 0 7-16,0 0 9 0,0 0-26 16,-8 0 5-16,5 0 11 15,0 0 7-15,-1 0-6 16,1 0-7-16,-3 0-12 15,4 0 18-15,-6 0-1 16,3 6-14-16,-1-1-15 16,-4 1-6-16,2 7 2 15,2-4-4-15,-4 8-14 16,5-4 8-16,-1 3-10 16,-1-5-5-16,4 9 3 0,-3-7-9 15,-1 6 0 1,2 4-4-16,5 1-2 0,0 0 6 15,0 1-3-15,0-6 20 16,0 6-2-16,10-2 7 16,1-4 2-16,2-9-8 15,-2 4-15-15,-1-9 1 16,-5 2-7-16,2 0-1 16,2-2 2-16,-3-5 11 15,6 5-6-15,1 2 4 16,-2 0-10-16,2-1 5 15,-2 0-5-15,2-1 5 16,0 1-6-16,-5 1 0 16,-2-7 5-16,4 0-5 15,-5 0 0-15,2 0 6 0,-1 0-4 16,0 0 13 0,4 0 4-16,-2 0-18 0,-2 0 0 15,1 0 9-15,-4-7 1 16,-1-4-4-16,1-1 0 15,0-2-7-15,1-5-8 16,-1 9-1-16,0-9-2 16,0 7 10-16,0 2 1 15,2 1 0-15,0 4 0 16,-3-6 1-16,1 3 5 16,-3 2 1-16,0 0-2 15,0-4-4-15,0 2 0 16,0-3 6-16,0-4-6 15,0-1-1-15,0 3 2 16,0 2-1-16,0-1 0 0,0 5 1 16,0-4 7-16,0 5-3 15,0-2 0-15,-3 3 10 16,-4-4-1-16,-1 4 13 16,2-7-3-16,-1 2-11 15,1 3-5-15,1-5 4 16,-2-2-6-16,4 9-5 15,-3-6-1-15,1 5 10 16,-5-2-11-16,1 8 0 16,-1-6-2-16,2 6 1 15,-5 0 0-15,-2 0-8 16,1 0-3-16,-8 0-15 0,0 14-68 16,-5 3-66-1,6 2-201-15,8-14-364 0</inkml:trace>
        </inkml:traceGroup>
      </inkml:traceGroup>
    </inkml:traceGroup>
    <inkml:traceGroup>
      <inkml:annotationXML>
        <emma:emma xmlns:emma="http://www.w3.org/2003/04/emma" version="1.0">
          <emma:interpretation id="{05579426-D008-44D2-B615-ECF05EFA61BC}" emma:medium="tactile" emma:mode="ink">
            <msink:context xmlns:msink="http://schemas.microsoft.com/ink/2010/main" type="paragraph" rotatedBoundingBox="21987,15031 24347,15031 24347,16067 21987,16067" alignmentLevel="2"/>
          </emma:interpretation>
        </emma:emma>
      </inkml:annotationXML>
      <inkml:traceGroup>
        <inkml:annotationXML>
          <emma:emma xmlns:emma="http://www.w3.org/2003/04/emma" version="1.0">
            <emma:interpretation id="{A025DFAE-8FDD-4F16-A626-206C71E0CFAA}" emma:medium="tactile" emma:mode="ink">
              <msink:context xmlns:msink="http://schemas.microsoft.com/ink/2010/main" type="line" rotatedBoundingBox="21987,15031 24347,15031 24347,16067 21987,16067"/>
            </emma:interpretation>
          </emma:emma>
        </inkml:annotationXML>
        <inkml:traceGroup>
          <inkml:annotationXML>
            <emma:emma xmlns:emma="http://www.w3.org/2003/04/emma" version="1.0">
              <emma:interpretation id="{D05F8499-DD7E-406B-9C96-4EF1A0F53141}" emma:medium="tactile" emma:mode="ink">
                <msink:context xmlns:msink="http://schemas.microsoft.com/ink/2010/main" type="inkWord" rotatedBoundingBox="21987,15031 24347,15031 24347,16067 21987,16067"/>
              </emma:interpretation>
              <emma:one-of disjunction-type="recognition" id="oneOf3">
                <emma:interpretation id="interp7" emma:lang="" emma:confidence="1">
                  <emma:literal/>
                </emma:interpretation>
              </emma:one-of>
            </emma:emma>
          </inkml:annotationXML>
          <inkml:trace contextRef="#ctx0" brushRef="#br1" timeOffset="-592267.3366">-6935 1391 358 0,'0'0'39'0,"0"0"-39"15,0 0-47-15,0 0 44 0,0 0 3 16,0 0 53-16,0 0 48 16,-28 17 48-16,25-12 18 15,3-5-50-15,0 0-10 16,0 0-7-16,0 0-23 16,0 0-24-16,0 0-22 15,0 0-24-15,0 0 10 16,0 0 5-16,0 0-13 15,3 0-8-15,-1 0 11 16,1 0-3-16,2 0 7 0,-3 0 26 16,-2 0 0-1,3 0-20-15,-3 0-6 0,0 0-3 16,0 0-2-16,0 0-9 16,0 0 4-16,0 0 7 15,0 0 32-15,0 0 10 16,0 0 18-16,0 0 9 15,0 0-8-15,0 0-16 16,0 0-3-16,0 0-1 16,0 0-14-16,0 0 1 15,0 0-11-15,0 0-14 16,0 0 6-16,0 0-1 16,0 0-8-16,0 0 5 15,-5 0-3-15,-3 2-2 16,0 8 3-16,-5 7 9 0,2-3 5 15,1 3 4-15,-3 2 9 16,8 0-4-16,-1-2-8 16,0 2 0-16,-1 1-9 15,4-8 1-15,-2 11-10 16,2-5 1-16,-4 8 3 16,4 3-9-16,0 2-1 15,0 1-1-15,3 1 20 16,0-6-3-16,0-1-5 15,0-5 0-15,6-2-9 16,4-6 8-16,1 4 4 16,2 3-5-16,-2-7-6 15,2 4-1-15,0-5-7 0,-2 0 3 16,2-1-4-16,-5-5-1 16,5-1 9-16,-7 4 4 15,1-9-13-15,-7 0 0 16,3 5 0-16,-3-5-19 15,0 0-38-15,0 0-50 16,0 0-121-16,0 0-373 16,0 0-845-16</inkml:trace>
          <inkml:trace contextRef="#ctx0" brushRef="#br1" timeOffset="-586517.539">-6365 1851 378 0,'0'0'547'15,"0"0"-464"-15,0 0-34 16,0 0-3-16,0 0-36 16,0 0 3-16,0 0-11 15,18-27 34-15,-18 17 113 16,0 6 83-16,0 4 22 15,0 0-34-15,0 0-37 16,0 0-90-16,0 0-47 16,0 24 21-16,0 12 22 15,0 0-12-15,0 7-5 16,0-2 5-16,-12 2-1 0,-4-7-13 16,-2-3-8-16,6-8-25 15,5-14-19-15,5-3-11 16,2-6-3-16,0-2-38 15,0 0-6-15,0 0-50 16,0 0-66-16,0 0-172 16,0 0-512-16</inkml:trace>
          <inkml:trace contextRef="#ctx0" brushRef="#br1" timeOffset="-583611.8378">-6581 1682 367 0,'0'0'258'0,"0"0"-102"16,0 0-13-16,0 0-29 15,0 0-23-15,0 0-1 16,0 0-24-16,0-7-22 15,0-1-8-15,2 6-5 16,-2 0 14-16,0-2-5 16,0 4-5-16,0 0 19 15,0 0 17-15,0 0 4 16,0 0-17-16,0 0-16 16,0 0 23-16,0-3-1 15,0 3-21-15,0-5 2 16,0 5-13-16,0 0-2 0,0-5-11 15,0 5 0 1,-2 0 2-16,-3-10-13 0,3 8 4 16,-1-3-4-16,-3 2 3 15,3-3 4-15,-4-1 3 16,4 3 3-16,0 2-2 16,-2 2-7-16,-2 0-6 15,-2 0-6-15,-1 0 2 16,-1 0-1-16,1 0 0 15,2-4 5-15,-5 4-5 16,4 0 5-16,-3-1 7 16,3 1 3-16,-1 0-4 15,5-6-3-15,-1 6-3 0,3 0-5 16,-7 0 0 0,5 0 6-16,-5 0-6 0,-2 0 1 15,2 0-1-15,2 0 5 16,-2 0-6-16,4 0 2 15,1 6 8-15,-2-1-8 16,1 8-1-16,0-7 5 16,-4 4 4-16,-1 0-10 15,-2 0 1-15,1-7 1 16,3 1 5-16,-1-2-1 16,7 0-5-16,1-2 0 15,2 3-1-15,0 2-1 16,0 2-8-16,-3 3 9 15,3 9-1-15,-3 0 1 0,-4-2 1 16,4 4 0-16,-3 1 7 16,1-10-7-16,5 0 10 15,0 3-2-15,0-4-2 16,0 0-6-16,5 2 7 16,17-5 14-16,-1 4-10 15,0-2-1-15,-3-10-11 16,-2 0-12-16,0 0 12 15,-1 0 24-15,-1-10-24 16,2-4-2-16,-1 1 1 16,-2 4-5-16,-2 1 6 15,-1 2 0-15,2 1 0 16,-2 2 0-16,1-2 2 16,-1-2-1-16,-5 3 5 15,1-4-6-15,-2-4-1 0,-1 1 0 16,3-2-8-16,-3 2-4 15,2 0 12-15,0 5 1 16,-3 3-1-16,1-2 1 16,-3 5 0-16,0 0 0 15,0 0 0-15,0 0 0 16,0-5 0-16,0-1 9 16,0 0-8-16,0 4 1 15,0-3 7-15,0-2-8 16,0 0 5-16,0 4 1 15,0 0-5-15,0 0 7 16,0 3-8-16,0 0 5 16,0 0-4-16,0 0-1 0,0 0-1 15,0 0 10 1,0-1-8-16,0 1 11 0,0-7-1 16,0 2-10-16,0 0 4 15,0 5 1-15,0 0 4 16,0 0-11-16,0 0 1 15,0 17 11-15,0 7 6 16,0 0-7-16,0 7-4 16,3-7-1-16,-3 1-4 15,3-1 13-15,0 0 1 16,1 7 3-16,-1-6 22 16,2 5-7-16,5-6-12 0,-1 1-2 15,4-6-19-15,-5-2 1 16,5-10-2-16,-8 5 0 15,1-12 0-15,-6 0-18 16,0 4 5-16,0-4-1 16,0 0-11-16,0 0-14 15,0 0-58-15,0 0-154 16,-11 0-475-16</inkml:trace>
          <inkml:trace contextRef="#ctx0" brushRef="#br1" timeOffset="-577168.9534">-5325 1571 747 0,'0'0'255'0,"0"0"-107"15,0 0 36-15,0 0-28 16,0 0-70-16,0 0-20 16,0 0-21-16,0-24-22 15,0 24 20-15,0 0 25 0,0 0 5 16,0 0-24-16,0 0-23 16,0 0 12-16,0 0 0 15,0 0 9-15,0 3 22 16,0 18 30-16,0 4 14 15,0 8-23-15,0 5-17 16,0 6-3-16,0-8-22 16,-3 2-8-16,-4-9-12 15,4 2 5-15,3-6-3 16,0-11-15-16,0 2 0 16,0-10-14-16,3 2-1 15,4-8-7-15,-4 0-48 16,3 0-72-16,9-14-125 0,-4-14-358 15,2 1-681-15</inkml:trace>
          <inkml:trace contextRef="#ctx0" brushRef="#br1" timeOffset="-576637.5804">-5151 1498 235 0,'0'0'879'0,"0"0"-690"16,0 0-52-16,0 0 49 16,0 0 5-16,0 0-64 15,0 0-38-15,90 0-56 16,-71 0-2-16,-4 0 20 16,-6 2 21-16,1 15-12 15,-2-4-18-15,-3 7-10 16,0-3-6-16,-5-1-8 15,0 3 0-15,0-1-12 16,0 2 6-16,-10 5 2 0,-11 2 9 16,-6 6 1-16,0 3-4 15,2-2-11-15,6-3 5 16,14-4 29-16,5-10-13 16,0-10-2-16,18-3-10 15,25-4 15-15,9 0-11 16,6-6 8-16,-7-5 4 15,-14 4-34-15,-16 3-6 16,-14 2-79-16,-7 2-67 16,-21 0-239-16,-5 0-374 0</inkml:trace>
          <inkml:trace contextRef="#ctx0" brushRef="#br1" timeOffset="-580833.23">-5956 1523 575 0,'0'0'209'0,"0"0"-73"15,0 0-26-15,0 0-54 16,0 0-1-16,0 0 38 15,0 0-9-15,-16-6 3 16,16 6 10-16,0 0 18 16,0 0-16-16,0 0-19 15,0 0-9-15,0 0-8 16,0 0-21-16,-2 0-5 16,2 0-13-16,0 0 4 15,0 0 2-15,0 0 2 16,0 0 15-16,0 0 9 15,0 0 1-15,0 0-3 16,0 0-14-16,0 0-22 16,11 0 22-16,4 0-13 0,1-6-9 15,0 6-11-15,-5 0-7 16,-1 0 0-16,-5 0-1 16,4 6 1-16,-5 1 1 15,2 2 1-15,-1-2-1 16,3 0 7-16,-3 1-8 15,1 4 0-15,-3-2-1 16,-3 9-37-16,0-8 27 16,0 8 11-16,0 1 6 15,0-7 6-15,-9 3 5 16,-1-5-5-16,2 2-4 16,-2-1-6-16,-1-4 4 0,-8 8-6 15,1-4 2-15,-6 2-2 16,-2 4 1-16,2-7 0 15,3-6 7-15,5 2-1 16,8-7 1-16,5 0 5 16,0 0 14-16,3 0-3 15,0 0-14-15,0 0-9 16,0 0 8-16,0-4-8 16,0 1 6-16,3 1-6 15,3 2-1-15,-1-3-11 16,8 3 11-16,6-5 0 15,2-1 0-15,3 6-2 16,4 0-4-16,-4 0 4 0,-3 0-7 16,-5 16-18-16,0 3 12 15,-5 7 5-15,-5 4 10 16,1-6 13-16,-5 2 40 16,-2-9-33-16,0 2-8 15,0 4-1-15,0-9-10 16,-9 3-1-16,-8-4 6 15,-2 0 0-15,1-1 0 16,-8-8 3-16,5-4-8 16,-3 0 10-16,3 0-2 15,2 0-1-15,7 0-2 16,6 0-6-16,6 0-2 16,0-4-75-16,0-8-173 15,0 5-544-15</inkml:trace>
          <inkml:trace contextRef="#ctx0" brushRef="#br1" timeOffset="-580298.4468">-5689 1925 798 0,'0'0'327'0,"0"0"-209"0,0 0 49 15,0 0 77-15,0 0 0 16,0 0-27-16,0 0-44 16,64 111-20-16,-73-68-2 15,-15-3-36-15,3-1-29 16,0-10-24-16,5-10-27 16,7-2-20-16,6-3-15 15,3-9-49-15,0-5-101 16,0 0-49-16,15 0-279 15,-2-11-327-15</inkml:trace>
          <inkml:trace contextRef="#ctx0" brushRef="#br0" timeOffset="-174.0009">-5035 2012 157 0,'0'0'0'0,"0"0"-72"16,0 0-6-16,0 0 71 16,0 0 7-16</inkml:trace>
          <inkml:trace contextRef="#ctx0" brushRef="#br1" timeOffset="-576065.7966">-4829 1210 844 0,'0'0'203'15,"0"0"-115"-15,0 0 84 16,0 0-15-16,0 0-7 16,0 0-27-16,0 0-66 15,13-4 34-15,14 47 76 0,1 13-36 16,-1 21-28-16,-8 8 28 15,-11 15 23-15,-8-4-39 16,0 7-34-16,-3-12-26 16,-15-11-18-16,0-18 14 15,-1-19 7-15,8-16-23 16,1-13-22-16,7-8-13 16,3-6-39-16,0 0-76 15,0 2-109-15,-3 2-513 16,-2-3-394-16</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27:27.44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896353A-1B17-4C00-A773-E3B695041246}" emma:medium="tactile" emma:mode="ink">
          <msink:context xmlns:msink="http://schemas.microsoft.com/ink/2010/main" type="writingRegion" rotatedBoundingBox="21256,14586 21580,14586 21580,15002 21256,15002"/>
        </emma:interpretation>
      </emma:emma>
    </inkml:annotationXML>
    <inkml:traceGroup>
      <inkml:annotationXML>
        <emma:emma xmlns:emma="http://www.w3.org/2003/04/emma" version="1.0">
          <emma:interpretation id="{1F55ACF1-5DFE-4AD9-91DF-12877612AADD}" emma:medium="tactile" emma:mode="ink">
            <msink:context xmlns:msink="http://schemas.microsoft.com/ink/2010/main" type="paragraph" rotatedBoundingBox="21256,14586 21580,14586 21580,15002 21256,15002" alignmentLevel="1"/>
          </emma:interpretation>
        </emma:emma>
      </inkml:annotationXML>
      <inkml:traceGroup>
        <inkml:annotationXML>
          <emma:emma xmlns:emma="http://www.w3.org/2003/04/emma" version="1.0">
            <emma:interpretation id="{581E31C0-3A51-4B57-BBC2-FC2023C9DFF3}" emma:medium="tactile" emma:mode="ink">
              <msink:context xmlns:msink="http://schemas.microsoft.com/ink/2010/main" type="line" rotatedBoundingBox="21256,14586 21580,14586 21580,15002 21256,15002"/>
            </emma:interpretation>
          </emma:emma>
        </inkml:annotationXML>
        <inkml:traceGroup>
          <inkml:annotationXML>
            <emma:emma xmlns:emma="http://www.w3.org/2003/04/emma" version="1.0">
              <emma:interpretation id="{5AC2E497-7A86-47CD-B197-3D31C21D5852}" emma:medium="tactile" emma:mode="ink">
                <msink:context xmlns:msink="http://schemas.microsoft.com/ink/2010/main" type="inkWord" rotatedBoundingBox="21256,14586 21580,14586 21580,15002 21256,15002"/>
              </emma:interpretation>
            </emma:emma>
          </inkml:annotationXML>
          <inkml:trace contextRef="#ctx0" brushRef="#br0">-7788 778 980 0,'0'0'287'16,"0"0"-99"-16,0 0-8 15,0 0-88-15,0 0-42 16,0 0-2-16,0 0-8 16,-3 5 39-16,3-2 85 15,-3 1-12-15,3 3-35 16,-4-4-28-16,4-1-28 15,-3-2-21-15,3 3-13 16,0-3-9-16,0 0-4 16,0 0 1-16,0 0 2 15,0 0 10-15,0 0-1 0,0 0-8 16,10 0-3 0,-1-8 5-16,3 1-10 0,0-2-8 15,3-1-1-15,-2 5 0 16,-1 5 1-16,3-5-1 15,0 5-1-15,3 0 1 16,1 0 0-16,2 0-1 16,-3 0-1-16,1 0 1 15,-4 0 0-15,-3 0 0 16,-3 0-1-16,-3 0-2 16,-6 0-10-16,3 5 13 15,-3 7 0-15,3 0 6 0,1 0-4 16,-1-4-1-1,0 3 9-15,2-8-10 0,1 6 0 16,-2-4 1-16,-4 3 0 16,0-6 10-16,0 7-10 15,0-1 11-15,0 3 3 16,0-3-3-16,-13 4-12 16,5-5-1-16,-5-1 0 15,1-2-7-15,0 0 8 16,0 4 0-16,-1-8 0 15,4 7 1-15,4-7 6 16,-2 0 13-16,7 0 8 16,0 0 2-16,0 0-5 15,0 0-2-15,0 0-23 16,0 0-8-16,0 0 6 0,2 0-20 16,3 0 8-16,-2 0 4 15,-1 0-1-15,4 0 10 16,4 0 0-16,5 0 1 15,0 0 0-15,3 0-1 16,0 4 1-16,-2 4 0 16,-1-3-1-16,-6 7 1 15,1 2-9-15,-7-1 9 16,-3 4 0-16,0-1 2 16,0 1-1-16,0-4 1 15,0 1 5-15,0-1-7 16,-6-1 1-16,-4 1 7 15,-3 4 5-15,-1-6 1 0,-4 2-2 16,-1-2 4 0,1-3-2-16,3 0-2 0,2-2-6 15,2-6 0-15,1 0 3 16,1 0-2-16,-4 0-1 16,5 0-5-16,1-3 0 15,1-1 5-15,1-3 0 16,-1 2 15-16,2 0-3 15,1 3-2-15,0 2-4 16,0-4-6-16,3 4-6 16,0 0-30-16,0 0-53 15,0 0-44-15,0 0-93 0,0 0-358 16,-5 0-512-16</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43:07.788"/>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05F7460A-C299-4C1B-B6B9-07B6DC87DCA2}" emma:medium="tactile" emma:mode="ink">
          <msink:context xmlns:msink="http://schemas.microsoft.com/ink/2010/main" type="inkDrawing" rotatedBoundingBox="27439,5135 32377,5502 32367,5638 27429,5272" semanticType="underline" shapeName="Other">
            <msink:sourceLink direction="with" ref="{9A7F16EB-58E3-48E3-91E2-5EF4D11451DB}"/>
            <msink:sourceLink direction="with" ref="{715B89D5-5E70-4479-85D6-60C72F90D6A8}"/>
            <msink:sourceLink direction="with" ref="{E366A990-EFB1-4D4E-B056-0A0A3D6D0BF2}"/>
            <msink:sourceLink direction="with" ref="{D64EB96B-0896-4DBA-B67F-2F880A999076}"/>
          </msink:context>
        </emma:interpretation>
      </emma:emma>
    </inkml:annotationXML>
    <inkml:trace contextRef="#ctx0" brushRef="#br0">0 70 451 0,'0'0'203'16,"0"0"-71"-16,0 0-17 16,0 0-28-16,0 0-41 15,5-22 12-15,2 19-10 16,-4 3 14-16,0-2 23 16,0-1-19-16,0 3-14 15,-3-3-12-15,0 3-8 16,4 0-7-16,-4 0-2 15,0 0-14-15,3 0-7 0,0 0-2 16,-1 0 0 0,7-3 0-16,4-2-4 0,-1 2 4 15,2-2-8-15,5-2 0 16,-1 2 7-16,3 3-6 16,2 2 6-16,1 0-6 15,0 0 5-15,-3 0 2 16,3 0 0-16,-6 0 1 15,1 0 0-15,-1 0 0 16,-2 0 0-16,-4 0 6 16,3-2-6-16,0 2 5 15,3-3-5-15,4 3 9 16,2 0 3-16,-3 0 2 16,1 0-10-16,0 0-5 15,-4 0 0-15,-4 0 1 0,4 0 6 16,1 0-6-16,-4 0 0 15,4 0 0-15,-4 0 12 16,4 0-4-16,-5 0 6 16,4 0-14-16,0 0-1 15,8 0 1-15,1 0 0 16,4 0 0-16,-2 0 0 16,2 3 12-16,-1 1-11 15,1-1-2-15,-4-1 7 16,1-2-6-16,-4 4 13 15,3-4-8-15,1 0 0 16,-4 0-6-16,0 0 0 16,0 0-1-16,2 0 1 15,0 0-1-15,5 6 1 0,-1 1 0 16,4-1 0-16,0 0 0 16,-2-1 0-16,2 0 0 15,-3 0 0-15,2-1 0 16,1-2-1-16,0-2 1 15,-5 0-13-15,-1 3 13 16,-4-3 7-16,-2 3-6 16,-1 1-1-16,0-3 0 15,0 1 1-15,3 5 7 16,2-5-1-16,3 3-6 16,2-2 0-16,3 4 0 0,1-2 0 15,2-3-1 1,3 0 0-16,-4 5 1 0,-5-4-1 15,-7-1 0-15,-5 1 0 16,-1-1-1-16,-2 1 2 16,5 0 6-16,6 0 17 15,4-2-9-15,5 6-6 16,7-4-8-16,5-1 0 16,4 3-1-16,3-3 0 15,-1 5 1-15,-2 1-1 16,-3-2-22-16,-6 2-5 15,2-3 10-15,-3 4 7 16,8-2 9-16,5-1 0 16,3 3 0-16,2-1-4 15,1-1 5-15,-6 2 2 0,-4-2-1 16,-2-3-1-16,-9-1-32 16,-3 0 3-16,2-3-25 15,6 2 19-15,8 1 35 16,4 2 3-16,4 2 7 15,-10-3 21-15,-4 2-5 16,-11 0-26-16,-12-5-11 16,-5-1 5-16,-5 0 5 15,1 0 1-15,1 0 1 16,-1-7 1-16,7-1-1 16,2-4-1-16,9 5 0 15,7 1-1-15,15 2 1 16,11 4-1-16,13 0 1 0,8 0 11 15,-13 7-3 1,-6-2-8-16,-23 3-15 0,-11-1-7 16,-10-5 21-16,-5 0 0 15,2 1 1-15,3-3 21 16,7 0 20-16,0 3-1 16,-1-3 7-16,1 0-12 15,-5 0-16-15,1 0-18 16,-4 0 5-16,-2 2-6 15,0-2-26-15,-2 4-6 16,2-3 0-16,3 3 7 16,-3 2 9-16,0 0 7 0,0-1 8 15,-2-1 0 1,5 6 1-16,4-5 0 0,-1 0 0 16,7 2 2-16,-3 0 9 15,-10-4 7-15,-3 2-12 16,-12-3-6-16,-3-2-6 15,-3 3-10-15,0-3 6 16,0 3 10-16,0 5-41 16,-9-3-106-16,-9-2-221 0</inkml:trace>
  </inkml:traceGroup>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0:01.342"/>
    </inkml:context>
    <inkml:brush xml:id="br0">
      <inkml:brushProperty name="width" value="0.04667" units="cm"/>
      <inkml:brushProperty name="height" value="0.04667" units="cm"/>
      <inkml:brushProperty name="fitToCurve" value="1"/>
    </inkml:brush>
  </inkml:definitions>
  <inkml:trace contextRef="#ctx0" brushRef="#br0">-12285-743 176 0,'0'0'160'0,"0"0"-5"16,0 0-34-16,0 0-107 15,0 0 47-15,0 0-13 16,-14-28 53-16,14 28-51 16,0-4 5-16,0 4 3 15,0 0-6-15,0 0-9 16,0-3-1-16,0 3-1 16,0 0-11-16,0 0 2 15,0 0 6-15,0 0 4 16,0 0 3-16,0 0-3 15,0 0-5-15,0 0-2 16,0 0 13-16,0 0 15 16,0 0 14-16,0 0-8 15,0 0-11-15,0 0-16 16,0 0-5-16,0 0-15 0,0 0-7 16,0 0-14-16,0 0 9 15,0 14 13-15,-3 7 5 16,3-1-3-16,0 4-6 15,0 9 3-15,0 3 3 16,0 13 29-16,0 5 23 16,0 8-33-16,0 5-11 15,0 0 32-15,0-1 24 16,3-1-52-16,2-2-9 16,-2-5 39-16,0-4-30 0,3-6 0 15,-4-2-22 1,6-9-6-16,-5-2 18 0,0-7-6 15,0-2-14-15,-3-3-6 16,3-6 5-16,-3-4-4 16,0-3-1-16,0-7 1 15,0-1 7-15,4-2-9 16,-4 0 0-16,0 0-58 16,0 0-106-16,0-15-194 15,0-3-337-15</inkml:trace>
  <inkml:trace contextRef="#ctx0" brushRef="#br0" timeOffset="623.2535">-12783-695 552 0,'0'0'249'16,"0"0"-127"-16,0 0-1 15,0 0-11-15,0 0-53 16,0 0 6-16,0 0 24 16,-16-14-13-16,13 10 16 15,3 1 15-15,-3 1 7 16,3 2-11-16,0 0-26 15,0 0-28-15,0 0-21 16,0 0-11-16,0 0-9 16,6 0 27-16,22 0 73 15,16 0 31 1,17 0-11-16,15-3-31 0,7-9-22 16,6-2-31-16,-1 0-12 15,-5-3-9-15,-17 0-9 16,-12 6-6-16,-15 5-6 15,-17 2-2-15,-6 4 1 16,-10 0-13-16,0 0 1 16,-3 0 12-16,1 7-18 15,-1-4-11-15,0-3-21 0,0 0-78 16,3 0-127 0,4 2-257-16,-4 1 126 0,-3-1-785 0</inkml:trace>
  <inkml:trace contextRef="#ctx0" brushRef="#br0" timeOffset="1326.1799">-12546 406 15 0,'0'0'620'0,"0"0"-430"16,0 0-75-16,0 0-37 15,0 0-37-15,0 0-5 16,0 0 17-16,-41 14 2 0,38-11 16 16,0-3 18-16,3 3 9 15,0-3 14-15,0 0 6 16,0 0-8-16,0 0-37 15,9 0-17-15,23 0 41 16,13 0 49-16,12 0 8 16,9 0-30-16,8-10-60 15,-2-3 21-15,4-7-18 16,-2 0 6-16,-11-2-30 16,-13 4-19-16,-15 3-13 15,-13 7-10-15,-9 4-1 16,-10 3-18-16,0 1-43 0,-3 0-19 15,0-4 4 1,3 2-68-16,11-22-112 16,-1 0-332-16,-1-4-260 0</inkml:trace>
  <inkml:trace contextRef="#ctx0" brushRef="#br0" timeOffset="2232.3981">-11882-253 960 0,'0'0'243'16,"0"0"-177"-16,0 0 78 15,0 0 32-15,0 0-16 16,76 174-41-16,-54-120-12 16,-3-2-4-16,-4-10-61 15,-5-8-26-15,-1-11 6 16,-5-8-7-16,-4-9-6 16,3-6 10-16,-3 0 25 15,0 0 37-15,0-12-27 16,0-10-29-16,0-11-19 15,0 1-6-15,0-5-9 16,6 1 8-16,7-4-5 0,7 0-21 16,2 0-11-1,0 0 30-15,3 9-20 0,-6 9 28 16,0 10-6-16,-7 7 6 16,4 5 19-16,0 0 12 15,3 0 3-15,6 0-13 16,0 0 23-16,2 0 14 15,-2 2-7-15,-3 3-8 16,-3 2-5-16,0 3-14 16,-6 5-15-16,2 8 14 15,-2 2 20-15,0 5-13 16,2-5 10-16,4 3 20 0,0-2 10 16,3-2-37-16,0 0-2 15,1-2-8 1,-4 4-2-16,0 2-2 0,0 2-9 15,-6-5 17-15,0 2-7 16,-7-9-10-16,0 0-2 16,-3-6-2-16,-3-7-5 15,3 1 5-15,-3-6 0 16,0 2-5-16,4-2-1 16,-4 0 9-16,0 0-8 15,3 0 9-15,-3 0-1 16,3 0-1-16,-3 0-8 15,0 0-6-15,3 0 4 16,-3 0-14-16,0 0-2 16,0 0-3-16,0 0 0 0,0 0 9 15,0 0 11-15,0 0 1 16,0 0 6-16,0 0 4 16,0 0 13-16,0 0 1 15,0 0-3-15,0 0-20 16,0 0 7-16,0 0 1 15,0 0-9-15,0 0 2 16,0 0 4-16,0 0 0 16,0 0-5-16,0 0-1 15,0 0-25-15,0 0-77 16,3 0-149-16,5-2-471 0</inkml:trace>
  <inkml:trace contextRef="#ctx0" brushRef="#br0" timeOffset="5560.4312">-10963-40 100 0,'0'0'140'0,"0"0"-15"0,0 0 6 15,0 0-11 1,0 0 32-16,0 0-14 0,0 0-38 15,0 0-6-15,0 0-13 16,0 0-14-16,0 0-9 16,0 0-12-16,0 0-11 15,0 0-12-15,0 0-3 16,0 0-4-16,0 0 6 16,0 0 10-16,0 0 15 15,0 0 2-15,0 0 14 16,0 0-6-16,0 0-9 15,0 0-16-15,0 0-12 16,0 0-2-16,0 0-5 16,0 0 12-16,0 0-13 15,0 0 1-15,0 0 7 0,19 0 20 16,9 0 36-16,7 0 2 16,9 0-18-16,0 5-21 15,2-5-16-15,-2 4 1 16,-6-4-6-16,-7 3-5 15,1 0-6-15,-9 4-5 16,-1-6-2-16,0 5 12 16,-6-2-10-16,3-2 14 15,0 1 8-15,0-3 11 16,0 0-7-16,0 0-11 16,-4 0-2-16,1 0-13 15,-2-3 12-15,-9 1-8 16,-2-2-6-16,-3 4-13 15,0 0-83-15,0 0-186 16,0 11-218-16,0 4 150 0</inkml:trace>
  <inkml:trace contextRef="#ctx0" brushRef="#br0" timeOffset="6247.9117">-10135-68 90 0,'0'0'366'0,"0"0"-174"0,0 0-51 16,0 0-16-1,0 0-18-15,0 0 4 0,0 0-39 16,0 0 2-16,0 0 4 16,0 0-9-16,0 0-24 15,0 0-19-15,0 0-6 16,0 0 5-16,0 0-6 16,0 0-2-16,0 0-4 15,0 0-3-15,0 0 4 16,0 0 16-16,3 0 31 15,8 0 18-15,9 0 32 16,6 0-26-16,5 0-28 16,4 0-2-16,6 3-10 15,3 3-6-15,1 3 27 16,-1 1-16-16,-2-1-30 16,0-3 45-16,-9-3-13 15,0-3-17-15,-2 0-15 0,1 0-1 16,-1 0 2-16,-2-13 4 15,-4 3-9-15,-3 0-7 16,-8 3-4-16,-9 4-4 16,-2 0-2-16,-3 3-9 15,0 0-30-15,0 0-39 16,0 0-82-16,0 0-59 16,8 0-70-16,-2 0-75 15,2 0-426-15</inkml:trace>
  <inkml:trace contextRef="#ctx0" brushRef="#br0" timeOffset="7904.1145">-9356-93 849 0,'0'0'194'0,"0"0"-54"15,0 0 22-15,0 0-30 16,0 0-23-16,0 0-2 16,0 0 18-16,28 0-37 15,-12 0-1-15,6 0 11 16,8 0-19-16,-2 0-14 16,7 0 5-16,6 0-4 15,0 0-2-15,1 3 4 16,2-1-32-16,-6-2-8 15,0 0-17-15,-4 0 7 16,-2 0-2-16,-4 0 5 16,2 0-11-16,-8-9 1 15,-3 1-2-15,-6 2-3 0,-4 4 3 16,-6-2-9-16,0 4 0 16,-3-3 1-16,3 3 0 15,-3 0-1-15,0 0 0 16,4 0 1-16,-4 0 0 15,0 0 0-15,0 0 1 16,0 0-1-16,0 0 0 16,0 0-1-16,3 0 1 15,-3 0-1-15,0 0 1 16,3 0-1-16,3-2 1 16,-3 2-1-16,-3 0-8 15,4 0 2-15,-4 0-4 16,0 0-1-16,0 0 11 0,0 0 0 15,0 0 1-15,0 0 5 16,0 0-6-16,0 0 0 16,0-3 0-16,0 3 0 15,-7 0 0-15,-5-2-1 16,-1-2-14-16,0-2 0 16,-6 1-1-16,4 2 9 15,-4-2 6-15,-3-4 1 16,3 3 0-16,-4-2 1 15,0-2-1-15,1 3 0 16,0-3 0-16,-3 0-27 16,0-5 3-16,-5 2 12 0,2-4-4 15,1-1 16-15,4 1 0 16,7 4 1-16,3 3-1 16,4 3 0-16,2 6-1 15,4-3-6-15,3 4-11 16,-3 0 0-16,3 0 8 15,-3 0 4-15,3 0 6 16,0 0 0-16,0 0-1 16,0 0-5-16,0 0 6 15,0 0-1-15,0 4 0 16,0 4-6-16,0 2 7 16,9 0 1-16,1 0-1 15,2 0 11-15,1-5-1 0,3 4 7 16,6-3-17-16,0-1 18 15,6 2 0-15,8 1-11 16,2 0 2-16,0 4-3 16,0-2 3-16,-4 3-8 15,-4-2-1-15,-5-2 1 16,-9-4 0-16,-3 1-1 16,-7-2 1-16,0 1 6 15,-3-3-5-15,-3-2 3 16,3 3-5-16,-3-3 0 15,0 3 0-15,0-3 0 16,0 0 0-16,0 4 0 16,0-4 1-16,0 1 8 0,0 3-3 15,0 2-6 1,0-1 0-16,0 0 1 0,0 5-1 16,0-3 0-16,0 8 0 15,-6 2 1-15,-6 6 0 16,-7 5 0-16,3 4 0 15,-3 0-1-15,0 1 6 16,-1-3 6-16,1-3-3 16,3-6-8-16,0-4 10 15,7-7-11-15,3-2 0 16,3-6 9-16,3 1 0 16,0-3-1-16,0 0 5 15,0 0 8-15,0 0-3 16,0 0-17-16,0 0-1 15,-4 0 0-15,4 2 0 0,0 1 0 16,0-3 0-16,0 0 1 16,0 0 0-16,0 0 8 15,0 0-7-15,0 0-2 16,0 0-7-16,0 0-5 16,0 0 7-16,0 0 4 15,0 0 1-15,0 0-1 16,0 0 0-16,0 0 0 15,0 0 1-15,0 0 1 16,0 0 15-16,0 0 7 16,0 0-2-16,0 0-12 15,0 0-9-15,0 0-1 0,0 0 0 16,0 0 1-16,0 0-1 16,0 0 1-16,0 0 0 15,0-3-4-15,0 3-19 16,0 0-72-16,0 0-156 15,0 0-616-15</inkml:trace>
  <inkml:trace contextRef="#ctx0" brushRef="#br0" timeOffset="130579.3231">-7943-784 329 0,'0'0'60'0,"0"0"-47"16,0 0-13-16,0 0-13 15,0 0 7-15,0 0 6 0,-33 48 17 16,33-45 8-1,0 3-5-15,0 0 39 0,0-3 98 16,0 2-87-16,0 2-70 16,0-5-143-16</inkml:trace>
  <inkml:trace contextRef="#ctx0" brushRef="#br0" timeOffset="304851.3405">-7856-396 227 0,'0'0'245'16,"0"0"-124"-16,0 0-65 15,0 0-21-15,0 0 8 16,0 0-5-16,0 0-5 16,0 0 16-16,0 0-1 15,0 0-5-15,0 0 3 0,0-2-2 16,0-3-12-1,0 5-12-15,0 0 0 0,0 0-7 16,0 0 2-16,0 0 3 16,0 0 13-16,0 0-1 15,0 0 1-15,0 0 11 16,0 0-8-16,0 0-2 16,0 0-11-16,0 0-19 15,0 0-2-15,0 0 0 16,0 0-2-16,0 0 1 15,0 0 1-15,0 0 0 16,0 0 22-16,0 10-3 0,0 1 4 16,-3 3 0-1,-1 6 0-15,-5 1-2 0,3-2-7 16,-1 1-4-16,1-2-2 16,0-3-1-16,-1-1-6 15,1-4 0-15,3 5-1 16,3-4 14-16,-3 1 20 31,0 2-18-31,-1 0-7 0,1 1-8 16,-3 4 6-16,0 1-7 15,-7 1 11-15,-1-3-10 16,3-1-1-16,0-2 7 16,3-3-6-16,2-6 1 15,1 2-1-15,2-1 9 16,0-2-4-16,0 0-5 15,3 3 9-15,-3-2-10 16,3 4 1-16,-2-2 5 16,2 0-6-16,-5-3 2 15,5 2-2-15,-3-2 0 16,3 0 0-16,-3-1 0 0,0 5 13 16,0-1 15-1,-4 6-12-15,1 3-4 0,0 1-4 16,3-5-6-16,-4 2 11 15,4-6-10-15,3-6 3 16,0 0 0-16,0-3 16 16,0 0 27-16,0 0 20 15,0 0-13-15,0 0-10 16,0 0-26-16,0 0-20 16,0 0 0-16,0 0-9 15,0 0 6-15,0 0 3 16,0 0 6-16,0 0 10 0,0 0-3 15,0 0 9 1,0-3 0-16,3-7-21 0,4 3-1 16,-1-3 6-16,3-1-5 15,1 0 7-15,-1 0-8 16,4-6 0-16,4-3 0 16,2 0 1-16,-3-1-1 15,-1-1 1-15,-2 5-1 16,0 1 0-16,-4-1-1 15,0 4-17-15,-2-1 12 16,-1 3-4-16,-3-4 4 16,0 2 5-16,4-3 1 15,-1 2 0-15,0 3 0 0,-2-2-1 16,2 9 1-16,-3-5-1 16,0 4 1-16,-3 2-1 15,0-6 0-15,0 4 0 16,0-5 1-16,0 5 0 15,3 0 1-15,-3-1-1 16,3 1 0-16,4-1-1 16,-4 0 0-16,0 1 0 15,-3-2 1-15,3 2 1 16,-3 0-1-16,0-2 0 16,0 1 0-16,0 1-2 15,0-5 2-15,0 5 0 16,0 0 1-16,0 0 0 15,0 0-1-15,0-2 0 16,3 4 1-16,-3 3 5 0,0-3-5 16,0 3-1-16,0 0 1 15,0 0 0-15,0-4 5 16,0 4 2-16,4-1-2 16,-1-5-5-16,-3 2 0 15,3 2 0-15,-3-1 0 16,0 1 1-16,3-1-1 15,-3-4 0-15,0 0 0 16,0-3-1-16,0 5 0 16,0 0 0-16,0-2 7 15,0 7-6-15,0-3-1 16,0 3-1-16,0 0-7 0,0 0-3 16,0 0-6-16,0 0 5 15,3 0 10-15,0 0 1 16,5 3 0-16,-6 4 0 15,4 0-8-15,0 3 9 16,5 0 0-16,-6 5 0 16,6 2 1-16,-2 1 11 15,1-3 1-15,-1 6 0 16,4 0 9-16,-4 0 2 16,4 3 3-16,-4-4-14 15,1 1-6-15,-1-3 1 16,-3-1-7-16,1-2 8 15,-1-3-8-15,0 2 0 0,1-3 0 16,2 2 14-16,4 7 18 16,-1-7-18-16,1 4-7 15,1-2 3-15,-6-4-4 16,3-4-5-16,-5 0-1 16,-6-5 1-16,2 2 8 15,-2-4 5-15,0 0 1 16,0 0 24-16,0 0 2 15,0 0-13-15,0 0-12 16,3 0-17-16,-3 2-1 16,3 2-7-16,5-3 8 15,-5 3 0-15,3-1 6 16,-4-3-5-16,-2 3 5 16,3-3-4-16,-3 0-1 15,0 0-1-15,0 2-1 0,5 7-6 16,-2 0-1-16,3-1 7 15,0 4 1-15,1-7 0 16,-4 2 1-16,0-7 0 16,-3 3 6-16,0-3-5 15,3 0 4-15,-3 2-5 16,0-2 5-16,0 0-6 16,0 0 1-16,3 0-1 15,-3 0 0-15,4 2 2 16,-4-2-2-16,0 0 14 15,3 0-13-15,0 0 10 16,0 0-1-16,3 0-5 0,-3-7-5 16,4 0-52-16,-7 7-37 15,0 0-119-15,0 0-396 16,0 7 95-16</inkml:trace>
  <inkml:trace contextRef="#ctx0" brushRef="#br0" timeOffset="305773.1913">-7841-105 469 0,'0'0'180'0,"0"0"-138"15,0 0-41-15,0 0 0 16,0 0 6-16,0 0-7 15,0 0 21-15,-12 5 49 16,12-2 36-16,0-3 24 16,0 0-35-16,0 0-25 15,-3 0 2-15,3 0-2 16,-3 4-46-16,-4 1-18 16,1 0-5-16,0 2 5 15,-1-3-6-15,1 0-1 16,3-1 0-16,3 0 1 0,0-3 5 15,0 0-5-15,0 0 18 16,0 0 14-16,0 0-6 16,0 0-18-16,0 0-7 15,0 0 6-15,0 0-5 16,0 0 5-16,0 0 21 16,0 0 49-16,0 0 45 15,0 0-14-15,12 0-30 16,11-3-32-16,2-5-18 15,3 2-22-15,2 0-4 16,-5 3 6-16,-3-2-8 16,-3 1 6-16,0 0 3 0,-3-2-8 15,-4 2 25 1,-2 2-4-16,-7 2-8 0,-3 0-8 16,0 0 2-16,0 0-8 15,0 0-5-15,0 0-1 16,0 0-2-16,0 0 8 15,0 0-10-15,0 0 3 16,0 0 7-16,0 0 1 16,6-4-1-16,-3 4 0 15,7-3 0-15,-1 1 8 16,-2 2-7-16,-1 0-1 16,0 0-21-16,-6 0-82 15,0-5-104-15,0-1-113 16,0-6-834-16</inkml:trace>
  <inkml:trace contextRef="#ctx0" brushRef="#br0" timeOffset="77880.2266">-7581-605 743 0,'0'0'341'0,"0"0"-218"0,0 0-87 16,0 0-23-16,0 0-5 15,11 0-8-15,11 0-46 16,3 0-185-16</inkml:trace>
  <inkml:trace contextRef="#ctx0" brushRef="#br0" timeOffset="78036.4697">-7390-589 1181 0,'0'0'250'16,"0"0"-194"-16,0 0-56 0,0 0-220 15,0 0-322-15</inkml:trace>
  <inkml:trace contextRef="#ctx0" brushRef="#br0" timeOffset="309616.8294">267 223 172 0,'0'0'131'0,"0"0"-53"15,0 0 10-15,0 0 32 16,0 0 57-16,0 0-29 15,0 0-63-15,-33-40-16 16,33 29-30-16,0-3-5 16,0 3-8-16,0 1 13 0,0 3 14 15,0 0 2-15,0 1-24 16,0 2 1-16,-8 1-12 16,0-4-8-16,-1 2-5 15,4 0 7-15,-3-2 26 16,5-1 16-16,3 2 2 15,0-1-5-15,0 0-24 16,0 1-6-16,0 2-12 16,0 4-9-16,0 0 4 15,0 0-6-15,-3 0-6 16,3 0 4-16,-3 0 2 16,3 0 0-16,0 0 0 0,0 0 7 15,0 0 9 1,0 0 13-16,0 7-10 0,0-2-7 15,0 4-11-15,0 2 17 16,0 4-1-16,0 3 30 16,-3-1 4-16,3 1-10 15,-4-1-16-15,1 1-19 16,3-1-4-16,-3-4-1 16,0 4 5-16,0-4-5 15,0 5 2-15,3-1 3 16,0 1 1-16,0 9 24 15,0-2 8-15,0 2-14 16,0 1-8-16,0-3-4 16,0-2-4-16,-10 0 1 15,4-3-1-15,0-3-2 0,2-5-6 16,1 2 1-16,3-3 5 16,0 2 2-16,0 2 1 15,0 3 14-15,0-3-11 16,0-1-3-16,0-6-2 15,0-2-7-15,0-4 6 16,0-2 4-16,0 0 11 16,0 0 24-16,0 0 20 15,0 0-30-15,0 0-17 16,0-8-18-16,0 0 1 16,0 1-1-16,0 5-1 15,0 2 0-15,0-3-10 16,0 1-2-16,0-8-7 0,-3 2-9 15,-3-2 10-15,3-10-12 16,-4 3 17-16,1-1 12 16,0-3 0-16,-1 5 0 15,4-2 1-15,-6 1 0 16,1 0-6-16,0 0-42 16,-1 0-9-16,-4-3-12 15,-1-2 37-15,6 2 21 16,-3-3 4-16,5 1-5 15,3 9 11-15,3-2 1 16,0 8 1-16,0-3-1 16,0 2 1-16,0 2-1 0,0-1-34 15,0-5-36-15,0 0 48 16,0-1 6-16,0-2 14 16,0 0 2-16,0 0 13 15,0 2 1-15,0 1 13 16,6 2-14-16,5-3-13 15,0 2 1-15,0 0-1 16,5-2 0-16,-4 3 1 16,1 2 0-16,-1-2 3 15,-2 8-3-15,-1-5 11 16,1 7-11-16,-1 0 14 16,7 0-9-16,3 0-5 15,3 0 10-15,3 0-3 0,2-5-7 16,-2 3 10-16,0-4-11 15,-6 1 2-15,-3 2 6 16,-7 3-7-16,1-4 10 16,-4 4 6-16,3 0 3 15,4 0 2-15,0 0-9 16,-4 0-12-16,4 0-1 16,-1 0-6-16,-2 0 6 15,-1 0 9-15,-1 0-8 16,-3 0 0-16,1 4 1 15,-3-1-1-15,2-3 1 16,-2 1-2-16,0 3-1 16,0 2-17-16,-1 1 18 15,1 6 0-15,2-2 0 16,-2 2 0-16,-3-3 1 0,0 1-1 16,0 1-1-16,0 3 1 15,0 2 12-15,0-4-6 16,0 4-5-16,-3-2 5 15,-2-5-6-15,2 3-1 16,1-3 1-16,-1 2-1 16,0-2 1-16,0-3 0 15,-8-1-11-15,0 2 11 16,-6 4 6-16,-5-4-3 16,0 4-2-16,-4-4-1 15,1 1 6-15,0 4-4 16,3-3-2-16,-5 0 0 0,2 8 1 15,0-3-1-15,3-2 1 16,6-3-1-16,3-3 0 16,7-3 0-16,3-4 1 15,3 0 13-15,0 0 17 16,0 0 11-16,0 0-1 16,0 0-2-16,0 0-14 15,6-5-16-15,1-5-8 16,-7 8 14-16,3-3-4 15,-3-2-10-15,0 4 6 16,0-2 3-16,0-1 8 16,6 0-4-16,0-2 0 15,10-4-2-15,6 1-9 0,8-1-3 16,3-1 0 0,6 1 0-16,-1 0 1 0,-3 2-1 15,-4-3-11-15,-1 2 7 16,-8 0 4-16,-3-2 1 15,-3 6 1-15,-4 1-1 16,-2 1 1-16,-1 3-2 16,1-2 0-16,-1 4-1 15,1 0 0-15,-1 0-7 16,4 0 8-16,-4 0 0 16,4 0 0-16,-1 0 0 15,-2 0 0-15,-1 4 0 16,4 3-7-16,1 1 0 15,-3 4 6-15,3-1 1 16,-6 1 0-16,6-4 0 0,-8-1 0 16,1-2-1-1,-7 0-7-15,3 2 7 0,-3-2 1 16,0 0-6-16,3 1 5 16,-3 3-9-16,0 4 2 15,0 0 8-15,0 4 0 16,0 3 1-16,0-4 0 15,0 1 5-15,-3-2-5 16,-4-3-1-16,1-2 0 16,0 3 5-16,-2-2-5 15,0 0 0-15,-3 0 1 16,0 1 0-16,0 0 5 16,-1-4-6-16,2 4 0 0,-2-4 0 15,2 1 5 1,-2-1-4-16,-1 1-1 0,0-5 1 15,1 3 0-15,2-1-1 16,1-4 1-16,2 3 0 16,-2-5-1-16,-4 7 1 15,1-4-1-15,-1 4 0 16,-4-3 1-16,3 3-1 16,-2-5 6-16,-1 3-5 15,1 2 0-15,0-4-1 16,4-3 1-16,-1 1-1 15,1-1 1-15,-1 0 0 0,4 0 7 16,2 0-7-16,1 0 4 16,3 0-5-16,0 0 7 15,3 0-1-15,-4 0 0 16,4 0 0-16,-3-1 2 16,-3-6-7-16,0-1-1 15,-1 2 0-15,-2-1 1 16,-2 0-1-16,6 1 7 15,2 2 5-15,0-1 34 16,3 3 2-16,0-1-30 16,0 3-18-16,0 0-9 15,0 0-39-15,0 0-37 16,0 0-84-16,0 5-42 16,-14 13-128-16,-11-7-154 0</inkml:trace>
  <inkml:trace contextRef="#ctx0" brushRef="#br0" timeOffset="312070.0495">7827 10 462 0,'0'0'16'16,"0"0"-9"-16,0 0-4 15,0 0 57-15,0 0 148 16,0 0-26-16,0 0-66 16,-8-15-6-16,8 13 10 15,0-5-43-15,0 4-31 16,0-2-21-16,0-1-16 15,0 3 18-15,0 3 23 16,0 0 25-16,0 0-1 16,0 0-17-16,0-4-6 0,0 4 2 15,0 0 19-15,0 0 3 16,0 0-27-16,0 0-18 16,0 0-3-16,0 0 10 15,0-5 8-15,-5 3-2 16,2-4-19-16,-3-1 1 15,3 3-6-15,1-2 6 16,-3-1-10-16,2 3-9 16,0-3 6-16,0 0-12 15,-3 0 0-15,-1 4 1 0,1-2 0 16,-3 5-1 0,-4-2-2-16,-3 2-4 0,0 0 5 15,-3 0-6-15,1 0 7 16,-6 0-1-16,2 0 0 15,0 10-8-15,3-1 9 16,0 6-1-16,4-1 0 16,-1 0 1-16,-3 0-1 15,3 0 1-15,0-2-1 16,4 3 1-16,-1-4-1 16,1-4 1-16,-1 6-1 15,2-6 1-15,6 5-6 16,-1-3 6-16,-2 5-1 15,2 1 0-15,-2 2 1 16,-6-1 0-16,-2 4 0 0,1-2 0 16,-1-2 1-1,3 2-1-15,4-8 1 0,2 3 0 16,1-2-1-16,6 0 0 16,-3 4 2-16,0 2 10 15,0-1-3-15,-1 1-1 16,1-4-7-16,3-2 0 15,-3-2 0-15,0-1 1 16,3 1-1-16,-3-1 8 16,3 4 6-16,0 1 3 15,0 7-8-15,0 1-9 16,0 3 0-16,0 0 6 16,0 0-5-16,0-7 5 0,0-6-4 15,6-4 6-15,0 0-9 16,4-4 19-16,2 0 26 15,4 1 11-15,10 1-19 16,-1 3-13-16,3-1-18 16,-3 3-4-16,-1-2 4 15,-6-5-1-15,5 0-5 16,-1-3-18-16,3 0 9 16,3 0 8-16,-1-3-10 15,-5-5 10-15,-3 5 1 16,-7 0-1-16,1 3-6 15,-1 0 6-15,1 0 0 0,0 0-1 16,-1 0 2-16,1 0 1 16,0 0 0-16,-1-3 10 15,1-8-10-15,-1-2 8 16,-2 3-8-16,-4 2-1 16,0 5 0-16,-6 0 0 15,5 3-1-15,-5 0 0 16,0 0 0-16,0 0 0 15,0 0 0-15,0 0-10 16,0 0-38-16,0 0-36 16,-33 0-133-16,-5 3-257 15,-9 5-257-15</inkml:trace>
  <inkml:trace contextRef="#ctx0" brushRef="#br0" timeOffset="315444.9515">12538-40 567 0,'0'0'304'16,"0"0"-211"-16,0 0-73 15,0 0-10-15,0 0 44 16,0 0-5-16,0 0-19 0,4 0 18 16,-4 0 23-1,0 0 16-15,3 0-32 0,-3 0 3 16,3-2-13-16,3-1-4 15,4-2-28-15,-1 0 10 16,7 1-16-16,7-2 19 16,-1-1 24-16,7 3 36 15,-1-3-4-15,3 2-44 16,-2 0-21-16,-1-2-2 16,-6 2 0-16,0-1-8 15,-5 4-7-15,-1-2 2 16,0-1-1-16,0 0 0 15,-1 1 13-15,4-2 0 16,3 1-6-16,0-1 14 16,2-1 1-16,1 7-2 0,-3 0 0 15,3 0-3-15,-3 0-3 16,-3 0-14-16,-3 0 0 16,0 0 9-16,-1 0 23 15,1 0-1-15,0 0-8 16,0 0 5-16,1 0 4 15,-3 5-13-15,-1 0-12 16,-4-2-7-16,-1 2-1 16,-2 1 0-16,-1 0 0 15,3 2 6-15,-2 2-5 16,2 0 6-16,0 2 3 16,-2 1-9-16,4 4 0 15,-7-2 0-15,3 7 8 0,-3-6-3 16,0 1-5-1,1 0 5-15,-1-2 0 0,-3-2 5 16,0 5-3-16,0-1-2 16,0 3-5-16,0 2 0 15,0 1 7-15,0 0-7 16,0 0 0-16,0-3 11 16,-3 0-12-16,-7-3 0 15,4-2 8-15,-4-2-1 16,1 2-6-16,-1-1 0 15,1 3 1-15,-2 0-1 16,3 0 8-16,-6-3-9 0,6-3-2 16,-3 2 2-1,-1-6 0-15,2 3 0 0,-2-3 10 16,-1 3-9-16,-3 1 5 16,-3 3-5-16,0 3 0 15,-6 1 1-15,0-5-1 16,0 4 4-16,-2-2-5 15,-1-2-2-15,3 2 2 16,-4-3 1-16,-2 2 4 16,2 0-5-16,-2 1 0 15,6 0 1-15,-2-4 8 16,13-4 14-16,0 3-3 16,8-8-5-16,2 3-1 15,4-5 0-15,0 0-4 16,0 0 10-16,0 0-3 0,0 0 1 15,0 0-18-15,0 0-6 16,0-5-71-16,0 5-54 16,0 0-418-16,-12 0-369 0</inkml:trace>
  <inkml:trace contextRef="#ctx0" brushRef="#br0" timeOffset="314257.4867">12944 3 403 0,'0'0'107'0,"0"0"-13"16,0 0 20-16,0 0 52 15,0 0-45-15,0 0-25 16,0 0-27-16,4-34 8 16,-4 30-2-16,0-1-13 15,0 5-15-15,0-2-14 0,0 2 8 16,0 0-15 0,0 0-13-16,0 0-3 0,0 0 1 15,0 0 18-15,0 0 3 16,0 0-3-16,0 0 13 15,0 0 2-15,0 0-16 16,0 0 10-16,0 7 32 16,0 11-22-16,0 2 17 15,0 4-25-15,0-3 6 16,3 9 3-16,3-2 4 16,0-3-16-16,1 4-18 15,-4-6 1-15,3 2 7 16,0-3-5-16,-1-4-5 15,-3 2 3-15,1-5-3 16,0-2 0-16,-3-1-3 0,0 0-1 16,0-4 8-16,0-3-11 15,0 5 4-15,0-5-1 16,0 8-4-16,0-3 3 16,0 4 11-16,0 4 0 15,0 2-5-15,0 0 1 16,0-6-6-16,0 0 1 15,0-6-2-15,0-2-11 16,0-6 0-16,0 4 13 16,0-4 3-16,0 0-9 15,0 0 2-15,0 0-4 16,0 0-6-16,0 0-7 16,0 2-57-16,0 3-167 15,-22-5-28-15,0 0-283 16,0 0-349-16</inkml:trace>
  <inkml:trace contextRef="#ctx0" brushRef="#br0" timeOffset="293291.9891">16613-176 854 0,'0'0'134'0,"0"0"-41"0,0 0-1 15,0 0 7-15,3 179 10 16,-3-117-25-16,0 3 4 15,0 0 20-15,0 3-9 16,0-3-49-16,0 2 7 16,6-1-10-16,10-4-18 15,3-4-5-15,0-2-8 16,-4-5-6-16,1-10-4 16,-5-17-6-16,-5-6-26 15,-4-10-17-15,-2-6-32 16,0-2 20-16,0 0 14 15,-8-17-160-15,-14-5-300 0</inkml:trace>
  <inkml:trace contextRef="#ctx0" brushRef="#br0" timeOffset="293666.9459">16359 258 960 0,'0'0'181'0,"0"0"-83"0,0 0-47 16,0 0 21-16,167-15 44 15,-99 15 9-15,4 0-17 16,8 0 5-16,-7 0-39 16,-1 0-8-16,-12 0-38 15,-11 0-15-15,-15 0-13 16,-12 0-44-16,-9 0-92 16,-10 0-66-16,0 0-39 15,-3 0-101-15</inkml:trace>
  <inkml:trace contextRef="#ctx0" brushRef="#br0" timeOffset="296842.1525">14134 346 257 0,'0'0'177'0,"0"0"-102"0,0 0 47 16,0 0 61-16,0 0-43 15,0 0-47-15,0 0-30 16,0 0 7-16,0 0-1 16,0 0 9-16,0 0-5 15,0 0 2-15,0-3 18 16,0 1-18-16,3-6-20 16,0 3 18-16,0 0 2 15,-1 2-18-15,6-4-3 16,-2 7 11-16,3-7-4 15,7 4-36-15,6-4-15 16,7 2 37-16,9 3-10 0,7-2-13 16,7-1 5-16,6 3 19 15,5-5-16-15,0 4-8 16,2-4-12-16,-5 1-6 16,-10 2-5-16,-6-1 7 15,-11 2-8-15,-14 3 0 16,-7 0-1-16,-9-2-10 15,-3 2-4-15,0 0 5 16,0 0 2-16,4 0-7 16,2 0-47-16,7 0-109 15,12 0-164-15,0 0-144 16,-3-4-408-16</inkml:trace>
  <inkml:trace contextRef="#ctx0" brushRef="#br0" timeOffset="297342.1418">15303 291 178 0,'0'0'505'0,"0"0"-350"16,0 0-56-16,0 0-19 16,0 0 14-16,0 0-15 15,0 0-32-15,0-6-20 16,0 6 1-16,0 0 38 15,0 0 39-15,0 0 8 16,3 0 10-16,7 0 15 16,6 0-35-16,9 0-28 15,14 0-10-15,11 0-3 16,7 10 5-16,3 1-30 16,0 1-14-16,1-4-15 15,-4-3 5-15,-4-3-13 16,-4-2-8-16,-11 0-16 0,-13 0-18 15,-13 0 5-15,-5 0-8 16,-7 0-44-16,0 0-72 16,0 0-31-16,0 4 13 15,0 2-47-15,0-1-311 0</inkml:trace>
  <inkml:trace contextRef="#ctx0" brushRef="#br0" timeOffset="298436.1153">15953 72 851 0,'0'0'236'15,"0"0"-145"-15,0 0-46 16,0 0 44-16,0 0 29 15,0 0-11-15,0 0 0 16,131 86 15-16,-87-64-31 16,0-2-27-16,-3 0-4 15,-3-3-35-15,-10-3-8 0,-8-4-6 16,-7-6-10 0,-10-4 5-16,0 3 6 0,-3-3-7 15,0 3-5-15,0 4-12 16,0 4 6-16,-9 6 6 15,-10 10 2-15,0 8 15 16,-1 8-2-16,-2 7 20 16,-4 0-13-16,1 0-4 15,0 0 13-15,-3-8 30 16,2-4 4-16,6-13-13 16,1-2-12-16,10-9-15 15,4-4-12-15,5-2-1 16,0-5 1-16,0-3-13 15,0 2-59-15,0-2-51 16,-14 3-140-16,-2-1-263 0,-3-2 24 16</inkml:trace>
  <inkml:trace contextRef="#ctx0" brushRef="#br0" timeOffset="297811.1354">16029 331 532 0,'0'0'406'16,"0"0"-221"-16,0 0-109 0,0 0 45 16,0 0 30-16,0 0-18 15,0 0-51-15,193 35-18 16,-158-26-24-16,-2-1-21 16,-11 0-11-16,-6-3-6 15,-7-1-2-15,-6-4-21 16,0 0-24-16,-3 0-31 15,0 0-31-15,0 0-99 16,0-9-510-16</inkml:trace>
  <inkml:trace contextRef="#ctx0" brushRef="#br0" timeOffset="292666.9779">16644-127 795 0,'0'0'151'16,"0"0"-78"-16,0 0-4 15,0 0-31-15,0 0-2 16,0 0-26-16,0 0-9 16,10-58 23-16,-4 53-10 15,-3 2 58-15,0 0 5 16,-3-1 18-16,3 1-21 16,2 1-2-16,0-3-13 15,4 2 11-15,4-4-13 0,7 2-43 16,8-3 23-1,7 3-30-15,6-5 5 0,9 5 11 16,4-4-4-16,7 1-4 16,5-1 3-16,5-2-2 15,-5 3-8-15,-6-2-8 16,-6 2-8-16,-12 3-14 16,-14 1-23-16,-12 2-28 15,-10-2 0-15,-3 4-27 16,-3 0-3-16,0 0-7 15,0 0-18-15,0 0-54 16,0 0-159-16</inkml:trace>
  <inkml:trace contextRef="#ctx0" brushRef="#br0" timeOffset="294198.2113">17338-145 1013 0,'0'0'172'16,"0"0"-105"-16,0 0-14 15,0 0-53-15,0 0-30 16,0 0-25-16,0 0 24 16,71 32-83-16,-59-19-139 0</inkml:trace>
  <inkml:trace contextRef="#ctx0" brushRef="#br0" timeOffset="293979.4686">17434 158 894 0,'0'0'163'0,"0"0"-109"15,0 0 44-15,0 0 51 16,47 168-2-16,-40-103 44 0,-4 5-9 16,-3-3-60-16,0-1-33 15,0-14-40-15,0-10-27 16,-3-11-7-16,-1-11 4 15,1-8-10-15,3-10-5 16,0-2-4-16,0 0-19 16,0 0-5-16,0-6-229 15,0-12-19-15,0-26 25 16,-12 5-27-16,-7-5-615 0</inkml:trace>
  <inkml:trace contextRef="#ctx0" brushRef="#br0" timeOffset="295010.6532">17881 220 367 0,'0'0'73'15,"0"0"-50"-15,0 0-1 16,0 0 103-16,0 0 83 0,0 0-11 16,0 0-47-16,72-7-44 15,-72 7-50-15,0 0-45 16,0 0 10-16,0 22 55 16,7 8 28-16,-1 13-13 15,5 6 24-15,-3 5-29 16,6-4-26-16,-9-6-22 15,1-6-9-15,-3-10-17 16,2-8 7-16,-5-9-8 16,0-2-11-16,0-6 13 15,0-3-1-15,3 0 2 16,-3 0 4-16,0 0-6 16,0 0-1-16,0 0 0 15,0 0-11-15,3 0-11 16,-3 0-5-16,0-3-18 0,0-9-26 15,3-6 26-15,-3-2-18 16,0-10 33-16,0-5-9 16,0-7-6-16,2-3-94 15,1-7-50-15,11 1-32 16,2 6 84-16,6 7 114 16,3 13 12-16,0 7 41 15,1 10 25-15,2 8 21 16,-3 0-46-16,0 0-2 15,2 0-3-15,-5 13-9 16,3 5 2-16,-3 2 16 16,0 0 25-16,-6 2 0 0,0 4 10 15,-4 1-16-15,-2 3-14 16,-1 7 7-16,4 4 14 16,1 1 18-16,-3 5-1 15,3-1-27-15,-3 4 5 16,6-2-8-16,-1-2-16 15,0-4-4-15,-4-1-14 16,4-7-9-16,-6-3-2 16,2-7-5-16,-2-7-2 15,-4-6 1-15,-3-5-7 16,-3-5-12-16,0-1-19 16,0 4-74-16,0 2-261 15,0 1-279-15,0-7-319 0</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27:13.513"/>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A0E5656-1F35-4528-B3A4-CBBE9B4D4F33}" emma:medium="tactile" emma:mode="ink">
          <msink:context xmlns:msink="http://schemas.microsoft.com/ink/2010/main" type="writingRegion" rotatedBoundingBox="22788,5398 24957,5689 24884,6230 22716,5939"/>
        </emma:interpretation>
      </emma:emma>
    </inkml:annotationXML>
    <inkml:traceGroup>
      <inkml:annotationXML>
        <emma:emma xmlns:emma="http://www.w3.org/2003/04/emma" version="1.0">
          <emma:interpretation id="{644AB4AF-A653-474F-BE5A-02EE72C80816}" emma:medium="tactile" emma:mode="ink">
            <msink:context xmlns:msink="http://schemas.microsoft.com/ink/2010/main" type="paragraph" rotatedBoundingBox="22788,5398 24957,5689 24884,6230 22716,5939" alignmentLevel="1"/>
          </emma:interpretation>
        </emma:emma>
      </inkml:annotationXML>
      <inkml:traceGroup>
        <inkml:annotationXML>
          <emma:emma xmlns:emma="http://www.w3.org/2003/04/emma" version="1.0">
            <emma:interpretation id="{43077D57-92D2-4C89-8C59-8A730695C6B3}" emma:medium="tactile" emma:mode="ink">
              <msink:context xmlns:msink="http://schemas.microsoft.com/ink/2010/main" type="line" rotatedBoundingBox="22788,5398 24957,5689 24884,6230 22716,5939"/>
            </emma:interpretation>
          </emma:emma>
        </inkml:annotationXML>
        <inkml:traceGroup>
          <inkml:annotationXML>
            <emma:emma xmlns:emma="http://www.w3.org/2003/04/emma" version="1.0">
              <emma:interpretation id="{4D460664-0BEC-43F8-B5A4-718E8B8A176A}" emma:medium="tactile" emma:mode="ink">
                <msink:context xmlns:msink="http://schemas.microsoft.com/ink/2010/main" type="inkWord" rotatedBoundingBox="22788,5398 23150,5446 23078,5987 22716,5939"/>
              </emma:interpretation>
            </emma:emma>
          </inkml:annotationXML>
          <inkml:trace contextRef="#ctx0" brushRef="#br0">2 77 952 0,'0'0'311'0,"0"0"-1"16,0 0-28-16,0 0-115 0,0 0-17 15,0 0-54-15,0 0-49 16,0 0-13-16,0 0 0 16,0 0 5-16,0 0 11 15,0 0 2-15,0 0 18 16,0 0 8-16,0-8-14 16,6-1-34-16,10 1-16 15,-1-3-13-15,6 3 14 16,0-4-7-16,3 5-7 15,-2 2 5-15,-1-2-6 16,-3 7 6-16,0 0-5 16,-2 0 0-16,2 0-1 0,-2 0 2 15,2 0-1 1,-2 0 0-16,-5 0 0 0,-1 0 1 16,-4 7-1-16,2 1-1 15,-1-4 0-15,-1 6 1 16,4 0-1-16,-5 1 0 15,4 1 1-15,-2 1 0 16,-2-2-1-16,-2-3 0 16,0 3-13-16,-3-3 12 15,0 1 1-15,0-1 10 16,0 4 0-16,0-3 2 16,0 1 0-16,-8 0-1 15,1-3-10-15,-2 3 5 16,1-3 8-16,-5-1-5 15,-3 2 0-15,-2-2-7 0,0 2 11 16,-3-3 1-16,5 1 2 16,-2 0-14-16,4-4 8 15,-2 1-10-15,0-1 1 16,1-2 6-16,1 3-6 16,1 0-1-16,0-3 0 15,5 0 0-15,2 4 0 16,2-4-1-16,4 0-11 15,0 0 11-15,0 0 1 16,0 0-12-16,13 0-5 16,-1 0 17-16,3 0 1 15,0 0 5-15,1 0-6 0,-4 0 0 16,0 0-6-16,-2 0-6 16,1 0-1-16,-1 0 5 15,-2 0 1-15,-1 0 6 16,-1 0-6-16,0 4 6 15,-4 4-5-15,1 7 6 16,-3-2 0-16,4 3 6 16,-4 3 7-16,0 2-7 15,0-4 1-15,0 2-6 16,0-2 5-16,0 0-5 16,0-1-1-16,-7-3 1 15,-4 1 0-15,-4-2-1 16,-4-2 1-16,1-2 11 15,-3-2-11-15,-1 0 19 16,-2-2-8-16,3-4-3 0,-1 0 1 16,5 0-2-16,1 0 4 15,6 0-3-15,5 0-3 16,-1 0-6-16,2 0 0 16,-2 0 1-16,3 0 0 15,1 0 0-15,2 0-1 16,0 0-5-16,0 0-20 15,0 0-50-15,0 0-124 16,0 0-582-16</inkml:trace>
        </inkml:traceGroup>
        <inkml:traceGroup>
          <inkml:annotationXML>
            <emma:emma xmlns:emma="http://www.w3.org/2003/04/emma" version="1.0">
              <emma:interpretation id="{B46AAAEE-176B-4EDE-897C-99FF849B65E9}" emma:medium="tactile" emma:mode="ink">
                <msink:context xmlns:msink="http://schemas.microsoft.com/ink/2010/main" type="inkWord" rotatedBoundingBox="24419,5733 24942,5803 24905,6079 24382,6008"/>
              </emma:interpretation>
              <emma:one-of disjunction-type="recognition" id="oneOf0">
                <emma:interpretation id="interp0" emma:lang="" emma:confidence="1">
                  <emma:literal/>
                </emma:interpretation>
              </emma:one-of>
            </emma:emma>
          </inkml:annotationXML>
          <inkml:trace contextRef="#ctx0" brushRef="#br1" timeOffset="739879.5434">1785 339 529 0,'0'0'236'16,"0"0"-15"-16,0 0-80 16,0 0-59-16,0 0 28 15,0 0-4-15,10-13 0 16,-10 11 16-16,0 2 2 16,0-3-12-16,0 3-17 15,0 0-15-15,3 0-9 16,-3 0-24-16,0 0-10 15,0 0-6-15,0 0 2 16,0 0 1-16,0 0-8 16,0 0-1-16,0 0-10 0,0 0-15 15,0 0 0 1,0 0 0-16,0 0 14 0,-3 0 1 16,-4 8-8-16,-4 2 10 15,-2 2 5-15,-2 2-7 16,1 0-3-16,-2 1-2 15,1 2-1-15,2 0-3 16,2-1-5-16,1-2 8 16,1-4-7-16,-1 5-2 15,2-5 6-15,2-1 3 16,-4-1-8-16,8-1 0 16,-4 0 5-16,3-5 7 15,3 1-7-15,0-3 6 16,0 0-6-16,0 0 1 15,0 0-7-15,0 0 1 16,0 0 6-16,0 0-7 0,0 0 8 16,0 0 8-16,0 0-10 15,3 0-6-15,8 0-5 16,8 0 5-16,9 0 11 16,8 0-10-16,0-3-1 15,3 1-1-15,-2-1-7 16,-3-1-3-16,-7 1-4 15,1 3 9-15,-4-4-2 16,-3 1 8-16,0-2 1 16,-2 0 0-16,-1-2 0 15,0 2 4-15,-2 0-5 0,-5-1 0 16,-1 3-8 0,-4 3-7-16,-6 0-2 0,3 0-19 15,-3 0-38-15,7 0-54 16,1 0-61-16,2 0-3 15,11 0-26-15,-7 3-38 16,-1 6-252-16</inkml:trace>
          <inkml:trace contextRef="#ctx0" brushRef="#br1" timeOffset="741074.184">1822 418 192 0,'-69'26'598'0,"62"-33"-503"0,4 4 38 0,-5-3-63 0,1 3 51 16,-2 0 12-16,3-1-40 16,-1 4-1-16,5 0 34 15,-1 0-12-15,3 0-25 16,0 0-24-16,0 0-42 16,0 0-11-16,5 0-11 15,14 0 7-15,12-5 26 0,1 3 9 16,8-6-19-16,-1 3-8 15,-10 1-15-15,-8 1-1 16,-16 3 0-16,-5 0-20 16,0 0-21-16,-8 0 1 15,-10 3 39-15,-4 6-17 16,4-1-95-16,5-1-112 16,8 0-52-16,5-4-378 0</inkml:trace>
          <inkml:trace contextRef="#ctx0" brushRef="#br1" timeOffset="740703.4132">1822 418 149 0,'0'0'535'0,"0"0"-363"0,0 0-31 16,0 0-52-16,0 0-7 16,0 0 2-16,0 0-14 15,0-20-11-15,0 20 19 16,-3-4 20-16,3 4 20 15,0-3 26-15,0 3-3 16,0 0-21-16,0 0-17 16,0 0-16-16,0 0-25 15,0 0-25-15,0 0-17 16,0 0-20-16,0 12 6 16,0 10 1-16,9 5 26 15,1 1-1-15,-2-4-12 0,-1-4-10 16,-1-7-3-16,-3-5-6 15,2-3 1-15,0-2-2 16,-3 0-26-16,4-3-33 16,-3 4 1-16,4 0 9 15,-4 2-12-15,0 1-73 16,-3 5-77-16,0-1-117 16,0-3-2-16,-10-3-435 0</inkml:trace>
          <inkml:trace contextRef="#ctx0" brushRef="#br1" timeOffset="740855.3188">1822 418 192 0</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43:09.101"/>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FEFF23D-C0F9-446E-95CA-6B0AF728F519}" emma:medium="tactile" emma:mode="ink">
          <msink:context xmlns:msink="http://schemas.microsoft.com/ink/2010/main" type="inkDrawing" rotatedBoundingBox="28183,6074 32350,6567 32314,6876 28147,6383" semanticType="callout" shapeName="Other">
            <msink:sourceLink direction="with" ref="{1C8AFBE7-CF61-4F06-BF6A-0FC5377DE8A3}"/>
            <msink:sourceLink direction="with" ref="{253DF79A-9809-4ED0-9358-5A05060AB29E}"/>
          </msink:context>
        </emma:interpretation>
      </emma:emma>
    </inkml:annotationXML>
    <inkml:trace contextRef="#ctx0" brushRef="#br0">0 109 751 0,'0'0'213'15,"0"0"-77"-15,0 0-16 16,0 0-33-16,0 0 0 15,0 0-18-15,0 0-43 16,37-47-24-16,-10 40-2 16,4 2 9-16,6-4 13 15,2 4 4-15,1-1-3 0,5 2-5 16,7-3 8-16,2 2-4 16,8 0-6-16,4-1-3 15,1 3 16-15,3 3-11 16,-3 0-1-16,-2 0 1 15,-2 0 2-15,3 0-10 16,2 0 5-16,1 0-8 16,2 0-6-16,2 0 0 15,-1 0 7-15,2 0 0 16,5 0-2-16,0 5 3 16,10 4-8-16,5 3 5 15,4-5-6-15,2 3 0 16,-5-3-14-16,-5-2-38 15,-14 0 10-15,-12-3 17 16,-15 1 25-16,-19-3 9 0,-12 4 23 16,-2-4 23-1,-1 0 15-15,9 3-12 0,10 2-16 16,14 2-18-16,10 2-10 16,16 4 6-16,7 1-2 15,6 3-17-15,0 2 30 16,-8 0-17-16,-11-2-14 15,-23-5 0-15,-18 0-9 16,-12-7-8-16,-2 1 17 16,-2 0 46-16,2-1 38 15,8-2-27-15,6 3-24 16,1-5-6-16,6 3-4 16,-4-4-6-16,-2 0-3 0,2 0-8 15,-2 0-6 1,-1 2 0-16,3 4 0 0,3-1 0 15,1 1-1-15,-7 0-8 16,1 0-4-16,-1-5 5 16,1 5 7-16,12 0 0 15,11 5 1-15,17 2-8 16,16 10-15-16,11 1 17 16,-5 5 5-16,-14 0 0 15,-20-5-59-15,-23-4-54 16,-17-10 40-16,-10-3-40 15,-4-3 65-15,-2-2 49 0,3-2 39 16,4 3 24 0,-1-3-15-16,0 3 19 0,-4-3-9 15,3 0-32-15,-5 4-26 16,0-4-1-16,0 0-98 16,0 2-81-16,0 6-99 15,0 1-20-15,-5-2-675 0</inkml:trace>
  </inkml:traceGroup>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51:18.426"/>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D2638886-BF78-4210-9E8B-38E82FEE62BF}" emma:medium="tactile" emma:mode="ink">
          <msink:context xmlns:msink="http://schemas.microsoft.com/ink/2010/main" type="writingRegion" rotatedBoundingBox="-861,3434 12086,3432 12087,6946 -860,6947"/>
        </emma:interpretation>
      </emma:emma>
    </inkml:annotationXML>
    <inkml:traceGroup>
      <inkml:annotationXML>
        <emma:emma xmlns:emma="http://www.w3.org/2003/04/emma" version="1.0">
          <emma:interpretation id="{7CE2D0A5-1139-45D9-B251-7E2392CCECBF}" emma:medium="tactile" emma:mode="ink">
            <msink:context xmlns:msink="http://schemas.microsoft.com/ink/2010/main" type="paragraph" rotatedBoundingBox="1689,3443 12007,3432 12008,4388 1690,4399" alignmentLevel="3"/>
          </emma:interpretation>
        </emma:emma>
      </inkml:annotationXML>
      <inkml:traceGroup>
        <inkml:annotationXML>
          <emma:emma xmlns:emma="http://www.w3.org/2003/04/emma" version="1.0">
            <emma:interpretation id="{EEF85FB6-6545-4226-917A-9AB1A044E20C}" emma:medium="tactile" emma:mode="ink">
              <msink:context xmlns:msink="http://schemas.microsoft.com/ink/2010/main" type="line" rotatedBoundingBox="1689,3443 12007,3432 12008,4388 1690,4399"/>
            </emma:interpretation>
          </emma:emma>
        </inkml:annotationXML>
        <inkml:traceGroup>
          <inkml:annotationXML>
            <emma:emma xmlns:emma="http://www.w3.org/2003/04/emma" version="1.0">
              <emma:interpretation id="{50CD829F-ED28-4C44-968B-B5D33B073819}" emma:medium="tactile" emma:mode="ink">
                <msink:context xmlns:msink="http://schemas.microsoft.com/ink/2010/main" type="inkWord" rotatedBoundingBox="1689,3613 4754,3609 4755,4359 1690,4363"/>
              </emma:interpretation>
              <emma:one-of disjunction-type="recognition" id="oneOf0">
                <emma:interpretation id="interp0" emma:lang="" emma:confidence="1">
                  <emma:literal/>
                </emma:interpretation>
              </emma:one-of>
            </emma:emma>
          </inkml:annotationXML>
          <inkml:trace contextRef="#ctx0" brushRef="#br0">72 275 666 0,'0'0'161'0,"0"0"-104"0,0 0 60 15,0 0 16-15,0 0-32 16,0 0-2-16,-71-151-31 16,71 124 25-16,0 1 52 15,0 6-19-15,0 0-33 16,0 7-37-16,6 4-25 16,4 4-18-16,3 5-13 15,1 0-9-15,7 0 0 16,2 0 8-16,1 11 0 0,-3 2-11 15,0 1-4-15,-5 3 4 16,-5 5 1-16,-1 2 8 16,-5 5 3-16,-5 11 1 15,0-1 18-15,0 7-1 16,0-3-12 0,0-5-5-16,0-4 0 0,0-7-1 15,3-6-12-15,23-4-36 16,9-8 25-16,12-4 14 15,-2-5 8-15,0 0 1 16,-8 0-6-16,-6 0-82 16,-10 0-28-16,-5 0-81 0,-5 0-114 15,-4 0-692-15</inkml:trace>
          <inkml:trace contextRef="#ctx0" brushRef="#br0" timeOffset="-442.1268">112 134 224 0,'0'0'216'0,"0"0"21"15,0 0-97-15,0 0-55 16,0 0-37-16,0 0-47 16,-19-34-1-16,16 31-25 0,3 0-60 15,-7 0-55-15,2 0 45 16,-1 1 95-16,-1-1 10 16,1 3 36-16,1-2 45 15,5-1 13-15,-3 3 1 16,3-3-8-16,0 3-14 15,0 0-18-15,0-4-23 16,0 4-15-16,0 0 4 16,0 0 6-16,0 0 20 15,0 0 20-15,0 0 16 16,0 0 0-16,0 0-27 16,0 0-44-16,0 17-21 0,3 14 11 15,5 7 36 1,2 11-4-16,-1 6-1 0,0 3-14 15,-3-3-3-15,3-1-8 16,0-4 3-16,4-1-13 16,-2-5 0-16,2-3-2 15,-1-3 1-15,-3-6-5 16,4-4-2-16,-4-9-20 16,-1-6-59-16,2-1-50 15,-2-12-97-15,0 0-89 16,0-12-53-16</inkml:trace>
          <inkml:trace contextRef="#ctx0" brushRef="#br0" timeOffset="422.0498">694 403 481 0,'0'0'350'0,"0"0"-223"15,0 0-77-15,0 0-11 16,0 0 84-16,0 0 24 15,0 0-35-15,63-41-61 0,-42 31-29 16,-5-2-14-16,-2 4-7 16,-1-3 0-16,-3-1 0 15,-5 5-1-15,1-5-6 16,-6 0-1-16,0 1 7 16,0 0 13-16,0 2 3 15,0 4 28-15,-8 3 2 16,-5 2-35-16,0 0 5 15,-1 16-9-15,-2 18-1 16,4 5 13-16,6 8-5 16,6-1-13-16,0-1 1 15,9-4-2-15,22-6 0 16,8-4-48-16,6-2 16 16,8-5 14-16,20 4-63 15,-15-8-117-15,-10-9-433 0</inkml:trace>
          <inkml:trace contextRef="#ctx0" brushRef="#br0" timeOffset="868.8125">1458 362 727 0,'0'0'231'0,"0"0"-121"0,0 0-25 16,0 0-14-16,0 0 7 15,0 0-20-15,0 0-33 16,-113 154-18-16,113-123-4 15,3-4-3-15,21-6-32 16,4-10-27-16,5-8 17 16,0-3 40-16,1-6 2 15,-7-21 10-15,-3-9 64 0,-8-10-8 16,-6-4-10 0,-7-5-14-16,-3-5 5 0,0 0-12 15,0 4 42-15,-13 3 0 16,-3 12-24-16,2 10-34 15,1 18-19-15,5 9-7 16,-2 4-83-16,7 4-99 16,0 26-34-16,3-3-68 15,0-2-598-15</inkml:trace>
          <inkml:trace contextRef="#ctx0" brushRef="#br0" timeOffset="1188.0433">1714 326 598 0,'0'0'521'16,"0"0"-356"-16,0 0-78 16,0 0-79-16,0 0 8 15,0 0 18-15,69 142 4 16,-38-94-16-16,6-7 62 15,2-11-18-15,4-17 29 16,-1-10-43-16,-2-3-52 16,-6-10-1-16,-13-24 1 15,-9-9 20-15,-12-1-1 16,0-3 51-16,0 6-14 16,-15 12-54-16,-1 6-2 0,6 15-78 15,2 8-124 1,5 14-138-16,0 5-235 0</inkml:trace>
          <inkml:trace contextRef="#ctx0" brushRef="#br0" timeOffset="1493.747">2310 290 742 0,'0'0'310'0,"0"0"-87"16,0 0-49-16,0 0-56 0,0 0-23 15,0 0-6-15,0 0-19 16,-42 81-19-16,36-43-6 16,6-3-11-16,0-1-27 15,3-8 1-15,21-3-8 16,7-10-31-16,6-5 19 15,2-8 12-15,1 0-1 16,2-5-10-16,-2-17-87 16,8-19-169-16,-9 5-45 15,-5 1-391-15</inkml:trace>
          <inkml:trace contextRef="#ctx0" brushRef="#br0" timeOffset="1822.3183">2594 94 967 0,'-3'-8'276'0,"-1"3"-24"16,4 2-70-16,0 0-121 15,0 3-61-15,0 0-129 16,4 0-81-16,17 0 12 15,-2 0-325-15</inkml:trace>
          <inkml:trace contextRef="#ctx0" brushRef="#br0" timeOffset="1698.2404">2670 309 867 0,'0'0'379'16,"0"0"-105"-16,0 0-26 15,0 0-119-15,0 0-40 16,0 0 5-16,0 0 0 16,21 36-21-16,-12-16-25 15,1-1-24-15,1-2-9 16,-1-1-6-16,-2-1-9 16,2-6-10-16,-4-2-61 15,0-4-67-15,-4-3-107 16,-2-3-50-16,0-17 0 15,0-3-419-15</inkml:trace>
          <inkml:trace contextRef="#ctx0" brushRef="#br0" timeOffset="2133.2996">2770 138 808 0,'0'0'235'16,"0"0"7"-16,0 0-45 15,0 0-79-15,0 0 7 0,101 156 21 16,-93-126-75-16,2-9-42 16,-4-4-14-16,-3-10-6 15,-3-7 7-15,0 0 35 16,0 0 40-16,0-24-33 16,0-2-50-16,0-7 3 15,9 3-11-15,3-3 0 16,9 4 16-16,2 2-16 15,-2 6-16-15,3 6-42 16,-6 8-46-16,1 7-66 16,-8 0-211-16,-1 14-129 0</inkml:trace>
        </inkml:traceGroup>
        <inkml:traceGroup>
          <inkml:annotationXML>
            <emma:emma xmlns:emma="http://www.w3.org/2003/04/emma" version="1.0">
              <emma:interpretation id="{8D50938C-CA2C-4CF6-8E6B-46BBC61AFDC6}" emma:medium="tactile" emma:mode="ink">
                <msink:context xmlns:msink="http://schemas.microsoft.com/ink/2010/main" type="inkWord" rotatedBoundingBox="5381,3764 6353,3763 6354,4379 5382,4380"/>
              </emma:interpretation>
              <emma:one-of disjunction-type="recognition" id="oneOf1">
                <emma:interpretation id="interp1" emma:lang="" emma:confidence="1">
                  <emma:literal/>
                </emma:interpretation>
              </emma:one-of>
            </emma:emma>
          </inkml:annotationXML>
          <inkml:trace contextRef="#ctx0" brushRef="#br0" timeOffset="4284.532">3735 259 12 0,'0'0'229'0,"0"0"11"15,0 0-14-15,0 0-35 16,0 0-16-16,0 0-15 16,0 0-2-16,-34 0-4 15,32 0 12-15,-1 0-18 16,0-3-21-16,3 0-30 16,0 0-15-16,0 0-8 15,0 0-27-15,0-1-7 16,0-2-25-16,0-3-15 15,0-3 13-15,13 0 3 16,8-2-8-16,0 4-7 16,3-2 0-16,0 4 0 15,-3 6-1-15,5 2-6 0,-5 0 5 16,0 0-4-16,3 0 4 16,-3 8 2-16,1-1-1 15,2 2 8-15,1-4-7 16,-1 5 0-16,-3-6 0 15,3 4 0-15,-5-1-1 16,-1 5-8-16,-5-3 6 16,-2 4-7-16,-4 1-5 15,-1 0 6-15,-1 1 8 16,-2 0 0-16,1 4 1 16,-4 0 8-16,3 7-9 15,-3-6 9-15,0 6-9 0,0-2-4 16,0-2 4-16,0-1 8 15,0 5-2-15,0-4-6 16,-13 0 1-16,1 0 1 16,0 2 7-16,0-2-8 15,-4 1 0-15,5-3 1 16,-5 3-1-16,1-3 0 16,-4-4 5-16,5-1-4 15,-4 0 5-15,0-8 0 16,2-1 4-16,3-3 4 15,2 0 11-15,4-3-6 16,1 0-4-16,6 0-6 16,0 0-10-16,0 0-20 0,0 0-55 15,0 0-40 1,0 0-37-16,0 0-55 0,0 0-75 16,0 0-52-16,0 0-328 15</inkml:trace>
          <inkml:trace contextRef="#ctx0" brushRef="#br0" timeOffset="2986.8667">3803 213 46 0,'0'0'406'15,"0"0"-266"-15,0 0-36 16,0 0 4-16,0 0-7 15,0 0 28-15,0 0 12 16,0 10 4-16,0 3 28 16,9 7 50-16,-1 6-7 15,5 11-39-15,-8 9-26 16,5 4-45-16,-7 2-39 0,-3-1-28 16,3-5-20-1,-3-4-11-15,3-5-8 0,4-13-8 16,-4-5-28-16,2-11-53 15,-2-3-37-15,0-5-35 16,4 0-44-16,2-8-105 16,3-11-18-16,-6-7-611 0</inkml:trace>
          <inkml:trace contextRef="#ctx0" brushRef="#br0" timeOffset="5219.3003">4412 365 443 0,'0'0'527'15,"0"0"-384"-15,0 0 38 16,0 0-17-16,0 0-48 15,0 0 56-15,0 0-61 16,-7 0-42-16,7 0-19 16,3 0 11-16,10 0-2 15,8-6 7-15,3 4 16 16,7-3-16-16,0-2-26 16,-1 2-40-16,-2 3-7 15,-7 0-19-15,0-2-38 16,-7 1-41-16,-1 0-49 15,-7 1-95-15,-6-1-20 0,0 3-11 16,0 0-126-16</inkml:trace>
          <inkml:trace contextRef="#ctx0" brushRef="#br0" timeOffset="5434.7392">4439 578 727 0,'0'0'357'16,"0"0"-75"-16,0 0-36 16,0 0-71-16,0 0 24 15,0 0 8-15,0 0-84 16,113 0-58-16,-83 0-64 0,-2 0-1 16,-7 0-106-16,-5 0-46 15,-8-2-357-15,-2-10 118 16,-2 0-111-16</inkml:trace>
        </inkml:traceGroup>
        <inkml:traceGroup>
          <inkml:annotationXML>
            <emma:emma xmlns:emma="http://www.w3.org/2003/04/emma" version="1.0">
              <emma:interpretation id="{A4C8611F-2E75-4C2F-8CAF-E6918C5BED5B}" emma:medium="tactile" emma:mode="ink">
                <msink:context xmlns:msink="http://schemas.microsoft.com/ink/2010/main" type="inkWord" rotatedBoundingBox="6748,3743 8905,3740 8906,4391 6749,4394"/>
              </emma:interpretation>
              <emma:one-of disjunction-type="recognition" id="oneOf2">
                <emma:interpretation id="interp2" emma:lang="" emma:confidence="1">
                  <emma:literal/>
                </emma:interpretation>
              </emma:one-of>
            </emma:emma>
          </inkml:annotationXML>
          <inkml:trace contextRef="#ctx0" brushRef="#br0" timeOffset="6733.1267">5091 157 522 0,'0'0'313'0,"0"0"-174"0,0 0 7 16,0 0-9-16,0 0 20 16,0 0 7-16,0 0 5 15,-15-19-39-15,15 15-5 16,0 4-33-16,0 0-6 15,0 0-23-15,0 0-23 16,0 0-19-16,0 0-21 16,0 0-14-16,0 21 11 15,5 14 3-15,14 11 47 16,2 15 1-16,-3 1-23 16,1 7-10-16,-4-6-8 15,-6-6-2-15,0-7-4 0,-6-9-2 16,-3-8-3-16,0-11 2 15,0-3-17-15,-5-7-1 16,-18 5 20-16,-1-3 0 16,-3-2-23-16,3-5 0 15,6-1 22-15,8-6 0 16,7 4 0-16,3-4-13 16,0 0 1-16,0 0-3 15,9 0 16-15,13 0 21 16,5 0 2-16,3-6-14 15,-2-2-9-15,-1 2-33 16,-6 0-112-16,7-7-177 16,-7 2-202-16,-5-1-602 0</inkml:trace>
          <inkml:trace contextRef="#ctx0" brushRef="#br0" timeOffset="7394.4138">5516 263 82 0,'0'0'850'0,"0"0"-695"16,0 0-24-16,0 0-34 15,0 0-23-15,0 0 22 0,0 0-33 16,-76 73-44-16,76-40-18 16,22 3-1-16,5 3 16 15,7 2-15-15,-7-2 6 16,-3-4-2-16,-11-1-5 16,-13-7-6-16,0-4 6 15,0-3 15-15,-24-6-6 16,-2-2-9-16,-1-7-9 15,3-3-23-15,6 1 16 16,8-3 14-16,5 3-5 16,5-3 1-16,0 0-11 15,0 0-37-15,12 0 54 0,12-11 21 16,10-5-20 0,-1-6-1-16,1 0 0 0,-1 0-13 15,-3 0-6-15,4 2-5 16,-7 0 24-16,4 0 9 15,-7-3-8-15,1 1 6 16,-8 3 5-16,-4-3-4 16,-3 1 13-16,-7 4 15 15,-3 2-36-15,0 1 1 16,0 2 2-16,0 7 41 16,-7 5-2-16,-5 0-26 15,2 0-15-15,-1 14 26 16,1 8-25-16,2 2 8 15,5 7 18-15,3-7-6 0,0 1-8 16,3-6-7-16,15-3-6 16,3-1 17-16,3-8-18 15,3-4-65-15,13-3-83 16,-7-3-105-16,-4-16-347 0</inkml:trace>
          <inkml:trace contextRef="#ctx0" brushRef="#br0" timeOffset="8017.2958">6040 267 935 0,'0'0'303'0,"0"0"-201"0,0 0 58 15,0 0-46-15,0 0 18 16,0 0-34-16,49 142-58 16,-43-123-23-16,-3-11-2 15,0-5-3-15,-1-3 5 16,6 0 35-16,3-19-52 16,2-12-42-16,-1-3 0 15,0-2 40-15,0 3-3 16,0 3 5-16,-5 8 9 15,-2 5-8-15,-2 13 13 16,0 4 24-16,-3 0-16 0,4 0-4 16,-1 27 43-16,5 6 20 15,5 3-32-15,3 0-39 16,5-3-9-16,3-2-1 16,3-12 19-16,-6-6-7 15,-3-6-11-15,-2-7 13 16,-1 0 10-16,-3-9-6 15,3-13-8-15,1-6 9 16,-1-2 11-16,3 7-8 16,-2 0 6-16,-2 7-2 15,2 11-26-15,-4 5-15 16,-3 0 5-16,1 0 3 0,1 17 7 16,-1 12 41-16,-2 2-14 15,2-5 29-15,-4 4-14 16,0-4-11-16,1-5-7 15,1 1 13-15,5 0 8 16,-2-6-21-16,5-1-12 16,2-8-12-16,3-4-28 15,7-3-63-15,20-17-62 16,-5-12-155-16,-4-7-524 0</inkml:trace>
          <inkml:trace contextRef="#ctx0" brushRef="#br0" timeOffset="8447.6531">6914 225 676 0,'0'0'204'0,"0"0"-25"0,0 0 21 16,0 0-9-16,0 0 52 16,0 0-22-16,0 0-16 15,76 5-51-15,-34-5-42 16,6 0-55-16,-8 0-40 16,-6-1-17-16,-10-3-53 15,-11 2-46-15,-8 2-141 16,-5 0-259-16,0 0 114 15,0 2-444-15</inkml:trace>
          <inkml:trace contextRef="#ctx0" brushRef="#br0" timeOffset="8625.3864">7004 516 1084 0,'0'0'629'0,"0"0"-466"0,0 0 19 15,0 0-82-15,0 0 28 16,0 0-25-16,0 0-103 16,147-55-54-16,-116 45-145 15,-10 0-163-15,-7 5-229 0</inkml:trace>
        </inkml:traceGroup>
        <inkml:traceGroup>
          <inkml:annotationXML>
            <emma:emma xmlns:emma="http://www.w3.org/2003/04/emma" version="1.0">
              <emma:interpretation id="{C115AD06-E5A0-4F6B-B85D-FBFC68DDB595}" emma:medium="tactile" emma:mode="ink">
                <msink:context xmlns:msink="http://schemas.microsoft.com/ink/2010/main" type="inkWord" rotatedBoundingBox="9472,3435 12007,3432 12008,4160 9473,4163"/>
              </emma:interpretation>
              <emma:one-of disjunction-type="recognition" id="oneOf3">
                <emma:interpretation id="interp3" emma:lang="" emma:confidence="1">
                  <emma:literal/>
                </emma:interpretation>
              </emma:one-of>
            </emma:emma>
          </inkml:annotationXML>
          <inkml:trace contextRef="#ctx0" brushRef="#br0" timeOffset="9720.5921">7949 81 905 0,'0'0'233'0,"0"0"-59"15,0 0-84-15,0 0-38 0,0 0 41 16,0 0 0-1,0 0 1-15,-37-14-8 0,19 14-12 16,-1 0 17-16,-2 0-9 16,0 0-30-16,3 16-32 15,2 3-11-15,5 0-8 16,7 4-1-16,4-4 0 16,0 0-12-16,9 0 12 15,18 0 0-15,10-5 15 16,2 2-2-16,-2-3 7 15,-3 4-6-15,-7 0-14 16,-12 2-1-16,-12 1-15 16,-3 1 16-16,0-2 13 15,-12 3 11-15,-10 0 10 16,-4-3 1-16,2 0 2 16,2-5 0-16,4-4-5 15,5-5-13-15,8 2-10 0,2-7-9 16,3 0-25-16,0 0-39 15,0-14-50-15,14-30-196 16,1 1-280-16,-2 2-296 0</inkml:trace>
          <inkml:trace contextRef="#ctx0" brushRef="#br0" timeOffset="9949.3486">7817 108 804 0,'0'0'518'15,"0"0"-399"-15,0 0 46 16,0 0-57-16,0 0-3 16,0 0-18-16,164-17-80 15,-133 17-7-15,-4 0-98 16,1-3-98-16,-7-4-133 15,-5-3-258-15</inkml:trace>
          <inkml:trace contextRef="#ctx0" brushRef="#br0" timeOffset="10465.2244">8265 18 39 0,'0'0'801'0,"0"0"-559"15,0 0-24-15,0 0-100 16,0 0-62-16,0 0 10 15,0 0 68-15,-18 92-10 16,15-42-31-16,3 0-31 0,0 1-6 16,0-3-21-1,5 0-22-15,17-7 32 0,6-3-18 16,2-7 72-16,1-4-13 16,-2-8-54-16,2-5-13 15,-4-6-18-15,-1-3-1 16,-2-5-25-16,-6 0 25 15,0-3 36-15,-4-18-26 16,2-8 5-16,-3-5 9 16,-5 1-18-16,2-3 0 15,-7 4 8-15,0 1 5 16,-3 4-19-16,0 2-1 0,0 3 0 16,-13 5-9-1,-14 4 9-15,-7 2-9 0,-8 6-43 16,-3 2-73-16,2 3-88 15,0-11-156-15,13 3-136 16,14-6-381-16</inkml:trace>
          <inkml:trace contextRef="#ctx0" brushRef="#br0" timeOffset="12072.1351">8447 102 506 0,'0'0'86'16,"0"0"-71"-16,0 0-15 15,0 0 0-15,0 0 26 16,0 0 33-16,0 0-6 16,-39-16 24-16,36 16 2 15,0 0-20-15,0 0-14 16,0 0-25-16,-4 0-2 16,2 0 29-16,-1 0 1 15,-4 0-10-15,-1 0-8 16,1 5 12-16,-1 1-14 15,1 2 2-15,4 2-18 16,-1-1-12-16,4-2-1 0,3 0 1 16,0-1-11-16,0 1 11 15,0 5 11-15,0 2 18 16,-3 3 9-16,3 2-12 16,-2 4-3-16,-1 0-7 15,3-2-10-15,0-2-5 16,0 3 9-16,0 0-4 15,0 0 14-15,0 2 2 16,5 4 4-16,1-1-3 16,4-3 2-16,-7-1-6 15,2-6-3-15,2-7 11 16,-1-1 11-16,0-4 0 0,6-2 13 16,7-1-32-16,5 1 19 15,7 0-7-15,-4-3-21 16,-3 0-4-16,-6 0-6 15,-2 0-7-15,-8-3 7 16,5-10 22-16,-3-3-3 16,1-4-3-16,4 1-3 15,-2 2-5-15,1 3 5 16,-1 1 1-16,0 2 0 16,-8-1 3-16,-2 5 5 15,0-7 13-15,-3 1 2 16,0-6-4-16,0-4-32 15,0-4 10-15,0 0-3 0,-6-4-8 16,1 4 0 0,-5 4 12-16,1-4-12 0,-3 10 1 15,-10 1 5-15,-2 6 19 16,-7 1-17-16,-8 8 14 16,2-3-21-16,5 4-1 15,3 0-22-15,11 0-100 16,15 0-148-16,3-2-107 15,0 2-259-15</inkml:trace>
          <inkml:trace contextRef="#ctx0" brushRef="#br0" timeOffset="13408.5703">8837 45 738 0,'0'0'611'0,"0"0"-471"16,0 0 99-16,0 0-135 16,0 0-60-16,0 0 72 15,213-106-37-15,-150 106-62 16,-5 33-2-16,-8 15-15 16,-8 10 0-16,-15 8 1 15,-11 0-1-15,-14-7-11 0,-2-4 11 16,-2-5 12-16,-25-7 13 15,-7-7 21-15,-6-4-3 16,6-6-30-16,5-10-4 16,8-3 0-16,8-6-9 15,10-6-9-15,3-1-67 16,0 0-103-16,52-11-186 16,-4-13-4-16,2-2-574 0</inkml:trace>
          <inkml:trace contextRef="#ctx0" brushRef="#br0" timeOffset="13108.8807">9153 114 1149 0,'0'0'368'16,"0"0"-187"-16,0 0-100 16,0 0 1-16,0 0 75 15,16 188-56-15,-14-133-63 16,3-9-27-16,-3-10-11 15,1-12-17-15,-3-9-20 16,0-13-108-16,-3-2-171 0,-22-17-25 16,-2-7-601-16</inkml:trace>
          <inkml:trace contextRef="#ctx0" brushRef="#br0" timeOffset="13705.1411">9471 299 1083 0,'0'0'230'16,"0"0"-56"-16,0 0 1 15,0 0-54-15,0 0 22 16,27 176-83-16,-1-140-54 15,14-12 24-15,6-11-30 16,2-9-58-16,-8-4-21 16,-6-12-51-16,-13-20 26 15,-15-8 61-15,-6 0 28 16,0 5 15-16,-24 4 13 16,-10 14 21-16,-1 15 72 0,-2 2-37 15,3 12-69-15,7 15-21 16,12 16-111-16,5-7-163 15,10-10-448-15</inkml:trace>
          <inkml:trace contextRef="#ctx0" brushRef="#br0" timeOffset="13957.1023">9932-176 1039 0,'0'0'776'0,"0"0"-715"16,0 0 18-16,0 0-20 15,40 182 50-15,-22-102 65 0,-2-1-84 16,2-4-56-16,-2-10-19 16,-5-11-7-16,2-10-7 15,-1-11-1-15,-3-11-48 16,4-8-84-16,5-11-122 15,0-3-309-15,3 0-469 0</inkml:trace>
          <inkml:trace contextRef="#ctx0" brushRef="#br0" timeOffset="14103.3239">10304 280 2016 0,'0'0'391'0,"0"0"-150"0,0 0-192 15,0 0-49 1,0 0-76-16,0 0-257 0,0 0-718 0</inkml:trace>
        </inkml:traceGroup>
      </inkml:traceGroup>
    </inkml:traceGroup>
    <inkml:traceGroup>
      <inkml:annotationXML>
        <emma:emma xmlns:emma="http://www.w3.org/2003/04/emma" version="1.0">
          <emma:interpretation id="{3CFF6F1C-3B94-4001-A2B8-5C8592745675}" emma:medium="tactile" emma:mode="ink">
            <msink:context xmlns:msink="http://schemas.microsoft.com/ink/2010/main" type="paragraph" rotatedBoundingBox="-847,4365 5827,4570 5806,5267 -868,5061" alignmentLevel="1"/>
          </emma:interpretation>
        </emma:emma>
      </inkml:annotationXML>
      <inkml:traceGroup>
        <inkml:annotationXML>
          <emma:emma xmlns:emma="http://www.w3.org/2003/04/emma" version="1.0">
            <emma:interpretation id="{0F311831-81A6-429C-9556-BD00DB09E7D5}" emma:medium="tactile" emma:mode="ink">
              <msink:context xmlns:msink="http://schemas.microsoft.com/ink/2010/main" type="inkBullet" rotatedBoundingBox="-860,4775 -802,4777 -803,4804 -861,4803"/>
            </emma:interpretation>
            <emma:one-of disjunction-type="recognition" id="oneOf4">
              <emma:interpretation id="interp4" emma:lang="" emma:confidence="0">
                <emma:literal>•</emma:literal>
              </emma:interpretation>
            </emma:one-of>
          </emma:emma>
        </inkml:annotationXML>
        <inkml:trace contextRef="#ctx0" brushRef="#br0" timeOffset="-4.89025E7">-2492 1168 0 0,'-3'0'0'0,"-5"0"0"16,5 0 0-16,-3 0 0 15,-4 9 0-15,-2-1 0 0,-4 1 0 16</inkml:trace>
      </inkml:traceGroup>
      <inkml:traceGroup>
        <inkml:annotationXML>
          <emma:emma xmlns:emma="http://www.w3.org/2003/04/emma" version="1.0">
            <emma:interpretation id="{832F8FE2-92F4-4592-B5EC-1A1DF146EC21}" emma:medium="tactile" emma:mode="ink">
              <msink:context xmlns:msink="http://schemas.microsoft.com/ink/2010/main" type="line" rotatedBoundingBox="906,4419 5827,4570 5806,5267 885,5115"/>
            </emma:interpretation>
          </emma:emma>
        </inkml:annotationXML>
        <inkml:traceGroup>
          <inkml:annotationXML>
            <emma:emma xmlns:emma="http://www.w3.org/2003/04/emma" version="1.0">
              <emma:interpretation id="{FF82243A-E334-443D-A3C0-F7F0A36641AC}" emma:medium="tactile" emma:mode="ink">
                <msink:context xmlns:msink="http://schemas.microsoft.com/ink/2010/main" type="inkWord" rotatedBoundingBox="906,4419 1521,4438 1500,5134 885,5115"/>
              </emma:interpretation>
              <emma:one-of disjunction-type="recognition" id="oneOf5">
                <emma:interpretation id="interp5" emma:lang="" emma:confidence="1">
                  <emma:literal/>
                </emma:interpretation>
              </emma:one-of>
            </emma:emma>
          </inkml:annotationXML>
          <inkml:trace contextRef="#ctx0" brushRef="#br0" timeOffset="24805.9423">-786 932 441 0,'0'0'352'0,"0"0"-177"16,0 0-65-16,0 0-62 15,0 0-9-15,0 0 39 16,0 0 3-16,0 0-16 15,0 0-14-15,0 0 25 16,0 0-15-16,0 0-9 16,0 0 5-16,0 0-16 15,0 12-22-15,5 14 51 16,8 10 21-16,3 10 4 0,-2 4-26 16,-2 3-22-16,1-5-10 15,-2-2 4-15,-4-4-23 16,-4-7-7-16,-3-5-2 15,0-3 7-15,0-2-1 16,0-4-3-16,0-1 0 16,0-4 0-16,0-4 0 15,6-2-12-15,2-1-2 16,5-3-4-16,-3-2-6 16,-2-1-47-16,1 0-75 15,1-3-124-15,-5 0-95 16,2-6-150-16</inkml:trace>
          <inkml:trace contextRef="#ctx0" brushRef="#br0" timeOffset="25524.9061">-330 886 517 0,'0'0'198'16,"0"0"-145"-16,0 0-22 15,0 0-10-15,0 0-11 16,0 0 13-16,0 0 21 15,24-58 25-15,-24 55 48 16,0 3 35-16,0 0-20 0,0 0-41 16,0 0-40-16,0 0-30 15,-12 13 8-15,0 9-10 16,0 4-3-16,0 3-3 16,2 7 3-16,4-1 19 15,0 7-5-15,6 1 4 16,0 4-1-16,0-3-14 15,0-3-2-15,12-7-15 16,6-3 6-16,3-8-1 16,2-10 8-16,1-3-14 15,0-8 14-15,0-2 10 16,-3 0-18-16,-5-6 27 16,-6-11-9-16,-8-2 3 15,-2-1-13-15,0 3-7 16,0 2 3-16,0 1 11 0,0 7 18 15,-2-3-13-15,-8 6-27 16,-2 4 0-16,-3 0 0 16,-4 0-9-16,-5 0-4 15,3 2-85-15,3 12-122 16,5 5-7-16,8-4-64 16,0-3-289-16</inkml:trace>
        </inkml:traceGroup>
        <inkml:traceGroup>
          <inkml:annotationXML>
            <emma:emma xmlns:emma="http://www.w3.org/2003/04/emma" version="1.0">
              <emma:interpretation id="{6CFB99FC-8BB6-4EE6-B8FB-DC0F1BE2D420}" emma:medium="tactile" emma:mode="ink">
                <msink:context xmlns:msink="http://schemas.microsoft.com/ink/2010/main" type="inkWord" rotatedBoundingBox="2238,4531 5825,4641 5810,5136 2222,5025"/>
              </emma:interpretation>
              <emma:one-of disjunction-type="recognition" id="oneOf6">
                <emma:interpretation id="interp6" emma:lang="" emma:confidence="1">
                  <emma:literal/>
                </emma:interpretation>
              </emma:one-of>
            </emma:emma>
          </inkml:annotationXML>
          <inkml:trace contextRef="#ctx0" brushRef="#br0" timeOffset="27882.6444">2479 1102 905 0,'0'0'201'15,"0"0"-83"-15,0 0-33 0,0 0 5 16,0 0 52-16,0 0-14 15,0 0-50-15,-39-39-36 16,18 39-8-16,-3 0-7 16,-5 3 25-16,0 14 9 15,-2 7 1-15,7 3-5 16,2 6-17-16,10 1-11 16,9-5-19-16,3 5-10 15,0-7-9-15,6-4 8 16,12-8-61-16,6-7 35 15,4-8-4-15,2 0 16 16,6-8-29-16,-2-19-12 16,0-4-86-16,-7 1 81 0,-9 6 43 15,-9 5 17 1,-2 8 1-16,-7 8 20 0,0 3 30 16,0 0-18-16,0 17 45 15,0 7 33-15,0 5 19 16,0 4-62-16,0-4-33 15,11-5-6-15,5-4 9 16,2-8-21-16,3-1-16 16,-2-5-52-16,2-2-112 15,13-4-155-15,-7 0-84 16,1 0-573-16</inkml:trace>
          <inkml:trace contextRef="#ctx0" brushRef="#br0" timeOffset="28371.8273">2790 1179 580 0,'0'0'561'0,"0"0"-395"15,0 0 24-15,0 0-100 16,0 0-52-16,0 0 44 15,0 0 77-15,34 81-20 16,-20-34-49-16,-4-4-37 0,-5-4 12 16,-2-9-8-1,0-10-14-15,-3-13-22 0,0-7-11 16,0 0 14-16,0-5-24 16,0-23-42-16,0-4-2 15,0-6 7-15,0 2 5 16,0 0-14-16,0 9 12 15,7 8-10-15,7 5 25 16,5 11 19-16,-1 3 13 16,0 0 0-16,3 14 12 15,-5 8 6-15,0 0 28 16,-4-1-15-16,-3 2 13 16,-1 0-29-16,-1-3-9 15,2-1 17-15,3 4 5 16,1-5-14-16,-4-2-23 0,3-4-4 15,-6-4-29-15,2-5-38 16,-1-3-37-16,-1 0-37 16,12-6-110-16,-2-15-228 15,-5 2-520-15</inkml:trace>
          <inkml:trace contextRef="#ctx0" brushRef="#br0" timeOffset="28890.018">3556 1203 945 0,'0'0'254'0,"0"0"-133"15,0 0-33-15,0 0-17 16,0 0 28-16,0 0 38 15,0 0-13-15,-94-24-46 16,61 34-15-16,0 18-6 16,-1 4-3-16,4 6-16 15,5 1-8-15,13-1-18 16,12-4-12-16,0-10-6 16,9-5-16-16,25-8-1 15,11-11-14-15,4 0 15 16,-1-3-8-16,-3-17-41 15,-11-3 8-15,-5-6-54 16,-15 2 34-16,-7 0 53 16,-7 1 30-16,0 3 6 0,0 2 85 15,-3 5 46-15,-4 9-5 16,7 7-14-16,0 0-68 16,0 4-31-16,0 22 37 15,7 12 55-15,10 4-31 16,1-1-31-16,1-3-16 15,-1-11-14-15,-3-5-19 16,-5-8-1-16,-1-9-46 16,-6-5-41-16,2 0-41 15,2 0-72-15,2 0-172 16,1-2-134-16,-2-8-697 0</inkml:trace>
          <inkml:trace contextRef="#ctx0" brushRef="#br0" timeOffset="26186.5084">705 927 886 0,'0'0'188'0,"0"0"-118"16,0 0 17-16,0 0-35 16,0 0-2-16,0 0 35 15,0 0-14-15,-137 40-21 16,121-15 7-16,10 3-27 15,6-1-18-15,0 1-11 16,13 2-1-16,14-6 0 16,10 2 0-16,-1-6 22 0,1 3-7 15,-7 1-15-15,-6-2-18 16,-12 5-30-16,-12-1 15 16,0 0 33-16,0-4 12 15,-24 0 7-15,-4-6 11 16,1-1 36-16,1-5 4 15,0-5 0-15,12-1-11 16,1-2-11-16,10-2-19 16,1 0-12-16,2 0-3 15,0 0-12-15,0 0-1 16,0 0 12-16,0 0-6 16,0 0-7-16,0-2 0 15,0-3-35-15,14 1-53 16,1 4-227-16,-5 0-306 0</inkml:trace>
          <inkml:trace contextRef="#ctx0" brushRef="#br0" timeOffset="26713.7324">905 1304 872 0,'0'0'281'16,"0"0"-97"-16,0 0-61 15,0 0-50-15,0 0-15 16,0 0-13-16,0 0-30 15,119-60-15-15,-91 46-16 16,-1 1-24-16,-6-1 9 16,-6-2-2-16,-2-1 15 15,-4-2 7-15,-7-3 2 16,-2 0 9-16,0 3-1 16,0 2-27-16,0 5 28 15,-18 5 20-15,-3 4-1 16,-6 3 15-16,-7 0-9 15,2 14 19-15,-2 9 1 16,6 3-4-16,11 1-8 0,7 1-6 16,10 3 5-16,0-4-2 15,12 1 0-15,18-7-13 16,10-2 14-16,6-8-31 16,2-5 35-16,-3-2-26 15,-5-2-9-15,-6-2-2 16,-13 1-87-16,-3 5-125 15,-8-3-32-15,-4-3-94 0</inkml:trace>
          <inkml:trace contextRef="#ctx0" brushRef="#br0" timeOffset="27382.7092">1418 1118 983 0,'0'0'282'16,"0"0"-88"-16,0 0-99 15,0 0-9-15,0 0 77 16,0 0-40-16,0 0-66 15,18 156-33-15,-12-137-17 16,-1-5-5-16,-2-7-2 0,0-7 11 16,1 0-2-16,-1 0 10 15,0-16 17-15,-3-8-19 16,0-3-16-16,0-6 6 16,0-2-6-16,3-1-1 15,2 3-2-15,5 6-5 16,-1 7 7-16,3 9 9 15,1 8-9-15,1 3 0 16,4 0 0-16,1 3 8 16,2 14 10-16,0 0-1 15,0 2 6-15,2 0 12 16,-9 0-31-16,-1-4-4 0,-5-1 0 16,-4-2-1-1,-1-5 1-15,0-7 11 0,0 0-1 16,3 0 3-16,1-2-5 15,-2-20 11-15,8-6-17 16,1-4 0-16,4 1 10 16,-2 4-10-16,0 6-2 15,-4 9 0-15,-3 9-1 16,-1 3-5-16,2 0 6 16,-1 26 32-16,3 6 36 15,4 4-16-15,2 0-31 16,-4-4 29-16,2-4-15 15,-4-9-18-15,1-7-17 16,-7-9-16-16,-1-3-30 16,-2 0-21-16,0 0-34 0,20 0-88 15,-6-7-334-15,8-9-80 16</inkml:trace>
          <inkml:trace contextRef="#ctx0" brushRef="#br0" timeOffset="29312.6931">4059 1049 1041 0,'0'0'326'0,"0"0"-155"16,0 0 52-16,0 0-123 0,0 0-33 15,0 0-2 1,0 0-42-16,-76 20 3 16,63 6-4-16,5 5 6 0,8 1-7 15,0 1-1-15,8 4-19 16,20-7 15-16,5-1-16 16,1-2-19-16,-7-8 0 15,-5-2 11-15,-11 0-11 16,-11-1 5-16,0 1 14 15,-11 0 63-15,-20-1 6 16,0-3 1-16,-1-1-5 16,6-5-15-16,9 0-10 15,5-4-15-15,9-3-16 0,3 2-9 16,0-2-33 0,0 0-20-16,0 0-18 0,0 0-40 15,15 0-56-15,2-5-40 16,-1-7-284-16</inkml:trace>
        </inkml:traceGroup>
      </inkml:traceGroup>
    </inkml:traceGroup>
    <inkml:traceGroup>
      <inkml:annotationXML>
        <emma:emma xmlns:emma="http://www.w3.org/2003/04/emma" version="1.0">
          <emma:interpretation id="{6D3AA392-8568-42EE-8F2D-D2413BCB61D5}" emma:medium="tactile" emma:mode="ink">
            <msink:context xmlns:msink="http://schemas.microsoft.com/ink/2010/main" type="paragraph" rotatedBoundingBox="780,5216 12086,5215 12087,6946 781,6947" alignmentLevel="2"/>
          </emma:interpretation>
        </emma:emma>
      </inkml:annotationXML>
      <inkml:traceGroup>
        <inkml:annotationXML>
          <emma:emma xmlns:emma="http://www.w3.org/2003/04/emma" version="1.0">
            <emma:interpretation id="{AA9ACA2A-9F7B-45F1-89AE-415ED1EDCC55}" emma:medium="tactile" emma:mode="ink">
              <msink:context xmlns:msink="http://schemas.microsoft.com/ink/2010/main" type="line" rotatedBoundingBox="780,5216 12086,5215 12087,6946 781,6947"/>
            </emma:interpretation>
          </emma:emma>
        </inkml:annotationXML>
        <inkml:traceGroup>
          <inkml:annotationXML>
            <emma:emma xmlns:emma="http://www.w3.org/2003/04/emma" version="1.0">
              <emma:interpretation id="{0A93C3A4-DFA5-4928-9408-227A3303C4DA}" emma:medium="tactile" emma:mode="ink">
                <msink:context xmlns:msink="http://schemas.microsoft.com/ink/2010/main" type="inkWord" rotatedBoundingBox="780,5726 3120,5725 3121,6623 781,6624"/>
              </emma:interpretation>
              <emma:one-of disjunction-type="recognition" id="oneOf7">
                <emma:interpretation id="interp7" emma:lang="" emma:confidence="1">
                  <emma:literal/>
                </emma:interpretation>
              </emma:one-of>
            </emma:emma>
          </inkml:annotationXML>
          <inkml:trace contextRef="#ctx0" brushRef="#br1" timeOffset="353065.4074">-209 2638 851 0,'0'0'524'0,"0"0"-332"15,0 0 95-15,0 0-111 16,0 0-91-16,0 0-63 15,0 0-7-15,-32 43 0 16,22-4-8-16,4 5 11 16,6-4-5-16,0-1 18 0,9-9-4 15,19-7 1-15,6-13-10 16,5-10 8-16,4 0 8 16,-4-20-7-16,1-16-18 15,-11-10 12-15,-8-4-8 16,-11-1 0-16,-10 3-1 15,0 8-12-15,-21 10 0 16,-18 17 0-16,-8 13-5 16,-4 0 4-16,2 27-15 15,9 9-45-15,13 4-65 16,27 5-193-16,0-11-252 16,9-8-177-16</inkml:trace>
          <inkml:trace contextRef="#ctx0" brushRef="#br1" timeOffset="353400.2632">241 2568 196 0,'0'0'779'0,"0"0"-659"15,0 0-75-15,0 0-5 16,0 0 15-16,0 0-17 16,0 0-18-16,113 140 3 15,-76-99-11-15,-6 7-6 16,-4-5 27-16,-11-2 89 15,-11-3-73-15,-5-4-17 16,0-10-8-16,-15-5 28 16,-9-6-24-16,0-7-21 15,0-6-7-15,5 0-89 16,7 0-84-16,6-6-17 16,6-4-350-16</inkml:trace>
          <inkml:trace contextRef="#ctx0" brushRef="#br1" timeOffset="353841.4569">589 2668 1468 0,'0'0'628'0,"0"0"-481"15,0 0 40-15,0 0-101 16,200-61-76-16,-145 61-10 0,10 0-193 15,-17 3-345 1,-8 9-88-16</inkml:trace>
          <inkml:trace contextRef="#ctx0" brushRef="#br1" timeOffset="353685.0226">729 2117 1119 0,'0'0'391'15,"0"0"-247"-15,0 0-47 16,0 0 59-16,18 165-41 16,-8-92-35-16,1 13-36 15,-4-1-22-15,-4 1-4 0,0 0 0 16,-3-10-18-16,0-10-5 16,0-17-2-16,0-15-67 15,0-18-100-15,0-11-202 16,-16-5-194-16</inkml:trace>
          <inkml:trace contextRef="#ctx0" brushRef="#br1" timeOffset="354163.0649">1176 2476 1166 0,'0'0'249'16,"0"0"-24"-16,0 0-86 16,0 0-87-16,0 0-3 0,0 0-16 15,0 0 6 1,-51 139-3-16,51-84 14 0,0-5 3 16,0-4-18-16,27-8-13 15,13-8-20-15,5-11 67 16,4-15-17-16,-4-4-51 15,-5-17 21-15,-6-21-22 16,-16-11-7-16,-9-6-2 16,-9 0 9-16,-12 3 27 15,-34 8 0-15,-8 17-27 16,-11 18-27-16,2 9-14 16,-1 36-74-16,18 12-174 15,16-8-318-15</inkml:trace>
          <inkml:trace contextRef="#ctx0" brushRef="#br1" timeOffset="352548.958">-546 2232 377 0,'0'0'353'0,"0"0"-185"0,0 0-24 15,0 0-1-15,0 0 7 16,0 0 15-16,-3 0 11 15,0 0-44-15,-3 0-14 16,-4 0-4-16,2-2-23 16,-5 2-14-16,-2 0-27 15,-6 0-22-15,-6 0-7 16,-1 0-3-16,-5 12-8 16,-1 5 2-16,3 2 12 15,-1 10-3-15,1 2-7 16,7 15-5-16,2 6-7 15,7 8 5-15,9 8-1 16,6 3 0-16,0 0-5 0,14-6-1 16,17-7-6-1,6-11 6-15,5-17 9 0,1-11-8 16,3-15 0-16,0-4-1 16,-7 0-32-16,-5-29-190 15,-10 5-435-15,-16 5-428 0</inkml:trace>
        </inkml:traceGroup>
        <inkml:traceGroup>
          <inkml:annotationXML>
            <emma:emma xmlns:emma="http://www.w3.org/2003/04/emma" version="1.0">
              <emma:interpretation id="{F5319161-93FD-4C3A-91E8-F088819F117F}" emma:medium="tactile" emma:mode="ink">
                <msink:context xmlns:msink="http://schemas.microsoft.com/ink/2010/main" type="inkWord" rotatedBoundingBox="3509,6085 3917,6084 3918,6448 3510,6449"/>
              </emma:interpretation>
              <emma:one-of disjunction-type="recognition" id="oneOf8">
                <emma:interpretation id="interp8" emma:lang="" emma:confidence="1">
                  <emma:literal/>
                </emma:interpretation>
              </emma:one-of>
            </emma:emma>
          </inkml:annotationXML>
          <inkml:trace contextRef="#ctx0" brushRef="#br1" timeOffset="354705.5343">1821 2536 942 0,'0'0'633'16,"0"0"-375"-16,0 0-88 0,0 0-30 15,171-30-28 1,-107 16-37-16,-6 6-21 0,-6 4-54 16,-15 0-49-16,-13 4-80 15,-22 0-113-15,-2 0-254 16,0 8 102-16</inkml:trace>
          <inkml:trace contextRef="#ctx0" brushRef="#br1" timeOffset="354887.4248">1871 2813 1487 0,'0'0'656'16,"0"0"-480"-16,0 0-51 0,0 0-51 15,0 0-24-15,0 0-50 16,164 0-10-16,-128 0-124 15,-5 0 36-15,-17 3-70 16,-7 7-355-16,-7 4-45 0</inkml:trace>
        </inkml:traceGroup>
        <inkml:traceGroup>
          <inkml:annotationXML>
            <emma:emma xmlns:emma="http://www.w3.org/2003/04/emma" version="1.0">
              <emma:interpretation id="{7732B63C-6A0D-4834-96C7-CBE21A7DCFD7}" emma:medium="tactile" emma:mode="ink">
                <msink:context xmlns:msink="http://schemas.microsoft.com/ink/2010/main" type="inkWord" rotatedBoundingBox="4404,5824 7287,5823 7288,6648 4405,6649"/>
              </emma:interpretation>
              <emma:one-of disjunction-type="recognition" id="oneOf9">
                <emma:interpretation id="interp9" emma:lang="" emma:confidence="1">
                  <emma:literal/>
                </emma:interpretation>
              </emma:one-of>
            </emma:emma>
          </inkml:annotationXML>
          <inkml:trace contextRef="#ctx0" brushRef="#br1" timeOffset="357701.3232">3496 2506 608 0,'0'0'176'0,"0"0"-66"16,0 0 0-16,0 0-34 15,0 0 33-15,0 0 2 16,0 0-11-16,-24-3 15 15,14 1 7-15,1 0 1 16,-6 2-33-16,-3 0-46 0,-4 0-23 16,1 7 10-16,0 15 4 15,0 6-9-15,5 1-3 16,6 8 11-16,8-2 4 16,2-1 2-16,0-10-24 15,18-2-14-15,16-12 8 16,8-10 8-16,10 0 22 15,3-8-4-15,-4-23-35 16,-4-7 24-16,-12-6-7 16,-9-2-6-16,-15-1 0 15,-11 4 15-15,0 2 13 16,-3 5-14-16,-24 17-5 16,-7 16-5-16,-8 3-16 15,-7 27-9-15,6 18-62 16,7 3-47-16,24 17-114 0,9-19-255 15,3-13 98-15</inkml:trace>
          <inkml:trace contextRef="#ctx0" brushRef="#br1" timeOffset="358204.5604">3525 2744 816 0,'0'0'230'16,"0"0"-106"-16,0 0 12 0,0 0-92 15,0 0-5-15,0 0 23 16,0 0 11-16,-48 105-24 16,43-70 24-16,5-6 19 15,0-6-28-15,8-6-11 16,23-9-24-16,12-8-2 15,9 0 8-15,2 0-29 16,-2-19-6-16,-7-4-44 16,-11-4 44-16,-10 0 6 15,-14 0 38-15,-10-4-10 16,0-5-26-16,-13 4 5 16,-17 4-13-16,-6 9-6 15,-1 14-16-15,0 5-27 0,10 4-85 16,12 25-92-16,5-2-62 15,10-4-356-15</inkml:trace>
          <inkml:trace contextRef="#ctx0" brushRef="#br1" timeOffset="358510.4825">3991 2539 575 0,'0'0'367'0,"0"0"-165"16,0 0-25-16,0 0-42 15,0 0-16-15,0 0 0 16,-42 167-12-16,42-126-52 16,0-5-17-16,24 0-17 15,13-6-20-15,5-10 29 16,5-5 31-16,1-13 62 16,-9-2-106-16,-2-10-17 0,-16-26-8 15,-5-5 8-15,-16-11-1 16,0-3 7-16,-6-2 1 15,-25 5 6-15,-6 8-13 16,-5 11-31-16,2 19 11 16,-2 14-80-16,8 4-130 15,0 39-47-15,10-2-34 16,13-9-546-16</inkml:trace>
          <inkml:trace contextRef="#ctx0" brushRef="#br1" timeOffset="358893.3216">4394 2465 734 0,'0'0'245'16,"0"0"-6"-16,0 0-62 16,0 150-42-16,5-100-23 15,19-7-12-15,16-7-35 16,9-9 12-16,6-13 128 16,6-14-105-16,0 0-76 15,-9-24 10-15,-7-15-13 16,-14-2-8-16,-17 1 9 0,-14-6 29 15,0 4-16-15,-24 4-14 16,-21 3-21-16,-13 15-6 16,-7 17-19-16,5 3-23 15,2 23-64-15,0 42-141 16,16-11-223-16,18-10-420 0</inkml:trace>
          <inkml:trace contextRef="#ctx0" brushRef="#br1" timeOffset="356557.1396">2716 2355 864 0,'0'0'263'0,"0"0"-104"15,0 0-56-15,0 0-56 16,0 0-17-16,0 0 37 16,0 0 13-16,40-17 26 15,-22 13 58-15,6-2-13 16,7 0 3-16,6-5-15 15,8 1-17-15,8-4-24 16,0 3-25-16,5-4-42 16,-3 3-17-16,-5 0-14 0,-14 5-67 15,-15-1 1 1,-6 1-35-16,-11 7-4 0,-4 0 10 16,0 0-52-16,-19 0-207 15,-9 22-144-15,-4 0-25 0</inkml:trace>
          <inkml:trace contextRef="#ctx0" brushRef="#br1" timeOffset="357123.894">2769 2465 658 0,'0'0'288'0,"0"0"-75"16,0 0-54-16,0 0-69 16,0 0 2-16,0 0 5 15,0 0-10-15,0 113-8 16,2-79 22-16,4-1-14 15,-3-4-10-15,4-11 4 16,-4-4-16-16,2-12-24 16,5-2-3-16,2 0 19 15,3-21 14-15,6-11-34 16,6-5-25-16,-1 7 1 0,0 8-6 16,-2 15-7-16,2 7-19 15,-2 5 12-15,0 26-4 16,-3 0 10-16,0 5 2 15,-5 0 12-15,-4-4-13 16,-6-1-10-16,-6 2 10 16,0 2 4-16,-13 1 11 15,-11 2-4-15,-9-2-11 16,0-3 2-16,-1-6 8 16,0-5-8-16,7-9 8 15,6-7 5-15,0-6 9 16,6 0 4-16,-1-12-18 0,5-12-10 15,4 0-23 1,7 2-6-16,0 8-84 0,0 9-111 16,12 5-145-16,7 0-9 15,-4 9-384-15</inkml:trace>
          <inkml:trace contextRef="#ctx0" brushRef="#br1" timeOffset="360202.9577">5145 2758 641 0,'0'0'232'16,"0"0"-51"-16,0 0-31 15,0 0-21-15,0 0 15 16,0 0 19-16,0 0-13 0,21-19-4 15,4 10-18 1,8 1-19-16,11-3-30 0,6 1-15 16,8 0 18-16,0 0-19 15,-6 8-15-15,-6-2-28 16,-12 4-20-16,-13 0-28 16,-13 0-42-16,-4 0 6 15,-4 0 38-15,0 0-14 16,0-7-86-16,-4 1-392 15,-10 1-461-15</inkml:trace>
          <inkml:trace contextRef="#ctx0" brushRef="#br1" timeOffset="359631.313">5321 2417 681 0,'0'0'319'0,"0"0"-41"16,0 0-20-16,0 0-67 16,0 0-73-16,0 0-5 15,0 0 29-15,34 92-20 16,-24-42-25-16,-4 3-53 16,-1 9-25-16,1-6-7 15,-6 2-6-15,0-3-4 16,0-6 0-16,0-5 6 15,0-11-8-15,0-6 0 16,10-8-43-16,5-7-38 16,1-7 0-16,1-3-28 0,1-2-79 15,-2 0-204-15,-6-16-494 16</inkml:trace>
        </inkml:traceGroup>
        <inkml:traceGroup>
          <inkml:annotationXML>
            <emma:emma xmlns:emma="http://www.w3.org/2003/04/emma" version="1.0">
              <emma:interpretation id="{39D160C0-58CE-4281-BB33-C04B9B216697}" emma:medium="tactile" emma:mode="ink">
                <msink:context xmlns:msink="http://schemas.microsoft.com/ink/2010/main" type="inkWord" rotatedBoundingBox="7715,5216 9515,5215 9516,6556 7716,6557"/>
              </emma:interpretation>
              <emma:one-of disjunction-type="recognition" id="oneOf10">
                <emma:interpretation id="interp10" emma:lang="" emma:confidence="1">
                  <emma:literal/>
                </emma:interpretation>
              </emma:one-of>
            </emma:emma>
          </inkml:annotationXML>
          <inkml:trace contextRef="#ctx0" brushRef="#br1" timeOffset="365632.7891">6342 1682 856 0,'0'0'295'0,"0"0"-66"15,0 0-87-15,0 0-82 16,0 0-20-16,0 0 29 0,0 0 1 16,54 33 61-1,-33-2 33-15,-3 6-4 0,1 6-17 16,-4 5-58-16,-2-2-39 15,-5-2-21-15,-2-5-25 16,1-7-16-16,-4-10-78 16,2-8-75-16,-2-14-100 15,4 0-102-15,-4-14-25 0</inkml:trace>
          <inkml:trace contextRef="#ctx0" brushRef="#br1" timeOffset="364867.0452">6948 2542 375 0,'0'0'636'0,"0"0"-417"15,0 0 22-15,0 0-22 16,0 0-20-16,0 0-32 16,0 0-42-16,-37-50-72 15,30 50-53-15,1 7-2 16,-6 20 2-16,3 7 22 15,-4 11 3-15,8 1 25 0,2 4-1 16,3-2-13 0,0-3-2-16,11-10-21 0,17-7-12 15,6-12 4-15,2-16 1 16,7 0 22-16,3-11-16 16,-4-18 0-16,-5-7-2 15,-6 3-1-15,-7-4-1 16,-6 8 3-16,-7-4 4 15,-1 3 23-15,-4-3 32 16,-6 3-15-16,0-3-14 16,-18 5 10-16,-15 1-33 15,-11 8-3-15,-4 5-15 16,3 6-27-16,4 2-19 16,12 6-73-16,10 0-164 15,14 6-418-15,2 8-273 0</inkml:trace>
          <inkml:trace contextRef="#ctx0" brushRef="#br1" timeOffset="364179.7309">6027 2426 147 0,'0'0'404'16,"0"0"-264"-16,0 0-63 15,0 0-15-15,0 0 6 16,0 0 14-16,0 0-28 16,0 0-18-16,0 0 36 15,13-8 34-15,0-3-22 0,-2 0-36 16,-4 6-31-16,-4 0 12 16,-3 5 0-16,0 0 0 15,0 0-3-15,0 0 6 16,0 0 35-16,0 0 10 15,0 0-8-15,0 0-2 16,0 0 14-16,0 0-18 16,0 0-15-16,5 0-13 15,5 14 3-15,2 6 34 16,3 13 4-16,-2 10-16 16,-2 0 1-16,2 3-11 15,-7-5-23-15,1-7-15 16,-5-7-5-16,-2-11-7 0,3-4-10 15,-3-9 8 1,0-3 2-16,0 0 18 0,3-7 4 16,-3-9-4-16,0-4-9 15,0 7-8-15,0 6 6 16,0 0-6-16,0 4-1 16,0 1-8-16,0-3 1 15,13-1 5-15,1-4 2 16,7-2 0-16,4-3 9 15,5 8 1-15,4 2-8 16,-3 5-2-16,-1 0-1 16,-6 5-11-16,-6 14 12 15,0 3-6-15,-5-3 6 16,-7 1 0-16,-3-1-13 16,-3 0 6-16,0 0 7 0,0 5 11 15,-22 1 24-15,-4 3-14 16,2-4 3-16,-2-1 9 15,5-3-2-15,3 3-19 16,6-3-6-16,0-7 4 16,3-2-10-16,2-3-1 15,7-4-8-15,0-4-24 16,0 0-19-16,0 0-38 16,0 0-73-16,0 0-82 15,0-6-239-15,-8 6-31 16,-2 0-540-16</inkml:trace>
          <inkml:trace contextRef="#ctx0" brushRef="#br1" timeOffset="363271.0961">6143 2380 54 0,'0'0'758'0,"0"0"-530"0,0 0-22 16,0 0-47-16,0 0-2 15,0 0 46-15,0 0-26 16,0 0-84-16,0 0-22 16,0 0 6-16,0 0-8 15,0 0-8-15,0 0-17 16,10 0-19-16,8 0 24 16,6 0 24-16,7 0 0 15,5 0-3-15,7-3-15 16,0-5-21-16,2-4-19 15,-3 5-9-15,-8-2-6 16,-10 6-46-16,-8-1-26 16,-14 4-32-16,-2 0-75 0,0 0-62 15,0 4 2 1,-26 13-24-16,2-3-84 0,-2-6-832 16</inkml:trace>
          <inkml:trace contextRef="#ctx0" brushRef="#br1" timeOffset="366040.476">6274 1627 590 0,'0'0'187'16,"0"0"1"-16,0 0-32 15,0 0-60-15,0 0 33 16,182-20-47-16,-145 32-18 16,0 15-16-16,-9 9 0 15,-7 5-21-15,-7 2 54 16,-9 5 30-16,-5-2-1 15,0-1-6-15,-26-2-4 0,-6-2-44 16,-5-6-24-16,3-5-13 16,7-5-2-16,6-9-16 15,6-8 8-15,8-4-8 16,7-4-1-16,0 0-2 16,0-7-207-16,0-10-287 15,0 7-81-15</inkml:trace>
          <inkml:trace contextRef="#ctx0" brushRef="#br1" timeOffset="366770.5617">7507 2720 1224 0,'0'0'745'16,"0"0"-509"-16,0 0-26 0,0 0-121 16,0 0-51-16,0 0-38 15,179-12-153-15,-148 19-385 16,-12 12-130-16</inkml:trace>
          <inkml:trace contextRef="#ctx0" brushRef="#br1" timeOffset="366599.2885">7528 2528 939 0,'0'0'595'0,"0"0"-247"15,0 0-38-15,0 0-144 16,0 0-67-16,0 0-22 16,0 0-23-16,137-41-17 0,-90 34-23 15,-8 0-14-15,-6 2-40 16,-8 5-48-16,-11 0-47 15,-10 0-141-15,-4 0-99 16,-12 0-6-16,-10 8-368 0</inkml:trace>
        </inkml:traceGroup>
        <inkml:traceGroup>
          <inkml:annotationXML>
            <emma:emma xmlns:emma="http://www.w3.org/2003/04/emma" version="1.0">
              <emma:interpretation id="{968A5EAD-67FE-4643-9B9F-9DC55C0C75A5}" emma:medium="tactile" emma:mode="ink">
                <msink:context xmlns:msink="http://schemas.microsoft.com/ink/2010/main" type="inkWord" rotatedBoundingBox="9924,6429 10126,5792 10393,5877 10191,6514"/>
              </emma:interpretation>
              <emma:one-of disjunction-type="recognition" id="oneOf11">
                <emma:interpretation id="interp11" emma:lang="" emma:confidence="1">
                  <emma:literal/>
                </emma:interpretation>
              </emma:one-of>
            </emma:emma>
          </inkml:annotationXML>
          <inkml:trace contextRef="#ctx0" brushRef="#br1" timeOffset="367611.7139">8652 2311 727 0,'0'0'503'0,"0"0"-364"0,0 0 23 15,0 0-47-15,0 0-18 16,0 0 61-16,0 0 0 16,-43-19-44-16,18 17-55 15,-5 2-12-15,-3 0-10 16,-4 5-15-16,0 14-7 16,7 5-5-16,5-5-8 15,8 4 5-15,10 2 2 16,7 0 6-16,0 2-5 0,7 0 7 15,17 0-16 1,3 1 19-16,4-1-9 0,-7 2-3 16,-6 2-7-16,-5 3-1 15,-13 1-15-15,0-3 2 16,0 2 12-16,-23-7 1 16,-1-2 6-16,0-5-4 15,3-7 8-15,3-2-3 16,2-6 7-16,11-2 10 15,-1-3-4-15,6 0-6 16,0 0-14-16,0-32-109 16,0-4-370-16,0-7-231 0</inkml:trace>
          <inkml:trace contextRef="#ctx0" brushRef="#br1" timeOffset="367840.9743">8415 2322 983 0,'0'0'292'16,"0"0"-4"-16,0 0 0 16,0 0-58-16,182-64-51 15,-148 64-84-15,-10 0-72 16,-6 0-23-16,-7 13-78 15,-6 6-126-15,-5-2-288 16,0-7-129-16</inkml:trace>
        </inkml:traceGroup>
        <inkml:traceGroup>
          <inkml:annotationXML>
            <emma:emma xmlns:emma="http://www.w3.org/2003/04/emma" version="1.0">
              <emma:interpretation id="{490B9C0E-8035-486D-8E6B-98E6E7450878}" emma:medium="tactile" emma:mode="ink">
                <msink:context xmlns:msink="http://schemas.microsoft.com/ink/2010/main" type="inkWord" rotatedBoundingBox="10244,6526 11471,6525 11472,6946 10245,6947"/>
              </emma:interpretation>
              <emma:one-of disjunction-type="recognition" id="oneOf12">
                <emma:interpretation id="interp12" emma:lang="" emma:confidence="0">
                  <emma:literal>=</emma:literal>
                </emma:interpretation>
                <emma:interpretation id="interp13" emma:lang="" emma:confidence="0">
                  <emma:literal>+</emma:literal>
                </emma:interpretation>
                <emma:interpretation id="interp14" emma:lang="" emma:confidence="0">
                  <emma:literal>..</emma:literal>
                </emma:interpretation>
                <emma:interpretation id="interp15" emma:lang="" emma:confidence="0">
                  <emma:literal>.</emma:literal>
                </emma:interpretation>
                <emma:interpretation id="interp16" emma:lang="" emma:confidence="0">
                  <emma:literal>_</emma:literal>
                </emma:interpretation>
              </emma:one-of>
            </emma:emma>
          </inkml:annotationXML>
          <inkml:trace contextRef="#ctx0" brushRef="#br1" timeOffset="372212.38">8649 2917 360 0,'0'0'397'0,"0"0"-270"16,0 0-36-16,0 0-23 15,0 0 1-15,0 0-28 16,0 0-20-16,-55 19-12 16,42-11 1-16,2 1 22 15,4-4 36-15,1-2-1 16,6-3-19-16,0 2-3 15,0-2 20-15,0 0 28 16,0 2 11-16,0-2-4 16,0 4-28-16,0-4-16 15,0 3 10-15,0-3 27 16,0 0-4-16,0 3-11 0,0-3 2 16,0 0-19-16,0 0-11 15,0 0-12-15,0 0-9 16,0 0-14-16,0 5-15 15,0 3 1-15,6 6 5 16,7-1 1-16,-5 0-6 16,5-3-1-16,2-3 0 15,4-4-17-15,2-3 17 16,8 0 11-16,8 0 8 16,0 0-18-16,5 0 0 15,-2 0 1-15,6 0 4 16,-3 0-6-16,2 0 0 15,4 0 1-15,2 9-1 16,10 1 0-16,9-1 15 16,12-7-1-16,7-2-1 0,2 0-1 15,0 0-5-15,-12 0-6 16,-12 0 0-16,-21 0 0 16,-22 0-1-16,-11 0-6 15,-13 0-37-15,0 0-11 16,0 0 5-16,0 0-22 15,0 0-77-15,0-11-223 16,0-8-415-16</inkml:trace>
          <inkml:trace contextRef="#ctx0" brushRef="#br1" timeOffset="372654.9961">8663 3338 763 0,'0'0'274'16,"0"0"-142"-16,0 0 87 16,0 0-51-16,158-12 13 0,-108 5 40 15,-2-1-47-15,1 3-32 16,-1-4-17-16,7 1-38 15,6-3-26-15,7 3-9 16,8 3-12-16,6-1-11 16,-3 6 21-16,-6 0-48 15,-15 0-2-15,-16 14-130 16,-15-1-91-16,-24 1-127 16,-3-5-322-16,0-7-341 0</inkml:trace>
        </inkml:traceGroup>
        <inkml:traceGroup>
          <inkml:annotationXML>
            <emma:emma xmlns:emma="http://www.w3.org/2003/04/emma" version="1.0">
              <emma:interpretation id="{D84F4B2A-CD4F-4398-A109-BAE36F619067}" emma:medium="tactile" emma:mode="ink">
                <msink:context xmlns:msink="http://schemas.microsoft.com/ink/2010/main" type="inkWord" rotatedBoundingBox="10617,5863 12086,5862 12087,6556 10618,6557"/>
              </emma:interpretation>
              <emma:one-of disjunction-type="recognition" id="oneOf13">
                <emma:interpretation id="interp17" emma:lang="" emma:confidence="1">
                  <emma:literal/>
                </emma:interpretation>
              </emma:one-of>
            </emma:emma>
          </inkml:annotationXML>
          <inkml:trace contextRef="#ctx0" brushRef="#br1" timeOffset="370103.1614">10140 2407 651 0,'0'0'300'16,"0"0"-161"-16,0 0 23 16,0 0-39-16,0 0 1 15,0 0 11-15,0 0 5 16,-24-52-27-16,14 52-31 16,-8 6-24-16,-4 21 8 15,-2 15 27-15,-4 8 10 16,1 15-39-16,9 5-6 15,7 7-15-15,4-3-6 16,7-6 5-16,3-13-13 0,28-15-23 16,11-21 5-1,13-19-4-15,9 0 13 0,3-35-11 16,-3-18-9-16,-6-17-56 16,-16-9-30-16,-21 0-7 15,-21 0 5-15,-8 6-36 16,-44 10 12-16,-12 13 78 15,-7 17 34-15,-2 20 36 16,-6 13-36-16,15 5-89 16,19 10-569-16</inkml:trace>
          <inkml:trace contextRef="#ctx0" brushRef="#br1" timeOffset="368368.8636">9065 2301 704 0,'0'0'352'16,"0"0"-120"-16,0 0-33 16,0 0-22-16,0 0-50 15,0 0-45-15,0 0-32 16,-84 16 13-16,65 8 55 16,4 7-8-16,2 2-23 15,8 3-21-15,5-1-24 16,0-5-11-16,2-3-18 15,22-7 1-15,5-9 2 16,3-9-10-16,5-2 6 16,-3 0 6-16,-3-10-11 0,-7-13-1 15,-6 1 12-15,-7-5 22 16,-1 0 8-16,-1-4-15 16,1-1-2-16,-10 2-9 15,0 0-16-15,0 7-6 16,-7 7-12-16,-17 6-16 15,-6 7-20-15,-1 3-47 16,1 0-55-16,5 8-75 16,6 9-164-16,11-3-175 15,2-7-619-15</inkml:trace>
          <inkml:trace contextRef="#ctx0" brushRef="#br1" timeOffset="368952.0773">9039 2632 618 0,'0'0'322'0,"0"0"-192"16,0 0-25-16,0 0-35 15,0 0 21-15,-77 139 3 16,68-100-24-16,9-6 22 0,0-3 59 16,0-5 97-16,21-10-108 15,13-3-58-15,5-7-44 16,6-3 24-16,5-2-26 15,-5 0-19-15,-8 0-11 16,-13 0-4-16,-6-7-1 16,-8-18 15-16,-10-8 2 15,0-11-11-15,0-2 30 16,-26-1-1-16,-9 8-12 16,-2 5-24-16,1 12-17 15,-1 13-41-15,10 9-103 16,12 0-213-16,2 15-195 0,13-1-287 15</inkml:trace>
          <inkml:trace contextRef="#ctx0" brushRef="#br1" timeOffset="369336.8382">9629 2388 595 0,'0'0'242'15,"0"0"-139"-15,0 0 44 16,0 0-56-16,0 0 37 16,0 0 27-16,0 0 15 15,-26-60-5-15,12 60-48 16,-4 0-10-16,-3 0-6 16,0 10-12-16,2 7-20 15,4 8-19-15,12 2-16 16,3 7-10-16,0 1-16 15,8 4 6-15,14 2 12 16,3 2-13-16,-4-1-3 0,-3 1-2 16,-9-5-8-1,-3-6 0-15,-6-6-9 0,0-7-2 16,0-5 11-16,-15-4 0 16,-7 1 7-16,-2-2-6 15,0-3-1-15,3-5 0 16,2-1-8-16,7 0-47 15,12-37-79-15,0-10-248 16,2-4-275-16</inkml:trace>
          <inkml:trace contextRef="#ctx0" brushRef="#br1" timeOffset="369507.7332">9610 2282 1568 0,'0'0'655'0,"0"0"-450"15,0 0-34-15,0 0-107 16,167-17-26-16,-112 10-38 16,-3 3-83-16,-12 4-210 15,-13 0-305-15,-20 0-314 0</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55:58.636"/>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49DE9125-8466-47F8-8E91-98450EEBAF6C}" emma:medium="tactile" emma:mode="ink">
          <msink:context xmlns:msink="http://schemas.microsoft.com/ink/2010/main" type="writingRegion" rotatedBoundingBox="7767,9584 4972,9725 4889,8065 7684,7925"/>
        </emma:interpretation>
      </emma:emma>
    </inkml:annotationXML>
    <inkml:traceGroup>
      <inkml:annotationXML>
        <emma:emma xmlns:emma="http://www.w3.org/2003/04/emma" version="1.0">
          <emma:interpretation id="{5AC8FBF5-3AEC-4800-A597-A910D6AFC8FD}" emma:medium="tactile" emma:mode="ink">
            <msink:context xmlns:msink="http://schemas.microsoft.com/ink/2010/main" type="paragraph" rotatedBoundingBox="7777,9569 5005,9779 4877,8094 7650,7884" alignmentLevel="1"/>
          </emma:interpretation>
        </emma:emma>
      </inkml:annotationXML>
      <inkml:traceGroup>
        <inkml:annotationXML>
          <emma:emma xmlns:emma="http://www.w3.org/2003/04/emma" version="1.0">
            <emma:interpretation id="{7DB04230-63D6-4A89-87F7-CAA5F60E3E2F}" emma:medium="tactile" emma:mode="ink">
              <msink:context xmlns:msink="http://schemas.microsoft.com/ink/2010/main" type="inkBullet" rotatedBoundingBox="7767,9570 7074,9604 7031,8753 7724,8718"/>
            </emma:interpretation>
          </emma:emma>
        </inkml:annotationXML>
        <inkml:trace contextRef="#ctx0" brushRef="#br0">-5874-1951 880 0,'0'0'305'0,"0"0"-189"0,0 0 28 16,0 0-61-16,0 0-22 16,0 0 28-16,0 0 7 15,127-23-23-15,-72 49-1 16,-3 10-31-16,-9 7-21 16,-11 10-9-16,-7-1-10 15,-10-1 19-15,-11 5 42 16,-4 3 4-16,0 1-26 15,0 1 39-15,0-3-18 16,0-5-33-16,0-3-3 16,0-7 6-16,3-5-17 15,2-4 1-15,-2-10 11 0,4-5-12 16,-4-6-14-16,0-3-77 16,0-8-69-16,-3-2-149 15,2 0-274-15,-2 0-325 0</inkml:trace>
        <inkml:trace contextRef="#ctx0" brushRef="#br0" timeOffset="1274.6796">-6213-1657 740 0,'0'0'292'0,"0"0"-91"0,0 0-24 16,0 0-41-16,0 0 4 15,0 0-6-15,0 0-22 16,76 0 6-16,-48 0-44 15,-4 0-33-15,-5 0-18 16,-8 0-3-16,2 12-6 16,-8 2-5-16,-2 2-9 15,-3 1 17-15,0 3 3 16,-11 1 1-16,-13 4-11 16,-1-4-4-16,3-4-6 15,11-5 0-15,4-5-1 0,7-1-8 16,0-4-18-16,21 2 27 15,16-3 6-15,5 3 24 16,8 1-7-16,-5 2-6 16,-11 0 2-16,-13 9-10 15,-11 0-9-15,-10 7 15 16,0 4 39-16,-16-3 4 16,-15 1-15-16,-3-4-23 15,-1-7-8-15,1-3-4 16,10-5-8-16,6-6-9 15,11 2-4-15,4 1-39 16,3 3-105-16,0 14-49 0,15-3-53 16,1 2-298-16</inkml:trace>
      </inkml:traceGroup>
      <inkml:traceGroup>
        <inkml:annotationXML>
          <emma:emma xmlns:emma="http://www.w3.org/2003/04/emma" version="1.0">
            <emma:interpretation id="{18AC50FF-14DA-4969-AC70-6203EE61D212}" emma:medium="tactile" emma:mode="ink">
              <msink:context xmlns:msink="http://schemas.microsoft.com/ink/2010/main" type="line" rotatedBoundingBox="6631,9641 5000,9723 4963,8987 6594,8905"/>
            </emma:interpretation>
          </emma:emma>
        </inkml:annotationXML>
        <inkml:traceGroup>
          <inkml:annotationXML>
            <emma:emma xmlns:emma="http://www.w3.org/2003/04/emma" version="1.0">
              <emma:interpretation id="{EA8BA7A7-8C9D-4BB9-AC86-0EB9D2AC9434}" emma:medium="tactile" emma:mode="ink">
                <msink:context xmlns:msink="http://schemas.microsoft.com/ink/2010/main" type="inkWord" rotatedBoundingBox="6629,9601 5391,9663 5370,9233 6607,9171"/>
              </emma:interpretation>
              <emma:one-of disjunction-type="recognition" id="oneOf0">
                <emma:interpretation id="interp0" emma:lang="" emma:confidence="0">
                  <emma:literal>00</emma:literal>
                </emma:interpretation>
                <emma:interpretation id="interp1" emma:lang="" emma:confidence="0">
                  <emma:literal>O o</emma:literal>
                </emma:interpretation>
                <emma:interpretation id="interp2" emma:lang="" emma:confidence="0">
                  <emma:literal>O 0</emma:literal>
                </emma:interpretation>
                <emma:interpretation id="interp3" emma:lang="" emma:confidence="0">
                  <emma:literal>o o</emma:literal>
                </emma:interpretation>
                <emma:interpretation id="interp4" emma:lang="" emma:confidence="0">
                  <emma:literal>O a</emma:literal>
                </emma:interpretation>
              </emma:one-of>
            </emma:emma>
          </inkml:annotationXML>
          <inkml:trace contextRef="#ctx0" brushRef="#br0" timeOffset="4036.1399">-7011-1434 854 0,'0'0'188'0,"0"0"-90"15,0 0 3-15,0 0-31 16,-27 178 26-16,27-130-14 16,19-12-39-16,15-2-10 15,2-10-5-15,4-13 31 16,2-11-15-16,3 0 1 16,1-21-33-16,-3-17-12 15,-7-15-8-15,-8-7 8 16,-10-5 0-16,-15 1 7 0,-3 6 3 15,-21 18 9-15,-31 17-10 16,-15 23-9-16,-12 9-28 16,-21 65-139-16,21-3-125 15,24-11-658-15</inkml:trace>
          <inkml:trace contextRef="#ctx0" brushRef="#br0" timeOffset="3400.1074">-7811-1436 309 0,'0'0'379'0,"0"0"-269"16,0 0-58-16,0 0 3 15,0 0 40-15,0 0 37 16,0 0 3-16,4-22-21 15,-4 22 20-15,0 0 29 16,0 0-38-16,0 0-43 16,-7 0-42-16,-2 12-7 15,-3 17-15-15,0 9-3 16,0 8 2-16,3 6 6 0,5 1-1 16,4-4-4-1,0-3 23-15,16-10-8 0,12-8-17 16,1-13-10-16,8-8-1 15,3-7-4-15,-1-9 16 16,1-21-17-16,-3-13-1 16,-11-5-27-16,-10-6-13 15,-16 2 5-15,0 2 17 16,-9 4 0-16,-24 10 10 16,-1 9 9-16,0 13 21 15,4 12 4-15,-1 2-17 16,4 5-8-16,6 21-33 15,5 18-196-15,11-4-292 16,2-11-673-16</inkml:trace>
        </inkml:traceGroup>
        <inkml:traceGroup>
          <inkml:annotationXML>
            <emma:emma xmlns:emma="http://www.w3.org/2003/04/emma" version="1.0">
              <emma:interpretation id="{81BAFCC9-F351-40FE-8E57-E9D5D2584B61}" emma:medium="tactile" emma:mode="ink">
                <msink:context xmlns:msink="http://schemas.microsoft.com/ink/2010/main" type="inkWord" rotatedBoundingBox="5165,9715 5000,9723 4963,8987 5129,8979"/>
              </emma:interpretation>
              <emma:one-of disjunction-type="recognition" id="oneOf1">
                <emma:interpretation id="interp5" emma:lang="" emma:confidence="1">
                  <emma:literal/>
                </emma:interpretation>
              </emma:one-of>
            </emma:emma>
          </inkml:annotationXML>
          <inkml:trace contextRef="#ctx0" brushRef="#br0" timeOffset="-1092.1059">-8136-1720 168 0,'0'0'184'0,"0"0"-122"0,0 0 0 15,0 0 81-15,0 0 3 16,0 0-19-16,0 0-19 15,6-4 1-15,-6 4 11 16,0 0 16-16,0 0 1 16,0 0 1-16,0 0-16 15,0 0-27-15,0 0-30 16,0 4-40-16,-6 0-9 16,-7 4 0-16,5 0-9 15,-5 1 2-15,5-2-7 16,-5 0-1-16,0 3 11 15,2 0 9-15,-5 11 13 16,1 3-1-16,-1 10-8 0,5 6-5 16,8 9 10-1,3 6 4-15,0 0-12 0,0 0-7 16,12-6-14-16,6-9 12 16,3-3-6-16,0-11 1 15,-2 0-7-15,-1-8 0 16,-2 1 12-16,-4-2-11 15,0-1-2-15,-3 1-25 16,0-3-87-16,-6 1-81 16,-3 5-178-16,0-6-136 15,0-5-232-15</inkml:trace>
        </inkml:traceGroup>
      </inkml:traceGroup>
      <inkml:traceGroup>
        <inkml:annotationXML>
          <emma:emma xmlns:emma="http://www.w3.org/2003/04/emma" version="1.0">
            <emma:interpretation id="{B9BDA502-9E4F-40DC-AE16-2CFC902DFF82}" emma:medium="tactile" emma:mode="ink">
              <msink:context xmlns:msink="http://schemas.microsoft.com/ink/2010/main" type="line" rotatedBoundingBox="7476,8769 4943,8961 4877,8094 7411,7902"/>
            </emma:interpretation>
          </emma:emma>
        </inkml:annotationXML>
        <inkml:traceGroup>
          <inkml:annotationXML>
            <emma:emma xmlns:emma="http://www.w3.org/2003/04/emma" version="1.0">
              <emma:interpretation id="{E3BFCA79-B584-43EE-9EBA-B9825A699DE6}" emma:medium="tactile" emma:mode="ink">
                <msink:context xmlns:msink="http://schemas.microsoft.com/ink/2010/main" type="inkWord" rotatedBoundingBox="7476,8769 4943,8961 4877,8094 7411,7902"/>
              </emma:interpretation>
              <emma:one-of disjunction-type="recognition" id="oneOf2">
                <emma:interpretation id="interp6" emma:lang="" emma:confidence="1">
                  <emma:literal/>
                </emma:interpretation>
              </emma:one-of>
            </emma:emma>
          </inkml:annotationXML>
          <inkml:trace contextRef="#ctx0" brushRef="#br1" timeOffset="-194399.0939">-8236-2619 205 0,'0'0'264'0,"0"0"-107"16,0 0-89 0,0 0-48-16,0 0 22 0,0 0 25 15,-7 0 16-15,7 0-9 16,0 0 16-16,0 0-1 16,0 0-10-16,0 0-16 15,0 0-19-15,0 0-2 16,0 0 10-16,0 0 9 15,0 0-4-15,0 0 0 16,0 0-5-16,0 0-13 16,0 0-14-16,0 0-9 15,0 0-7-15,0 0-8 16,0 0 8-16,0 0 7 16,-3 0 4-16,0 3 11 0,-3 1 1 15,4 3 6-15,-5-2-14 16,1 2-10-16,-4 3-8 15,4-3-5-15,-2 3 1 16,-2 6 9-16,4-3 1 16,1 1-5-16,-5 2-6 15,4 0 0-15,1-2 0 16,0 3 11-16,3-1-6 16,2 4 1-16,0-3-1 15,0 6 13-15,0 2-4 16,0-1-4-16,0 4-2 15,0-1-7-15,0 4 5 16,0-2 0-16,0 7-1 16,0 2 0-16,0 4-5 0,9-4 8 15,3-3-8-15,6-2-1 16,6-5 9-16,1-4 2 16,-1-5 0-16,-2-4 16 15,-7-5 5-15,-6-4-12 16,-2-6 6-16,-4 0 26 15,-3 0 13-15,0 0-7 16,2 0-21-16,1 1-21 16,0-1-10-16,7 0-4 15,5 4 5-15,0-2-6 16,0 2-1-16,-2-2 0 16,-5 2-58-16,-2-3-59 0,-2-1-83 15,-4 0-122-15,0 0-19 16,0 0-235-16</inkml:trace>
          <inkml:trace contextRef="#ctx0" brushRef="#br1" timeOffset="-191163.8554">-7930-2424 170 0,'0'0'396'0,"0"0"-238"0,0 0-78 16,0 0-47-1,0 0-23-15,0 0-9 0,0 0-1 16,0-4 42-16,0 4 38 16,0 0 32-16,0 0-11 15,0 0-11-15,0-3-35 16,0 3-22-16,0-3-10 16,0 3 12-16,0 0 0 15,0 0 1-15,0 0-1 16,0 0-11-16,-5 0-1 15,-1 0-14-15,-1 6 1 16,-2 2-3-16,1 4 0 16,-2 1-1-16,4 1 3 15,-1 2 5-15,2-2 4 0,-1 5-12 16,0-3 2-16,-1 7 4 16,4-5 1-16,3 5-13 15,0-3 2-15,0 0 5 16,0-1-7-16,0 1 9 15,3-4-8-15,7 1 19 16,-4-4 1-16,-1 1 6 16,5-3-5-16,-4 3-1 15,4 0 9-15,-2-1 14 16,5 1 6-16,-2-1-20 16,5 1-5-16,-1-2-12 15,1-2 8-15,2-4-3 16,-6-1-18-16,3-3-8 0,-6-2 8 15,3 0 11-15,-3 0 24 16,1-7-4-16,2-9 7 16,0-4-20-16,0-2-10 15,0-2-7-15,3 1 2 16,-5 3 3-16,1-3-6 16,-1 3 1-16,-4 1-1 15,0 2 0-15,1 0 0 16,-5 0 0-16,-2-1-1 15,0 3 1-15,0-2 0 16,0 0 0-16,0 3 9 16,-2-3 7-16,-5 2-7 15,-2-1-3-15,-1 3-5 0,2-5 7 16,2 11 2 0,-1-3 11-16,1 3-4 0,4 4-17 15,-4-2 0-15,-4 3 5 16,4-5 7-16,-6 4-12 15,3-2 13-15,-4 3-2 16,1-1 5-16,0 3-14 16,-3 0-2-16,-1 0 0 15,5 0-2-15,-4 0-27 16,2 0-23-16,4 0-6 16,0 0-80-16,3 0-103 15,0 0-88-15,3 0-436 0</inkml:trace>
          <inkml:trace contextRef="#ctx0" brushRef="#br1" timeOffset="-190114.9441">-7485-2121 310 0,'0'0'488'16,"0"0"-374"-16,0 0-33 16,0 0 43-16,0 0 11 15,0 0 20-15,0 0-7 16,52 113 8-16,-49-92-20 15,-3 1 3-15,0 0-32 16,0-3-39-16,0 0-18 16,0 1-26-16,0-1-15 15,0-3-2-15,0 1 2 16,0-7-9-16,3-3-1 16,-3 0-35-16,0-7-30 0,0 0-39 15,0 0-101 1,0-17-154-16,0-2-687 0</inkml:trace>
          <inkml:trace contextRef="#ctx0" brushRef="#br1" timeOffset="-188774.9218">-7378-2434 228 0,'0'0'195'15,"0"0"-90"-15,0 0-4 0,0 0-4 16,0 0 18-16,0 0-8 15,0 0-3-15,-4 3 9 16,4-3-6-16,0 0-4 16,0 0-1-16,0 0-12 15,0 0-3-15,0 0-6 16,0 0-10-16,0 0-20 16,0 0-11-16,0 0-23 15,0 0-8-15,0-3 12 16,16-10 17-16,5 0-25 15,0-4 8-15,0 7-7 16,4-2-14-16,-3 4 1 16,-1 2-1-16,-3 3-8 0,-2 3 8 15,-5 0 0-15,2 0 0 16,-2 0 10-16,-1 0-9 16,-2 0 0-16,-1 0 1 15,-4 0-2-15,0 0-12 16,0 0 1-16,0 6 8 15,1 0 3-15,-1 1 10 16,0 4 1-16,-1-2-3 16,1 2 8-16,-3-3-9 15,0 3-7-15,0 0 6 16,0 1 5-16,0-2 6 16,0 1 5-16,0 1-2 15,-8-2-1-15,1 4-8 16,-2-2-10-16,-1 3 5 15,2-3-5-15,-2 4 1 0,2-3-1 16,5-6 0-16,-3-3 0 16,6-1 0-16,0 0 7 15,0-3-2-15,-4 0 0 16,4 0-5-16,0 0 1 16,-3 2-1-16,0 2 0 15,0-3-1-15,1 2 1 16,-1-3 0-16,3 0 10 15,0 0 7-15,0 0 7 16,0-8-8-16,11-11 0 16,5 0-3-16,-4 2-3 0,0 4-3 15,-3 4-7-15,0 7-1 16,-2-1 0-16,4 3-14 16,2 0 14-16,-2-3 0 15,8 3 0-15,-4-2 7 16,3-2-6-16,-2 4-1 15,-5 0 0-15,2 0-16 16,0 0 5-16,-8 6 11 16,1 4 1-16,1 5 4 15,-4-3-5-15,0 0 0 16,0-3 7-16,-3 1-5 16,0 5-1-16,0-2 6 15,0 4-6-15,0-1 1 16,0 3 5-16,0-3-6 0,0-1 5 15,0-2 0-15,0-2-6 16,0-2 1-16,0-4 1 16,-9 3 7-16,-1-1-2 15,-1 2-6-15,-5 2-1 16,1 0 1-16,2 1-1 16,2-5 1-16,-2 5 0 15,0-7-1-15,5 0 1 16,-5 2 0-16,2-7 5 15,-5 0-5-15,-2 0 7 16,3 0-2-16,-1 0 10 16,2-12-3-16,4 4-2 15,2 1 11-15,0 3-10 0,6 1-11 16,-1 1-1 0,3 2 0-16,0 0-49 0,0 0-75 15,0 0-223-15,0 0-225 16,0 2-377-16</inkml:trace>
          <inkml:trace contextRef="#ctx0" brushRef="#br1" timeOffset="-188148.3255">-6772-2239 173 0,'0'0'357'16,"0"0"-158"-16,0 0-23 15,0 0-55-15,0 0 7 16,0 0 19-16,0 0-19 16,0-3-19-16,0 3-19 15,0 0-27-15,0 0-27 16,0 12 12-16,0 6 23 15,0 8 27-15,0 0-9 0,0 5-14 16,0-2-21 0,0 2-15-16,0-6-13 0,0-9-11 15,3-2 43-15,0-4-30 16,-3-4-28-16,2-2 0 16,-2-4-49-16,3 0-38 15,7 0-66-15,-4 0-116 16,-1-10-213-16</inkml:trace>
          <inkml:trace contextRef="#ctx0" brushRef="#br1" timeOffset="-186741.896">-6785-2549 335 0,'0'0'283'15,"0"0"-52"-15,0 0-75 16,0 0-19-16,0 0-7 16,0 0-27-16,0 0-40 15,0 2-26-15,0-2-6 16,0 0-6-16,0 0 4 16,3 0-2-16,3 0 16 15,4 0 25-15,-5 0 12 16,5-3-23-16,-1-6-19 15,6 2-10-15,-2-3-12 16,4 3-5-16,1-3-11 0,3 6 0 16,2-1 2-1,-2-2-1-15,3 4 6 0,-3-1-5 16,-2 1 5-16,-1 3-6 16,-3 0-1-16,-3 0 1 15,-2 0 9-15,-5 0 2 16,5 0-5-16,1 0-1 15,5 0 9-15,-3 0 11 16,1 0-11-16,-1 7-9 16,-1 3-6-16,-6-5 3 15,0-1-2-15,-6 6 5 16,0-3-5-16,0 3 15 16,0 6 34-16,0-1 0 15,0 4-19-15,0 0-7 0,0 1-5 16,0-1-10-16,0-2-2 15,0-7-5-15,0 1 4 16,0-5 0-16,-6 1 0 16,-4 3-6-16,-1 1 9 15,-2-1-3-15,2 1-5 16,1-3 1-16,1-2 5 16,5-3 1-16,1 0 0 15,3-3-6-15,0 0 8 16,0 0 2-16,0 0-3 15,0 0 0-15,0 0-2 16,0 0 1-16,0 0 1 16,0 0 0-16,0 0-6 0,0 0-1 15,0-3-2-15,3-11 0 16,13 0 12-16,-1-1-1 16,4-2-4-16,-1 3-6 15,-3 2-1-15,4 7 0 16,-5 3-8-16,4 2-1 15,-2 0 2-15,2 0 1 16,-2 0-3-16,2 7 3 16,-7 5-9-16,2 3-2 15,0 1 17-15,-8-1 17 16,1 4-17-16,-6 0 0 16,0 7 8-16,0-6-1 15,0 3 11-15,0-2-6 0,0-3-11 16,0-1 7-1,0-5-8-15,-6 0 1 0,1 1-1 16,-5-2 0-16,-1 3 6 16,-8-1 0-16,4 1 2 15,-1 0-7-15,1-6 5 16,6 1-5-16,2-6 7 16,1-3 1-16,1 0-9 15,-1 0 0-15,-1-7-39 16,-1-3-17-16,-2 1-15 15,1 4-70-15,-3 2-238 16,3 3-103-16,-1 0-460 0</inkml:trace>
          <inkml:trace contextRef="#ctx0" brushRef="#br1" timeOffset="-186078.9851">-6334-2732 854 0,'0'0'127'0,"0"0"-66"16,0 0-49-16,0 0-11 15,0 0 38-15,0 0 21 0,0 0 6 16,48-10 44 0,-30 10 8-16,5 0 7 0,1 0-36 15,0 5-22-15,2 14-15 16,5 6 17-16,-4 3-24 15,4-2-14-15,-1 8-6 16,4-5-6-16,0 8 5 16,2-2 9-16,4 6-17 15,-3 2-3-15,-8 6 111 16,-5-2-62-16,-14 2-43 16,-10-2 2-16,0-5 15 15,-3-4 18-15,-12-11-17 16,2-10-13-16,7-10-9 15,4 0-8-15,2-7-1 16,0 0-6-16,0 0-7 0,0 0-39 16,0 0-59-16,5 0-65 15,5 0-144-15,-7 0-246 0</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51:54.91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0BD9136-A166-4053-9718-5207D159814A}" emma:medium="tactile" emma:mode="ink">
          <msink:context xmlns:msink="http://schemas.microsoft.com/ink/2010/main" type="writingRegion" rotatedBoundingBox="14306,9532 13928,11447 13171,11298 13549,9382"/>
        </emma:interpretation>
      </emma:emma>
    </inkml:annotationXML>
    <inkml:traceGroup>
      <inkml:annotationXML>
        <emma:emma xmlns:emma="http://www.w3.org/2003/04/emma" version="1.0">
          <emma:interpretation id="{B06E18FF-7596-4A84-86B1-2E76EDF7CE48}" emma:medium="tactile" emma:mode="ink">
            <msink:context xmlns:msink="http://schemas.microsoft.com/ink/2010/main" type="paragraph" rotatedBoundingBox="14306,9532 13928,11447 13171,11298 13549,9382" alignmentLevel="1"/>
          </emma:interpretation>
        </emma:emma>
      </inkml:annotationXML>
      <inkml:traceGroup>
        <inkml:annotationXML>
          <emma:emma xmlns:emma="http://www.w3.org/2003/04/emma" version="1.0">
            <emma:interpretation id="{7D2B3883-7741-4422-852B-1D9AAB599360}" emma:medium="tactile" emma:mode="ink">
              <msink:context xmlns:msink="http://schemas.microsoft.com/ink/2010/main" type="line" rotatedBoundingBox="14306,9532 13928,11447 13171,11298 13549,9382"/>
            </emma:interpretation>
          </emma:emma>
        </inkml:annotationXML>
        <inkml:traceGroup>
          <inkml:annotationXML>
            <emma:emma xmlns:emma="http://www.w3.org/2003/04/emma" version="1.0">
              <emma:interpretation id="{06F880FB-3A77-4AC4-89AC-CD46872B061B}" emma:medium="tactile" emma:mode="ink">
                <msink:context xmlns:msink="http://schemas.microsoft.com/ink/2010/main" type="inkWord" rotatedBoundingBox="14083,9488 13935,10238 13556,10164 13704,9413"/>
              </emma:interpretation>
              <emma:one-of disjunction-type="recognition" id="oneOf0">
                <emma:interpretation id="interp0" emma:lang="" emma:confidence="1">
                  <emma:literal/>
                </emma:interpretation>
              </emma:one-of>
            </emma:emma>
          </inkml:annotationXML>
          <inkml:trace contextRef="#ctx0" brushRef="#br0">488-1259 403 0,'0'0'241'0,"0"0"-110"16,0 0-19-16,0 0-75 0,0 0 5 16,0 0-16-1,122 11-24-15,-107-11 15 0,-5 0-3 16,-4 0 12-16,-6 0 16 15,0 0-3-15,0 0-15 16,0 3-24-16,-3 6-125 16,-12-5-145-16</inkml:trace>
          <inkml:trace contextRef="#ctx0" brushRef="#br0" timeOffset="1347.0491">726-1097 895 0,'0'0'349'0,"0"0"-132"15,0 0-68-15,0 0-75 16,0 0-1-16,0 0 76 16,0 0-3-16,-30 202-20 0,14-123-27 15,4 1-24 1,0-6-8-16,5-7-9 0,7-16-43 16,0-12-15-16,0-15-35 15,0-10-11-15,7-12-31 16,2-2-22-16,1 0-29 15,-5-16-376-15,-5 2-235 0</inkml:trace>
          <inkml:trace contextRef="#ctx0" brushRef="#br0" timeOffset="1068.1241">488-938 489 0,'0'0'280'15,"0"0"-127"-15,0 0-9 16,0 0-61-16,0 0-11 0,0 0-5 15,0 0-18-15,3-43 15 16,0 37 48-16,1 0 22 16,-4 3 4-16,0 1-19 15,0 2-18-15,0 0-27 16,0 0-13-16,0 0-17 16,0 0 6-16,0 0 12 15,0 0-8-15,0 0-16 16,0 0-16-16,0 0-17 15,0 0-5-15,-4 17 0 16,-13 12 16-16,-5 11 4 16,-5 8-5-16,0-2-1 15,-1-1-7-15,7-13 2 16,5-7-2-16,10-9-7 0,6-9-1 16,0-3-22-16,0-4-3 15,27 0 26-15,10 0 9 16,5-4 6-16,5-8-9 15,-5 1-4-15,-8 0 8 16,-7 2-9-16,-9 4-1 16,-5 3-5-16,-5-1-17 15,-2 0-15-15,1-1-26 16,-7 4-18-16,3 0-28 16,-3 0-57-16,0 0-142 15,0 0 49-15,3 0-35 0,-3 0-445 0</inkml:trace>
        </inkml:traceGroup>
        <inkml:traceGroup>
          <inkml:annotationXML>
            <emma:emma xmlns:emma="http://www.w3.org/2003/04/emma" version="1.0">
              <emma:interpretation id="{262AF889-73A0-42B0-8EE5-B87044CE0622}" emma:medium="tactile" emma:mode="ink">
                <msink:context xmlns:msink="http://schemas.microsoft.com/ink/2010/main" type="inkWord" rotatedBoundingBox="14061,10774 13928,11447 13171,11298 13304,10625"/>
              </emma:interpretation>
            </emma:emma>
          </inkml:annotationXML>
          <inkml:trace contextRef="#ctx0" brushRef="#br0" timeOffset="-4.8404E7">266 226 172 0,'0'0'131'0,"0"0"-53"15,0 0 10-15,0 0 32 16,0 0 57-16,0 0-29 15,0 0-63-15,-32-40-16 16,32 29-30-16,0-3-5 16,0 3-8-16,0 1 13 0,0 3 14 15,0 0 2-15,0 1-24 16,0 2 1-16,-8 1-12 16,0-4-8-16,-1 2-5 15,4 0 7-15,-3-2 26 16,5-1 16-16,3 2 2 15,0-1-5-15,0 0-24 16,0 1-6-16,0 2-12 16,0 4-9-16,0 0 4 15,0 0-6-15,-3 0-6 16,3 0 4-16,-3 0 2 16,3 0 0-16,0 0 0 0,0 0 7 15,0 0 9 1,0 0 13-16,0 7-10 0,0-2-7 15,0 4-11-15,0 2 17 16,0 4-1-16,0 3 30 16,-3-1 4-16,3 1-10 15,-4-1-16-15,1 1-19 16,3-1-4-16,-3-4-1 16,0 4 5-16,0-4-5 15,0 5 2-15,3-1 3 16,0 1 1-16,0 9 24 15,0-2 8-15,0 2-14 16,0 1-8-16,0-3-4 16,0-2-4-16,-10 0 1 15,4-3-1-15,0-3-2 0,2-5-6 16,1 2 1-16,3-3 5 16,0 2 2-16,0 2 1 15,0 3 14-15,0-3-11 16,0-1-3-16,0-6-2 15,0-2-7-15,0-4 6 16,0-2 4-16,0 0 11 16,0 0 24-16,0 0 20 15,0 0-30-15,0 0-17 16,0-8-18-16,0 0 1 16,0 1-1-16,0 5-1 15,0 2 0-15,0-3-10 16,0 1-2-16,0-8-7 0,-3 2-9 15,-3-2 10-15,3-10-12 16,-4 3 17-16,1-1 12 16,0-3 0-16,-1 5 0 15,4-2 1-15,-6 1 0 16,1 0-6-16,0 0-42 16,-1 0-9-16,-4-3-12 15,-1-2 37-15,6 2 21 16,-3-3 4-16,5 1-5 15,3 9 11-15,3-2 1 16,0 8 1-16,0-3-1 16,0 2 1-16,0 2-1 0,0-1-34 15,0-5-36-15,0 0 48 16,0-1 6-16,0-2 14 16,0 0 2-16,0 0 13 15,0 2 1-15,0 1 13 16,6 2-14-16,5-3-13 15,0 2 1-15,0 0-1 16,5-2 0-16,-4 3 1 16,1 2 0-16,-1-2 3 15,-2 8-3-15,-1-5 11 16,1 7-11-16,-1 0 14 16,7 0-9-16,3 0-5 15,3 0 10-15,3 0-3 0,1-5-7 16,-1 3 10-16,0-4-11 15,-6 1 2-15,-3 2 6 16,-7 3-7-16,1-4 10 16,-4 4 6-16,3 0 3 15,4 0 2-15,0 0-9 16,-4 0-12-16,4 0-1 16,-1 0-6-16,-2 0 6 15,-1 0 9-15,-1 0-8 16,-3 0 0-16,1 4 1 15,-3-1-1-15,2-3 1 16,-2 1-2-16,0 3-1 16,0 2-17-16,-1 1 18 15,1 6 0-15,2-2 0 16,-2 2 0-16,-3-3 1 0,0 1-1 16,0 1-1-16,0 3 1 15,0 2 12-15,0-4-6 16,0 4-5-16,-3-2 5 15,-2-5-6-15,2 3-1 16,1-3 1-16,-1 2-1 16,0-2 1-16,0-3 0 15,-8-1-11-15,0 2 11 16,-6 4 6-16,-5-4-3 16,0 4-2-16,-4-4-1 15,1 1 6-15,0 4-4 16,3-3-2-16,-5 0 0 0,3 8 1 15,-1-3-1-15,3-2 1 16,6-3-1-16,3-3 0 16,7-3 0-16,3-4 1 15,3 0 13-15,0 0 17 16,0 0 11-16,0 0-1 16,0 0-2-16,0 0-14 15,6-5-16-15,1-5-8 16,-7 8 14-16,3-3-4 15,-3-2-10-15,0 4 6 16,0-2 3-16,0-1 8 16,6 0-4-16,0-2 0 15,10-4-2-15,6 1-9 0,7-1-3 16,4-1 0 0,6 1 0-16,-1 0 1 0,-3 2-1 15,-4-3-11-15,-1 2 7 16,-8 0 4-16,-3-2 1 15,-3 6 1-15,-4 1-1 16,-2 1 1-16,-1 3-2 16,1-2 0-16,-1 4-1 15,1 0 0-15,-1 0-7 16,4 0 8-16,-4 0 0 16,4 0 0-16,-1 0 0 15,-2 0 0-15,-1 4 0 16,4 3-7-16,1 1 0 15,-3 4 6-15,3-1 1 16,-6 1 0-16,6-4 0 0,-8-1 0 16,1-2-1-1,-7 0-7-15,3 2 7 0,-3-2 1 16,0 0-6-16,3 1 5 16,-3 3-9-16,0 4 2 15,0 0 8-15,0 4 0 16,0 3 1-16,0-4 0 15,0 1 5-15,-3-2-5 16,-4-3-1-16,1-2 0 16,0 3 5-16,-2-2-5 15,0 0 0-15,-3 0 1 16,0 1 0-16,0 0 5 16,-1-4-6-16,2 4 0 0,-2-4 0 15,2 1 5 1,-2-1-4-16,-1 1-1 0,0-5 1 15,1 3 0-15,2-1-1 16,1-4 1-16,2 3 0 16,-2-5-1-16,-4 7 1 15,1-4-1-15,-1 4 0 16,-4-3 1-16,3 3-1 16,-2-5 6-16,-1 3-5 15,1 2 0-15,0-4-1 16,4-3 1-16,-1 1-1 15,1-1 1-15,-1 0 0 0,4 0 7 16,2 0-7-16,1 0 4 16,3 0-5-16,0 0 7 15,3 0-1-15,-4 0 0 16,4 0 0-16,-3-1 2 16,-3-6-7-16,0-1-1 15,-1 2 0-15,-2-1 1 16,-2 0-1-16,6 1 7 15,2 2 5-15,0-1 34 16,3 3 2-16,0-1-30 16,0 3-18-16,0 0-9 15,0 0-39-15,0 0-37 16,0 0-84-16,0 5-42 16,-14 13-128-16,-10-7-154 0</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52:10.46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6B2F26E-50F7-4EE0-8CC7-BDDD2A94A063}" emma:medium="tactile" emma:mode="ink">
          <msink:context xmlns:msink="http://schemas.microsoft.com/ink/2010/main" type="writingRegion" rotatedBoundingBox="9384,14553 9697,14553 9697,15118 9384,15118"/>
        </emma:interpretation>
      </emma:emma>
    </inkml:annotationXML>
    <inkml:traceGroup>
      <inkml:annotationXML>
        <emma:emma xmlns:emma="http://www.w3.org/2003/04/emma" version="1.0">
          <emma:interpretation id="{D68CD179-9BED-491C-A543-42411D8AF593}" emma:medium="tactile" emma:mode="ink">
            <msink:context xmlns:msink="http://schemas.microsoft.com/ink/2010/main" type="paragraph" rotatedBoundingBox="9384,14553 9697,14553 9697,15118 9384,15118" alignmentLevel="1"/>
          </emma:interpretation>
        </emma:emma>
      </inkml:annotationXML>
      <inkml:traceGroup>
        <inkml:annotationXML>
          <emma:emma xmlns:emma="http://www.w3.org/2003/04/emma" version="1.0">
            <emma:interpretation id="{B8DC00D8-C32B-4FEE-8361-E02297F488CC}" emma:medium="tactile" emma:mode="ink">
              <msink:context xmlns:msink="http://schemas.microsoft.com/ink/2010/main" type="line" rotatedBoundingBox="9384,14553 9697,14553 9697,15118 9384,15118"/>
            </emma:interpretation>
          </emma:emma>
        </inkml:annotationXML>
        <inkml:traceGroup>
          <inkml:annotationXML>
            <emma:emma xmlns:emma="http://www.w3.org/2003/04/emma" version="1.0">
              <emma:interpretation id="{E4F75FF2-B4A4-4F6A-8FEE-AB144493C0BA}" emma:medium="tactile" emma:mode="ink">
                <msink:context xmlns:msink="http://schemas.microsoft.com/ink/2010/main" type="inkWord" rotatedBoundingBox="9384,14553 9697,14553 9697,15118 9384,15118"/>
              </emma:interpretation>
              <emma:one-of disjunction-type="recognition" id="oneOf0">
                <emma:interpretation id="interp0" emma:lang="" emma:confidence="1">
                  <emma:literal/>
                </emma:interpretation>
              </emma:one-of>
            </emma:emma>
          </inkml:annotationXML>
          <inkml:trace contextRef="#ctx0" brushRef="#br0">-3614 3850 578 0,'0'0'251'15,"0"0"-145"-15,0 0-50 16,0 0-23-16,0 0 6 0,0 0 9 16,0 0-3-1,0 0 22-15,0 0 56 0,0 0 13 16,0 0-31-16,0 0-21 16,0 0-17-16,-5 0-21 15,-1 0-10-15,-4 0-8 16,2 0-16-16,-5 0-5 15,4 3 0-15,-6 3 14 16,2-1 8-16,-2 3 6 16,0 3 5-16,-3 2-1 15,0 3-17-15,-3 4-11 16,-1 3-10-16,4 1 6 16,0 3 4-16,2 2-10 15,3-3 11-15,8 7-11 0,2 0 7 16,3 2-8-16,0 3 0 15,0 4 7-15,6-4-7 16,12 3 0-16,0-10 1 16,6-5-1-16,2-4-6 15,-2-10-5-15,3-9 11 16,1-3 0-16,1 0 0 16,3-10 0-16,-6-17 1 15,-2-3 4-15,-5-2-5 16,-9-7-1-16,-8 6 1 15,-2 2 0-15,0 7 12 16,0 5 22-16,-15 9-2 16,-3 0 21-16,-4 10-10 0,1 0-42 15,-3 0 11 1,-1 0-12-16,4 10-57 0,9 7-30 16,5 12-85-16,7-5-151 15,0-4-172-15</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53:32.709"/>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21115EEF-C45B-47B7-9D3C-D5072D6C5617}" emma:medium="tactile" emma:mode="ink">
          <msink:context xmlns:msink="http://schemas.microsoft.com/ink/2010/main" type="writingRegion" rotatedBoundingBox="11104,15675 13812,15880 13691,17479 10983,17274"/>
        </emma:interpretation>
      </emma:emma>
    </inkml:annotationXML>
    <inkml:traceGroup>
      <inkml:annotationXML>
        <emma:emma xmlns:emma="http://www.w3.org/2003/04/emma" version="1.0">
          <emma:interpretation id="{E5AF385E-CD7E-4249-A9CC-ADD28A785386}" emma:medium="tactile" emma:mode="ink">
            <msink:context xmlns:msink="http://schemas.microsoft.com/ink/2010/main" type="paragraph" rotatedBoundingBox="11082,15769 13468,15769 13468,16478 11082,16478" alignmentLevel="1"/>
          </emma:interpretation>
        </emma:emma>
      </inkml:annotationXML>
      <inkml:traceGroup>
        <inkml:annotationXML>
          <emma:emma xmlns:emma="http://www.w3.org/2003/04/emma" version="1.0">
            <emma:interpretation id="{35B89A8B-7D3B-4A65-AFFA-2804474D2A0D}" emma:medium="tactile" emma:mode="ink">
              <msink:context xmlns:msink="http://schemas.microsoft.com/ink/2010/main" type="line" rotatedBoundingBox="11082,15769 13468,15769 13468,16478 11082,16478"/>
            </emma:interpretation>
          </emma:emma>
        </inkml:annotationXML>
        <inkml:traceGroup>
          <inkml:annotationXML>
            <emma:emma xmlns:emma="http://www.w3.org/2003/04/emma" version="1.0">
              <emma:interpretation id="{70792980-3FB9-4C7D-B99B-EA574031FCC1}" emma:medium="tactile" emma:mode="ink">
                <msink:context xmlns:msink="http://schemas.microsoft.com/ink/2010/main" type="inkWord" rotatedBoundingBox="11082,15769 13468,15769 13468,16478 11082,16478"/>
              </emma:interpretation>
            </emma:emma>
          </inkml:annotationXML>
          <inkml:trace contextRef="#ctx0" brushRef="#br0">-1255 5535 204 0,'0'0'1093'15,"0"0"-829"-15,0 0-55 16,0 0-38-16,0 0-42 15,0 0-22-15,-55 161-57 16,50-140-30-16,2-2-12 16,3-8-8-16,0-9-14 15,0 2-46-15,0-4-36 16,0 0-37-16,0-4-103 16,3-15-107-16,2-5-770 0</inkml:trace>
          <inkml:trace contextRef="#ctx0" brushRef="#br0" timeOffset="961.3184">-868 5174 392 0,'0'0'401'15,"0"0"-173"-15,0 0-44 16,0 0-18-16,0 0-25 15,0 0-48-15,0 0-21 16,-7 0 4-16,4 0 11 16,-2 0 4-16,-5 0-26 15,1 0-28-15,1 0 10 16,-2 0 37-16,4 0 11 16,-4 0-17-16,2 7-20 15,-5 3-16-15,-2 4-19 0,-4 5-11 16,5-2-4-16,-4 2-1 15,0 1 5-15,-1-1 3 16,4 2-6-16,6-1 1 16,5-1-1-16,4 5 4 15,0-5-7-15,0 6-6 16,16-4 2-16,-1 5 10 16,3-8-11-16,-5 1 0 15,-2-2-1-15,-1-5 1 16,-4-5-1-16,7 0-14 15,-2-7 14-15,7 0 5 16,6 0 10-16,5-12 24 16,-5-2-38-16,0-5-1 0,-12 2-7 15,-3 4 6-15,-9 2 1 16,0-6 9-16,0 5 4 16,-9 0 23-16,-9 4-17 15,0 2-2-15,-4 1 1 16,4 5-18-16,2 0-18 15,1 0-27-15,4 0-20 16,-2 11-8-16,4 9-49 16,2 9-109-16,5-5-282 15,2-10-52-15</inkml:trace>
          <inkml:trace contextRef="#ctx0" brushRef="#br0" timeOffset="1346.7721">-588 5474 692 0,'0'0'377'0,"0"0"-196"16,0 0-13-16,0 0 72 15,0 0-15-15,0 0-52 16,0 147-76-16,0-117-51 15,-6-4-27-15,3-10-12 16,-1-3-7-16,4-6-11 16,0-7-124-16,0 0-154 15,0 0-193-15,7 0-334 0</inkml:trace>
          <inkml:trace contextRef="#ctx0" brushRef="#br0" timeOffset="2078.9166">-49 5249 846 0,'0'0'266'0,"0"0"-182"0,0 0-31 15,0 0-28-15,0 0-1 16,0 0 29-16,0 0 35 15,-25 0 2-15,13-6 48 16,0 4 23-16,-7-2-32 16,1 4-25-16,-3 0-25 15,-3 0-34-15,-4 0-26 16,-2 0-13-16,-1 17-6 16,4-1 1-16,0 4 0 15,9-6-1-15,2-2 0 0,6 0 0 16,10 0-1-16,0-7-17 15,0 3 17-15,10-2 1 16,17-1 0-16,1 0 19 16,5-5-19-16,-2 0 9 15,-4 0-18-15,-2 0-29 16,-6-10-62-16,-3-9 57 16,0-5-59-16,-3-2 2 15,-5-1 87-15,-5 7 13 16,-3 13 63-16,0 1 34 15,0 6-8-15,0 0-33 16,0 11 6-16,0 18 31 16,0 10 34-16,-6-3-36 15,4 2-29-15,-1-2-8 16,3-4-1-16,0 2-16 0,0-8-20 16,0 3-2-16,0 2-8 15,0-5-5-15,8 10-1 16,2-12-1-16,-1 5-6 15,-2-9-32-15,1-9-63 16,-2-5-13-16,4-6-75 16,1-22-105-16,-1-2-342 0</inkml:trace>
          <inkml:trace contextRef="#ctx0" brushRef="#br0" timeOffset="2541.7309">44 5139 375 0,'0'0'626'15,"0"0"-483"-15,0 0 2 0,0 0-3 16,0 0-18-16,0 0-15 16,0 0-20-16,92 35 3 15,-71 9 5-15,-5 4 29 16,-1 2-14-16,-3 3 0 15,-5 2-16-15,-5-5 23 16,-2-6-52-16,0 2-43 16,0-3-17-16,-18 1 1 15,-3-9-8-15,0 2 0 16,2-13 0-16,7-10 0 16,6-3 0-16,6-8-2 15,0-3-69-15,0 0-93 16,11 0-109-16,2 0-431 0</inkml:trace>
          <inkml:trace contextRef="#ctx0" brushRef="#br0" timeOffset="-2943.6747">-2076 5074 38 0,'0'0'550'0,"0"0"-361"0,0 0-39 15,0 0-4-15,0 0-58 16,0 0-24-16,0-8-13 16,0 8-11-16,0 0 21 15,0 0 23-15,0 0 37 16,0 0 23-16,0 0-31 15,0 0-46-15,0 0-23 16,0 0-19-16,0 0-12 16,0 0-7-16,0 0-5 15,0 0 1-15,0 0 14 16,0 0 16-16,0 0 12 16,0 0 7-16,0 0 2 15,0 0 9-15,0 0-2 16,0 0-23-16,0 0-20 15,0 0-8-15,0 5-8 0,-6 6 7 16,-4 8 1-16,-3-5-1 16,5 5-7-16,-5 2 5 15,5-2 2-15,-5 1 2 16,5 3-1-16,2 1 3 16,-1 1 0-16,1 6-5 15,3-2 1-15,3 4-1 16,0-3-5-16,0 5 4 15,0-4-5-15,0 1 4 16,0-1-4-16,6-9 9 16,-3-3 2-16,4 0 6 15,-1-14 23-15,-1 2 1 16,5 0-27-16,1 3 12 0,2 0-8 16,3 0-4-16,-2 3-14 15,-1-2-1-15,-5 1-29 16,-4-5-48-16,-1-3-79 15,-3-1-136-15,0-3-263 16,0 0 152-16</inkml:trace>
          <inkml:trace contextRef="#ctx0" brushRef="#br0" timeOffset="-428.8922">-1873 5236 403 0,'0'0'511'16,"0"0"-350"-16,0 0-54 16,0 0-32-16,0 0-26 15,0 0-10-15,0 0-8 16,-11 0 9-16,8 1 45 16,-1-1-13-16,4 0-9 15,0 0 1-15,-3 0 25 16,3 0 9-16,-3 0 2 0,0 0-15 15,0 0-21-15,1 0-9 16,-3 0 8-16,5 0-6 16,0 0-14-16,0 0-5 15,0-1-22-15,0-5-14 16,0-6-1-16,13 5 13 16,3-3 5-16,2-7-10 15,0 7 0-15,1-2-9 16,-5 5 0-16,1 7 0 15,-2 0-1-15,-2 0-10 16,5 0 10-16,-1 0 1 16,4 0 0-16,2 0 1 0,-3 0 5 15,1 0 1-15,-7 0-7 16,0 0-15-16,-3 9 15 16,-3 1 0-16,0 0 18 15,-3 0-6-15,1 1-10 16,-4-5 8-16,0 7-4 15,0-1 7-15,0 1-5 16,-10 1-7-16,-6 3-1 16,2-7 0-16,-1 4 0 15,2-9 1-15,5 2 5 16,0-3 3-16,3-4-2 16,2 3 5-16,3-3-9 15,0 0-2-15,-3 0-1 0,3 3-1 16,-3-3-13-16,3 0 2 15,0 0 6-15,0 0 4 16,0 0-10-16,0 0-11 16,0 0-4-16,3 0 6 15,6 0 21-15,3 0 5 16,-3 0-5-16,4 0 0 16,-5 7-10-16,2 5 5 15,-2-4 5-15,-1 3 1 16,-1 3-1-16,-3 4 6 15,-3 5 13-15,0 6-8 16,0-3 10-16,0 4-5 16,0 1-7-16,0-7 3 15,-6-12-2-15,-1 0 4 16,-1-12 0-16,-5 0 16 0,-5 0-9 16,-1-5-9-16,-2-9-3 15,3 4-3-15,6 3-5 16,3 2 1-16,6 5-2 15,3 0-51-15,0 0-97 16,0 0-123-16,0 0-213 16,0 5-119-16</inkml:trace>
        </inkml:traceGroup>
      </inkml:traceGroup>
    </inkml:traceGroup>
    <inkml:traceGroup>
      <inkml:annotationXML>
        <emma:emma xmlns:emma="http://www.w3.org/2003/04/emma" version="1.0">
          <emma:interpretation id="{37DDC272-FBB8-4870-97B0-9CBD7338E73B}" emma:medium="tactile" emma:mode="ink">
            <msink:context xmlns:msink="http://schemas.microsoft.com/ink/2010/main" type="paragraph" rotatedBoundingBox="11043,16480 13751,16685 13691,17479 10983,17274" alignmentLevel="1"/>
          </emma:interpretation>
        </emma:emma>
      </inkml:annotationXML>
      <inkml:traceGroup>
        <inkml:annotationXML>
          <emma:emma xmlns:emma="http://www.w3.org/2003/04/emma" version="1.0">
            <emma:interpretation id="{300E4C12-4805-4C50-B983-9845E2A2B34B}" emma:medium="tactile" emma:mode="ink">
              <msink:context xmlns:msink="http://schemas.microsoft.com/ink/2010/main" type="line" rotatedBoundingBox="11043,16480 13751,16685 13691,17479 10983,17274"/>
            </emma:interpretation>
          </emma:emma>
        </inkml:annotationXML>
        <inkml:traceGroup>
          <inkml:annotationXML>
            <emma:emma xmlns:emma="http://www.w3.org/2003/04/emma" version="1.0">
              <emma:interpretation id="{307214DE-A559-44CF-8467-6538B66D32DF}" emma:medium="tactile" emma:mode="ink">
                <msink:context xmlns:msink="http://schemas.microsoft.com/ink/2010/main" type="inkWord" rotatedBoundingBox="11035,16596 11827,16656 11776,17334 10983,17274"/>
              </emma:interpretation>
              <emma:one-of disjunction-type="recognition" id="oneOf0">
                <emma:interpretation id="interp0" emma:lang="" emma:confidence="1">
                  <emma:literal/>
                </emma:interpretation>
              </emma:one-of>
            </emma:emma>
          </inkml:annotationXML>
          <inkml:trace contextRef="#ctx0" brushRef="#br1" timeOffset="201954.7309">-1855 6114 553 0,'0'0'192'0,"0"0"-73"16,0 0 3-16,0 0-18 0,0 0 6 16,0 0 8-1,0 0-30-15,-8-14 7 0,8 14 24 16,0 0 22-16,-3 0-5 16,3 0-6-16,-4 0-10 15,1 0-47-15,-3 9-22 16,1 21-13-16,-2 6 47 15,-2 7-20-15,4 7-29 16,0-4-1-16,5-8 2 16,0-7-10-16,0-7-7 15,0-5 2-15,29-8-6 16,10-5 17-16,13-6 21 16,9 0-27-16,3-11 5 15,-1-14-32-15,-11 12-1 16,-15-4-51-16,-13 9-57 0,-11 8-29 15,-10 0-27 1,-3 0-36-16,0 0-196 0,0 0 58 16,-8 0 87-16,0 0-517 0</inkml:trace>
          <inkml:trace contextRef="#ctx0" brushRef="#br1" timeOffset="202235.2695">-1586 6030 751 0,'0'0'242'15,"0"0"-172"-15,0 0 43 16,0 0 58-16,0 0-4 16,-10 164 46-16,20-110-33 15,5-4-58-15,-1-1-5 16,-4 0-33-16,-1-2-43 15,-5-15-22-15,-4-1-8 16,0-9-11-16,0-8-22 16,0-4-12-16,3-10-37 15,2 0-60-15,11 0-107 16,2 0-129-16,-2-5-385 0</inkml:trace>
          <inkml:trace contextRef="#ctx0" brushRef="#br1" timeOffset="197347.9111">-2024 5936 189 0,'0'0'297'15,"0"0"-206"-15,0 0-40 16,0 0-25-16,0 0 57 15,0 0 30-15,0 0-42 16,-28-22 16-16,28 20 20 0,0-2-18 16,0 3 10-16,0 1-18 15,0 0-16-15,-3 0 27 16,0 0-2-16,0 0-19 16,-1 0 1-16,-2 0-24 15,4 0-13-15,-7 0-5 16,-1 0 3-16,-5 1-2 15,-4 11 6-15,1 4 5 16,-3-1-2-16,0 9-8 16,2 0-10-16,1 7 18 15,7 10 10-15,4 7-7 16,7 8 4-16,0 4 12 16,0 9-27-16,18-10-7 15,7-3-9-15,-4-8-7 0,-2-12-8 16,-5-3 1-1,-4-10-1-15,-5-11-1 0,-5 0 0 16,0-12-9-16,0 0 8 16,0 0-32-16,8 0-115 15,-3 0-120-15,1 0-348 0</inkml:trace>
        </inkml:traceGroup>
        <inkml:traceGroup>
          <inkml:annotationXML>
            <emma:emma xmlns:emma="http://www.w3.org/2003/04/emma" version="1.0">
              <emma:interpretation id="{609FF41B-62FE-45FD-BAB9-C43D690F3E98}" emma:medium="tactile" emma:mode="ink">
                <msink:context xmlns:msink="http://schemas.microsoft.com/ink/2010/main" type="inkWord" rotatedBoundingBox="12289,16890 12359,16895 12325,17334 12256,17328"/>
              </emma:interpretation>
              <emma:one-of disjunction-type="recognition" id="oneOf1">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y</emma:literal>
                </emma:interpretation>
                <emma:interpretation id="interp5" emma:lang="" emma:confidence="0">
                  <emma:literal>1</emma:literal>
                </emma:interpretation>
              </emma:one-of>
            </emma:emma>
          </inkml:annotationXML>
          <inkml:trace contextRef="#ctx0" brushRef="#br1" timeOffset="203436.0925">-944 6189 628 0,'0'0'303'0,"0"0"-153"16,0 0 36-16,0 0-28 15,0 0-16-15,0 0-47 16,0 0-63-16,-13 21 32 16,10 17 62-16,3 12-19 15,0 4-56-15,0 1-4 16,0 1-19-16,0-8-5 15,3-7 67-15,3-10-44 16,1-7-27-16,-1-10-19 16,-4-4-7-16,-2-10 1 15,3 0 0-15,-3-5 3 16,0-26-37-16,5-9-7 16,-5-4 32-16,0-4 15 0,0-2 7 15,0 6-7-15,0 8-18 16,-5 1 5-16,-3 10 12 15,-2 6-10-15,1 0 0 16,4 13 9-16,2 2 2 16,-1-3 43-16,4 7-15 15,0 0-27-15,0 11 1 16,0 14 16-16,0 11 11 16,0 7-13-16,4-5-7 15,-1-2-7-15,-3-11 7 16,3-9-9-16,-3-8-7 15,0-1-39-15,0-7-78 0,0-7-58 16,0-12-206-16</inkml:trace>
        </inkml:traceGroup>
        <inkml:traceGroup>
          <inkml:annotationXML>
            <emma:emma xmlns:emma="http://www.w3.org/2003/04/emma" version="1.0">
              <emma:interpretation id="{7A412545-530B-45CC-B434-94FD496C95B2}" emma:medium="tactile" emma:mode="ink">
                <msink:context xmlns:msink="http://schemas.microsoft.com/ink/2010/main" type="inkWord" rotatedBoundingBox="12919,16622 13751,16685 13697,17404 12865,17341"/>
              </emma:interpretation>
              <emma:one-of disjunction-type="recognition" id="oneOf2">
                <emma:interpretation id="interp6" emma:lang="" emma:confidence="1">
                  <emma:literal/>
                </emma:interpretation>
              </emma:one-of>
            </emma:emma>
          </inkml:annotationXML>
          <inkml:trace contextRef="#ctx0" brushRef="#br1" timeOffset="199944.5821">-351 6194 593 0,'0'0'381'0,"0"0"-193"15,0 0-18-15,0 0-2 16,0 0-21-16,0 0-20 16,0 0-23-16,-9 0-25 15,9 0 1-15,0 4-5 16,0 23 14-16,6 7 32 16,0 11-17-16,1 3-21 15,-7 1-21-15,3 1-8 0,-3-9-20 16,0-5-8-16,0-12-6 15,0 2 0-15,0-9-13 16,2-5-6-16,4 2-1 16,1-4-1-16,2 0-32 15,-1-6-37-15,2-4-34 16,3 0-96-16,8-4-70 16,-3-16-211-16,-4-10-406 0</inkml:trace>
          <inkml:trace contextRef="#ctx0" brushRef="#br1" timeOffset="200378.2085">-4 6194 803 0,'0'0'277'0,"0"0"-84"16,0 0-22-16,0 0-37 15,0 0-15-15,0 0-14 0,0 0 2 16,-39 169-28-1,39-119-15-15,0 0-18 0,0-15-11 16,0-5-4-16,0-6 14 16,0-15 2-16,3-4-13 15,12-5 0-15,6 0 24 16,3-7-11-16,10-10-32 16,-4-9 3-16,1 8-11 15,-7-5-1-15,-6 4-4 16,-8 0-1-16,-4 1 14 15,-6-7 21-15,0 0 11 16,-3-6-9-16,-18 2-25 16,-7-2 9-16,-2 7-1 15,2-1-9-15,4 14-12 0,5 3-14 16,4 8-71 0,6 3-148-16,6 16-331 0,3-3-132 0</inkml:trace>
          <inkml:trace contextRef="#ctx0" brushRef="#br1" timeOffset="198436.1689">231 5963 735 0,'0'0'218'15,"0"0"-104"-15,0 0 21 16,0 0 7-16,0 0-10 0,0 0-19 15,0 0-5 1,-13 0-9-16,13 0-12 0,0 0-20 16,0 0-26-16,0 0 3 15,13 7 19-15,5 3 28 16,6 1-14-16,0-3-19 16,4 11-25-16,-4 3 1 15,0 4-18-15,-3 3-1 16,-2 5-3-16,-7 0-12 15,-3 8-11-15,-6-5 11 16,-3 8 11-16,0 1 15 16,0-2 9-16,0-1-1 15,0 4 24-15,0-11-28 16,0-3 8-16,0-10 4 0,0-11-27 16,0 0-14-16,0-4 10 15,0-8-11-15,0 0-5 16,0 4 5-16,0-4 0 15,-3 0 2-15,0 7-2 16,3-2-30-16,0 0-27 16,0 4-79-16,0-4-106 15,3-5-345-15,7 0-479 0</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52:13.345"/>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7024CCD-CA45-4269-B703-522C1FAD74DC}" emma:medium="tactile" emma:mode="ink">
          <msink:context xmlns:msink="http://schemas.microsoft.com/ink/2010/main" type="writingRegion" rotatedBoundingBox="19926,14751 24747,14802 24729,16567 19907,16517"/>
        </emma:interpretation>
      </emma:emma>
    </inkml:annotationXML>
    <inkml:traceGroup>
      <inkml:annotationXML>
        <emma:emma xmlns:emma="http://www.w3.org/2003/04/emma" version="1.0">
          <emma:interpretation id="{8390622E-803E-4C25-9E47-E5D2B7E2155C}" emma:medium="tactile" emma:mode="ink">
            <msink:context xmlns:msink="http://schemas.microsoft.com/ink/2010/main" type="paragraph" rotatedBoundingBox="19926,14751 24483,14799 24470,16071 19912,16023" alignmentLevel="1"/>
          </emma:interpretation>
        </emma:emma>
      </inkml:annotationXML>
      <inkml:traceGroup>
        <inkml:annotationXML>
          <emma:emma xmlns:emma="http://www.w3.org/2003/04/emma" version="1.0">
            <emma:interpretation id="{235174D1-CC81-4E6B-BFB7-2640FF5EB88F}" emma:medium="tactile" emma:mode="ink">
              <msink:context xmlns:msink="http://schemas.microsoft.com/ink/2010/main" type="line" rotatedBoundingBox="19926,14751 24483,14799 24470,16071 19912,16023"/>
            </emma:interpretation>
          </emma:emma>
        </inkml:annotationXML>
        <inkml:traceGroup>
          <inkml:annotationXML>
            <emma:emma xmlns:emma="http://www.w3.org/2003/04/emma" version="1.0">
              <emma:interpretation id="{D7ECE492-CA19-4F5E-AA93-2E1894B273DC}" emma:medium="tactile" emma:mode="ink">
                <msink:context xmlns:msink="http://schemas.microsoft.com/ink/2010/main" type="inkWord" rotatedBoundingBox="19923,14992 20137,14995 20133,15393 19919,15391"/>
              </emma:interpretation>
              <emma:one-of disjunction-type="recognition" id="oneOf0">
                <emma:interpretation id="interp0" emma:lang="" emma:confidence="1">
                  <emma:literal/>
                </emma:interpretation>
              </emma:one-of>
            </emma:emma>
          </inkml:annotationXML>
          <inkml:trace contextRef="#ctx0" brushRef="#br0">6701 4354 508 0,'0'0'227'16,"0"0"-139"-16,0 0-29 15,0 0-38-15,0 0-8 0,0 0-5 16,0 0-6-16,-15 0 11 16,15 0 42-16,0 0 47 15,0 0 40-15,0 0 7 16,-3 0-43-16,0 0-59 15,0 0-34-15,3 0-13 16,-3 0-16-16,-1 0-10 16,4 0 13-16,-3 0 13 15,0 0 0-15,3 3 30 16,0-3 52-16,0 0 52 16,0 0-20-16,0 0-34 15,0 0-21-15,0 0-27 0,0 0-22 16,0 0-10-16,0-9 1 15,6 1-1-15,7 0 17 16,-1-1 16-16,3 2-16 16,3-1-2-16,-3 2 1 15,-2 0-8-15,3 6-8 16,-2-3 1-16,1 3-1 16,1 0 1-16,2-1-1 15,-6 1 0-15,-3 0 0 16,0 0-8-16,-5 0 1 15,-1 0 7-15,-3 0 7 16,0 10 18-16,3 4-4 16,-3-4-10-16,0 4-11 0,0-6 0 15,0 3-7-15,0 1 7 16,0 5 7-16,-13-2-1 16,-5 6-5-16,-1-1 1 15,1-1-1-15,4-2 0 16,-2-10 5-16,4 0-5 15,0-2 11-15,0-5-6 16,-1 0-5-16,2 0 0 16,4 0 1-16,1 0 4 15,3 0-5-15,3-5 18 16,0-7 2-16,0 4 0 16,16-8-21-16,-1 8-17 15,2-1 17-15,1 4 8 16,-5 3-8-16,0 2-1 15,-5 0-17-15,2 0 17 0,-1 0 1 16,1 5 0-16,1 6 6 16,2 2-5-16,-5 4-1 15,2 0-8-15,-7 4-3 16,-3 8 11-16,0-3 14 16,0 1 10-16,-6-1-1 15,-7-2 34-15,-2-5-25 16,-1-11-9-16,-2 4 8 15,4-12-4-15,-4 0 7 16,-1 0-6-16,1 0-12 16,2 0-5-16,4-7-2 15,6 2-8-15,3 0-1 16,3 5-12-16,0-3-30 0,0 3-57 16,-3 0-87-1,3 0-349-15,-5 0-120 0</inkml:trace>
        </inkml:traceGroup>
        <inkml:traceGroup>
          <inkml:annotationXML>
            <emma:emma xmlns:emma="http://www.w3.org/2003/04/emma" version="1.0">
              <emma:interpretation id="{96E867AA-E911-44DD-823D-63583929E2F3}" emma:medium="tactile" emma:mode="ink">
                <msink:context xmlns:msink="http://schemas.microsoft.com/ink/2010/main" type="inkWord" rotatedBoundingBox="20776,15381 20945,16024 20906,16034 20737,15391"/>
              </emma:interpretation>
            </emma:emma>
          </inkml:annotationXML>
          <inkml:trace contextRef="#ctx0" brushRef="#br0" timeOffset="-4.83975E7">7545 4840 492 0,'0'0'283'16,"0"0"-144"-16,0 0-79 15,0 0-42-15,0 0-17 16,0 0 12-16,0 0 20 15,-38-57 51-15,38 52-18 16,0-7-41-16,0 4 14 16,0 2-7-16,0-1-3 15,0 0-13-15,0 1-6 16,0-1 0-16,-3 3 5 16,3-5 6-16,0 4 7 15,0-1 10-15,0 0 27 16,-3 1 3-16,3 5-2 15,0 0-12-15,0-7-28 16,0 7-17-16,0 0-9 16,0 0-10-16,0 0 1 0,0 0 8 15,0 0 1-15,0 0 1 16,0 0 8-16,0 7-7 16,0 0 22-16,0 8 17 15,3 1 21-15,7 8 1 16,-1 2-6-16,4-1-2 15,-4 0-9-15,1 2-21 16,-1 4-7-16,2-11-7 16,-9 2-2-16,4 1 0 15,-3 1 0-15,5 1 23 16,-2 1 29-16,2-1-14 16,3 0-11-16,-3 7-11 15,0-12-13-15,-2 0 1 0,-3-3-2 16,-3-8-3-16,3 3-6 15,-3-2 8-15,0-3-1 16,0 1 3-16,0 4 1 16,0-7 2-16,0 1 0 15,0 1-7-15,0 0-2 16,0 4-5-16,0 1 11 16,0-4 0-16,0 4-11 15,0-4 10-15,0 4-2 16,0-10 10-16,0 4-6 15,0-1-1-15,0 2-1 16,0-7-2-16,3 0 0 16,-3 0 7-16,0 0 0 15,0 0-2-15,0 0-14 16,0 0-17-16,0 0-56 0,0 0-74 16,0 0-135-16,0 0-108 15,0 0-3-15</inkml:trace>
        </inkml:traceGroup>
        <inkml:traceGroup>
          <inkml:annotationXML>
            <emma:emma xmlns:emma="http://www.w3.org/2003/04/emma" version="1.0">
              <emma:interpretation id="{A8D71C3E-3FC1-4DAE-98C1-8B8939B8C25F}" emma:medium="tactile" emma:mode="ink">
                <msink:context xmlns:msink="http://schemas.microsoft.com/ink/2010/main" type="inkWord" rotatedBoundingBox="21854,14771 24483,14799 24473,15778 21844,15751"/>
              </emma:interpretation>
              <emma:one-of disjunction-type="recognition" id="oneOf1">
                <emma:interpretation id="interp1" emma:lang="" emma:confidence="0">
                  <emma:literal>3,12)</emma:literal>
                </emma:interpretation>
                <emma:interpretation id="interp2" emma:lang="" emma:confidence="0">
                  <emma:literal>3112)</emma:literal>
                </emma:interpretation>
                <emma:interpretation id="interp3" emma:lang="" emma:confidence="0">
                  <emma:literal>3,12}</emma:literal>
                </emma:interpretation>
                <emma:interpretation id="interp4" emma:lang="" emma:confidence="0">
                  <emma:literal>3,22)</emma:literal>
                </emma:interpretation>
                <emma:interpretation id="interp5" emma:lang="" emma:confidence="0">
                  <emma:literal>3/12)</emma:literal>
                </emma:interpretation>
              </emma:one-of>
            </emma:emma>
          </inkml:annotationXML>
          <inkml:trace contextRef="#ctx0" brushRef="#br0" timeOffset="86322.1801">9680 4518 664 0,'0'0'218'0,"0"0"-71"16,0 0 15-16,0 0-24 15,0 0 24-15,0 0 33 16,0 0-38-16,13-33-17 16,5 22-15-16,3-2-47 15,6-4 3-15,-1 7 7 0,0 0-17 16,-2 6-31-16,-2-1-19 16,-4 5-7-16,0 0-2 15,-2 0-11-15,-3 5 0 16,-2 6 15-16,-4-3 1 15,-1 3-4-15,-6 0-13 16,0 2-3-16,0 0 3 16,-3 10 18-16,-16-3 6 15,1-3-12-15,5 0-2 16,5-8-10-16,5 1 0 16,3-10-1-16,0 0-11 15,0 0-9-15,6 0 21 16,15 0 5-16,0 0 10 0,3 0-5 15,1 0-10 1,-3 0 0-16,-7 6-7 0,-6 14-14 16,-9 4 13-16,0-2 8 15,0 2 21-15,-6-2 6 16,-12 1-9-16,-4-12-9 16,4-4 1-16,-3-1 2 15,3-3 4-15,-1-3-4 16,4 0 6-16,6 0-7 15,2 0-10-15,4 0-1 16,3 0-26-16,0 0-72 16,19 0-146-16,7 0-234 15,3 0-141-15</inkml:trace>
          <inkml:trace contextRef="#ctx0" brushRef="#br0" timeOffset="86617.7879">10301 4669 831 0,'0'0'577'0,"0"0"-443"15,0 0 109-15,0 0-26 0,0 0-66 16,-27 159-34-16,20-123-55 16,2-4-28-16,2-4-15 15,0-13-7-15,0-3-12 16,3-7-64-16,0-5-44 16,0-20-157-16,0-9-423 0</inkml:trace>
          <inkml:trace contextRef="#ctx0" brushRef="#br0" timeOffset="87044.0643">10567 4365 1053 0,'0'0'368'16,"0"0"-120"-16,0 0-67 15,0 0 29-15,0 0 8 16,0 0-104-16,29 178-41 16,-22-132-29-16,-4-8-17 15,-3-3-10-15,3-8-17 16,-3-17-58-16,3-3-64 15,7-7-130-15,-5-5-224 16,7-14-95-16</inkml:trace>
          <inkml:trace contextRef="#ctx0" brushRef="#br0" timeOffset="87418.0244">10740 4316 849 0,'0'0'334'0,"0"0"-72"16,0 0 70-16,0 0-82 16,0 0-64-16,0 0-74 15,0 0-66-15,94-50-32 16,-76 64 5-16,-3 14-10 15,1-1 0-15,-8 3-3 16,0 0 4-16,-8-1 23 0,0 2 8 16,0 1 19-1,0 1 7-15,-8 1-22 0,0-5 1 16,5-3-18-16,3-13-21 16,0-2-7-16,0-5-5 15,19-6 5-15,2 0 0 16,3 0-36-16,0 0-79 15,-6-12-89-15,-2 1-40 16,-11 4-536-16</inkml:trace>
          <inkml:trace contextRef="#ctx0" brushRef="#br0" timeOffset="87797.4617">10993 4094 430 0,'0'0'837'15,"0"0"-704"-15,0 0 109 16,0 0-53-16,0 0-111 16,170 202 1-16,-145-122 0 0,-11-1 63 15,-4-4 37-15,-4-10-22 16,-6-2-36-16,0-15-39 16,0-6-33-16,-13-5-25 15,4-14-24-15,4 2-30 16,-2-6-55-16,4-7-55 15,3-5-77-15,0-1-374 16,0-6-61-16</inkml:trace>
          <inkml:trace contextRef="#ctx0" brushRef="#br0" timeOffset="83905.3467">8753 4474 788 0,'0'0'218'0,"0"0"-79"16,0 0-22-1,0 0-36-15,0 0-30 0,0 0-19 16,0 0 4-16,-22 8 33 16,17-3 41-16,-2 2 10 15,1-2-6-15,-4 6-14 16,2-5-11-16,-5 8-36 16,-1-1-25-16,-9 10-12 15,6 8 2-15,-5 5-2 16,10 5 2-16,7 3 23 15,5 0 18-15,0-1 8 16,11-1-30-16,20-1-22 16,-1-14-9-16,4 1-6 15,-3-9 0-15,-7-2-6 16,-9-4 6-16,-6-2-18 0,-4-3-9 16,-5-3-19-1,3 1-11-15,-3-6-22 0,0 6-46 16,4 2-133-16,-4-2-70 15,0 1-460-15</inkml:trace>
          <inkml:trace contextRef="#ctx0" brushRef="#br0" timeOffset="85197.2296">9187 4535 816 0,'0'0'276'0,"0"0"-147"15,0 0-60-15,0 0-21 16,0 0 7-16,0 0 2 16,0 0 8-16,0 2 63 15,0-2 71-15,0 0-5 16,0 0-46-16,-2 0-44 15,-7 0-40-15,-6 0-28 16,-7 0-35-16,-3 0 5 0,1 0-6 16,-6 10 0-1,2-3 6-15,4 3-6 0,6-1 1 16,2 1 1-16,5 0-2 16,4 0-8-16,4 7 2 15,0 2 4-15,3 4-7 16,0 4 1-16,0-4 7 15,0-4-4-15,3-8-5 16,13-2-4-16,2-9 1 16,6 0 13-16,7-3 38 15,6-21-12-15,-2-7-9 16,-1 0-17-16,-10 2-4 16,-6 5-38-16,-5 4-2 15,-7 7 29-15,-6 7 15 0,0 0 12 16,0 6 13-16,0 0 12 15,0 0-10-15,0 0-26 16,7 6 0-16,-2 13 54 16,1 8 21-16,1 3-16 15,-1 3-1-15,-4 6 13 16,-2-9-19-16,0 0-6 16,0 3-10-16,0-6-20 15,0-1-7-15,0-7-1 16,0-1-3-16,0-7-6 15,0-6 0-15,3-2-16 16,3-3-46-16,1 0-68 16,11 0-67-16,-4 0-164 0,-1-8-434 15</inkml:trace>
          <inkml:trace contextRef="#ctx0" brushRef="#br0" timeOffset="85526.8919">9608 4778 975 0,'0'0'360'0,"0"0"-125"16,0 0 51-16,0 0-34 15,0 0-80-15,0 146-54 16,0-108-56-16,0-6-30 16,0-1-15-16,0-9-6 15,0-10-11-15,0-12-86 16,0 0-105-16,0-12-287 15,0-13-221-15</inkml:trace>
        </inkml:traceGroup>
      </inkml:traceGroup>
    </inkml:traceGroup>
    <inkml:traceGroup>
      <inkml:annotationXML>
        <emma:emma xmlns:emma="http://www.w3.org/2003/04/emma" version="1.0">
          <emma:interpretation id="{95C936F5-663A-40F5-A30F-3E0DB0123055}" emma:medium="tactile" emma:mode="ink">
            <msink:context xmlns:msink="http://schemas.microsoft.com/ink/2010/main" type="paragraph" rotatedBoundingBox="20892,15343 24790,15684 24697,16754 20798,16413" alignmentLevel="2"/>
          </emma:interpretation>
        </emma:emma>
      </inkml:annotationXML>
      <inkml:traceGroup>
        <inkml:annotationXML>
          <emma:emma xmlns:emma="http://www.w3.org/2003/04/emma" version="1.0">
            <emma:interpretation id="{BD141B9B-27D4-4F73-B44B-9FC799CB7C9B}" emma:medium="tactile" emma:mode="ink">
              <msink:context xmlns:msink="http://schemas.microsoft.com/ink/2010/main" type="inkBullet" rotatedBoundingBox="20892,15343 21339,15382 21280,16047 20834,16008"/>
            </emma:interpretation>
          </emma:emma>
        </inkml:annotationXML>
        <inkml:trace contextRef="#ctx0" brushRef="#br0" timeOffset="-4.83968E7">7605 4963 469 0,'0'0'248'0,"0"0"-161"16,0 0-44-16,0 0 21 15,0 0-24-15,0 0-7 16,0 0 48-16,0 6 29 15,0-6 15-15,0 0-5 16,0 0-15-16,0 0-51 16,0 0-35-16,0 0 10 15,0 0 3-15,11 0 13 16,0 6 56-16,12-6 10 16,6 0-19-16,2 0-10 15,10 0-7-15,0 0-8 16,0 0-32-16,-2 0-4 0,-7-12-17 15,-7 7-3-15,-6 2 7 16,-10-1-6-16,1 2 1 16,-7 2-12-16,0 0 1 15,0 0 8-15,1-6 1 16,2 1-1-16,-3 2 2 16,3-4-6-16,-3 5-6 15,1-1 2-15,-4 3-2 16,3 0-1-16,-3 0-34 15,0 0-17-15,0 0-61 16,6 0-89-16,-3 5-34 16,0 5-163-16</inkml:trace>
        <inkml:trace contextRef="#ctx0" brushRef="#br0" timeOffset="-4.8396E7">7957 4669 560 0,'0'0'238'16,"0"0"-170"-16,0 0-62 16,0 0-6-16,0 0-1 15,0 0 1-15,0 0 11 16,-9 0 12-16,9 0 8 15,0 0-7-15,0 0-1 16,0 0 31-16,0 0-6 16,0 0 20-16,0 0-8 0,0 0-9 15,0 4 9 1,0-2-5-16,0 6 10 0,0 4 3 16,0 1-1-1,0 4-20-15,0 3 21 0,0 8 21 16,0-10-29-16,0 6 6 15,0 4 13-15,0 3-23 16,0 6 14-16,3 1 35 16,0-1-47-16,0 8-30 15,4-7-9-15,-1-4 0 16,0-3 20-16,1 0-11 16,-1-13-12-16,0-2-4 15,-3-2-6-15,1 1-4 16,-1 5 27-16,0-3-11 0,-3 3-3 15,0 1-2-15,3-8-5 16,-3-1-7-16,0-2 11 16,0-7-2-16,0-3 3 15,3 0 20-15,-3 0 16 16,3 0-8-16,-3 0-21 16,0 0-5-16,0 0-6 15,0 0-3-15,0 0 0 16,0 0-5-16,0 0 0 15,0 0 0-15,0 0 7 16,0 0 1-16,0 0 4 16,0 0-4-16,0 0-3 15,0 0-6-15,0 0-12 0,0 0-77 16,0 0-171 0,0 0-409-16,5 0 142 0</inkml:trace>
      </inkml:traceGroup>
      <inkml:traceGroup>
        <inkml:annotationXML>
          <emma:emma xmlns:emma="http://www.w3.org/2003/04/emma" version="1.0">
            <emma:interpretation id="{3CFAB793-9F2A-4874-8309-E9CEC5C746D8}" emma:medium="tactile" emma:mode="ink">
              <msink:context xmlns:msink="http://schemas.microsoft.com/ink/2010/main" type="line" rotatedBoundingBox="22042,15570 24779,15809 24697,16754 21959,16515"/>
            </emma:interpretation>
          </emma:emma>
        </inkml:annotationXML>
        <inkml:traceGroup>
          <inkml:annotationXML>
            <emma:emma xmlns:emma="http://www.w3.org/2003/04/emma" version="1.0">
              <emma:interpretation id="{F33F5F6C-DFF7-480D-AD79-EE2D983ACF21}" emma:medium="tactile" emma:mode="ink">
                <msink:context xmlns:msink="http://schemas.microsoft.com/ink/2010/main" type="inkWord" rotatedBoundingBox="22005,15985 22912,16065 22866,16594 21959,16515"/>
              </emma:interpretation>
              <emma:one-of disjunction-type="recognition" id="oneOf2">
                <emma:interpretation id="interp6" emma:lang="" emma:confidence="1">
                  <emma:literal/>
                </emma:interpretation>
              </emma:one-of>
            </emma:emma>
          </inkml:annotationXML>
          <inkml:trace contextRef="#ctx0" brushRef="#br1" timeOffset="271805.9516">9066 5444 690 0,'0'0'161'16,"0"0"-73"-16,0 0 43 16,0 0-22-16,0 0 20 15,0 0-15-15,0 0-19 0,-6-20 22 16,6 15 40 0,0-1-32-16,0 6-14 0,0 0 0 15,0 0-24-15,0 0-40 16,0 0-36-1,-3 0-10-15,3 26 38 0,0 3 5 16,0 1 4-16,0 9 8 16,0 2-22-16,0-6 1 15,0 3-6-15,0-3-12 16,9-4-10-16,-1-1-7 16,2-5 6-16,-1 0-4 15,-2-6-2-15,1-7-17 16,-5-5-35-16,4-2-40 15,-1-5-37-15,-3 0-35 16,2 0-110-16,0-12-220 16,-3-7-356-16</inkml:trace>
          <inkml:trace contextRef="#ctx0" brushRef="#br1" timeOffset="272798.2284">9385 5389 552 0,'0'0'161'16,"0"0"-19"-16,0 0-22 15,0 0-52-15,0 0 10 16,0 0-38-16,0 0-1 16,0 0 44-16,0 0 26 15,0 0 0-15,0 0 16 16,0 0-10-16,-3 0-19 16,0 0-27-16,-2 6-37 15,-5-6-14-15,1 7-18 0,-3 10 0 16,0-7 0-16,0 9 8 15,2-4 7-15,1 1 0 16,4 3 19-16,-2 1 5 16,1-3-20-16,3 2 7 15,-2-6-11-15,-3 3 6 16,3 3-5-16,2-4-1 16,3 6 7-16,0-8-12 15,0 6 5-15,0 4 3 16,8-3 4-16,5-3 12 15,-2 2-8-15,2 4-8 16,-3-9-7-16,-1 2-4 16,0-9-6-16,0 5 10 0,6-5-11 15,4-7 8 1,8 0 24-16,4 0-6 0,1 0-13 16,-1 0-7-16,-4-19 2 15,-2 7-8-15,-10-13-15 16,0 0-1-16,-5 1 0 15,-4-6-2-15,-1 0 12 16,2 0 5-16,-1-1-1 16,2 0 1-16,2 7 0 15,-4 0-6-15,0 5 6 16,-6 0-8-16,0 8 2 16,0-5-2-16,-19 2 9 15,-5-1 6-15,-5 5 5 16,-2-1-3-16,9 3-8 15,4 3-15-15,10-7-158 0,0 1-407 16,8 3-522-16</inkml:trace>
          <inkml:trace contextRef="#ctx0" brushRef="#br1" timeOffset="262670.1921">8829 5320 199 0,'0'0'547'15,"0"0"-379"-15,0 0-37 0,0 0-24 16,0 0-4-1,0 0-9-15,0 0-10 0,0-27 6 16,0 27 12-16,0-3 16 16,0 3-20-16,0 0-33 15,0 0-24-15,0 0 1 16,0 0 9-16,0 0-17 16,0 0-2-16,0 0-2 15,-6 0-1-15,-7 0 4 16,4 14-8-16,-6 5-6 15,3 5 2-15,-1 12-2 16,2 5-3-16,-2 3-7 0,5 11-7 16,0 0 5-1,8 0-6-15,0-6-1 16,0-8-8-16,10-15 7 0,9-3 1 16,-1-9 0-16,0-8 8 15,1-1-7-15,-1 0 24 16,-1-5-25-16,-4 7-56 15,2 0-76-15,-3 5-244 16,-5-12-391-16</inkml:trace>
        </inkml:traceGroup>
        <inkml:traceGroup>
          <inkml:annotationXML>
            <emma:emma xmlns:emma="http://www.w3.org/2003/04/emma" version="1.0">
              <emma:interpretation id="{68F9B1AB-3E80-4FD4-B504-C40993CF8135}" emma:medium="tactile" emma:mode="ink">
                <msink:context xmlns:msink="http://schemas.microsoft.com/ink/2010/main" type="inkWord" rotatedBoundingBox="23416,16059 23510,16067 23479,16420 23385,16412"/>
              </emma:interpretation>
              <emma:one-of disjunction-type="recognition" id="oneOf3">
                <emma:interpretation id="interp7" emma:lang="" emma:confidence="0">
                  <emma:literal>u</emma:literal>
                </emma:interpretation>
                <emma:interpretation id="interp8" emma:lang="" emma:confidence="0">
                  <emma:literal>d</emma:literal>
                </emma:interpretation>
                <emma:interpretation id="interp9" emma:lang="" emma:confidence="0">
                  <emma:literal>a</emma:literal>
                </emma:interpretation>
                <emma:interpretation id="interp10" emma:lang="" emma:confidence="0">
                  <emma:literal>y</emma:literal>
                </emma:interpretation>
                <emma:interpretation id="interp11" emma:lang="" emma:confidence="0">
                  <emma:literal>l</emma:literal>
                </emma:interpretation>
              </emma:one-of>
            </emma:emma>
          </inkml:annotationXML>
          <inkml:trace contextRef="#ctx0" brushRef="#br1" timeOffset="274726.1406">10183 5376 772 0,'0'0'226'0,"0"0"-137"15,0 0-13-15,0 0-50 16,0 0-13-16,0 0 3 16,0 0 3-16,0-17 51 15,0 17 37-15,0 0 8 16,0 0-6-16,0 0 0 15,-3 0-40-15,0 0-50 16,0 10-2-16,3 16 45 0,-4 3 26 16,1 15-28-16,3-3-15 15,0 4 0-15,0-11-7 16,0-1-10-16,0-3-13 16,0-14-6-16,0-1 11 15,0-4 5-15,0-3-5 16,0-3-4-16,3 2-9 15,4-7-6-15,-1 0 4 16,-3 0-5-16,-3 0-28 16,2 0 28-16,-2-7 0 15,0-13 0-15,0-3-24 16,0-7 17-16,0-1-7 16,0-4-5-16,-2 3 19 15,-1 1-1-15,0 6-17 16,0-3 5-16,0 9-2 0,-4 6 9 15,4 7 4-15,-2 1 2 16,2 2 23-16,3 3-3 16,-3 0-5-16,3 0-14 15,0 0-1-15,0 19 0 16,0 1 16-16,0 10-4 16,3 5 18-16,5 3 2 15,-2-2-1-15,1-2 2 16,-7-5-6-16,0-8-12 15,0-2-2-15,0-12-6 16,0-2-1-16,0-5-6 16,3 0-19-16,3 0-34 15,1 0-6-15,-2 0-9 0,4 0-31 16,1 0-170-16,-5 0-300 16</inkml:trace>
        </inkml:traceGroup>
        <inkml:traceGroup>
          <inkml:annotationXML>
            <emma:emma xmlns:emma="http://www.w3.org/2003/04/emma" version="1.0">
              <emma:interpretation id="{20DCC08F-3734-4B69-842C-308F59B7764F}" emma:medium="tactile" emma:mode="ink">
                <msink:context xmlns:msink="http://schemas.microsoft.com/ink/2010/main" type="inkWord" rotatedBoundingBox="24055,15746 24779,15809 24721,16482 23996,16418"/>
              </emma:interpretation>
              <emma:one-of disjunction-type="recognition" id="oneOf4">
                <emma:interpretation id="interp12" emma:lang="" emma:confidence="1">
                  <emma:literal/>
                </emma:interpretation>
              </emma:one-of>
            </emma:emma>
          </inkml:annotationXML>
          <inkml:trace contextRef="#ctx0" brushRef="#br1" timeOffset="268826.5426">10776 5280 547 0,'0'0'177'0,"0"0"-26"15,0 0-16-15,0 0-6 0,0 0 16 16,0 0-15-16,0 0 19 16,12-14 8-16,-12 14-20 15,3 0-49-15,-3 0-28 16,0 0-16-16,0 0-22 16,0 0-9-16,0 0-12 15,0 0 11-15,0 0 13 16,0 0 11-16,0 0 7 15,0 0 21-15,0 0-26 16,0 0-27-16,7 19 12 16,-1 12 34-16,0 3-16 15,1 5-26-15,-2 1-8 16,4 5-5-16,1-10 25 0,-2 3 13 16,-1-7-27-16,2-2-12 15,-4 2 8-15,2-2-9 16,-1-10 1-16,0 1-1 15,1-3-18-15,-4-11-8 16,-1-5-15-16,1-1-54 16,6 0-83-16,1-7-354 15,-2-15-258-15</inkml:trace>
          <inkml:trace contextRef="#ctx0" brushRef="#br1" timeOffset="270013.5035">11170 5121 373 0,'0'0'280'0,"0"0"-125"15,0 0-1-15,0 0-25 16,0 0-42-16,0 0-24 16,0 0-9-16,-53 17 1 15,48-16 6-15,-2-1 13 16,-2 6-10-16,4-6-16 16,0 0-3-16,0 0 43 15,2 0 24-15,3 0-6 16,-3 0-40-16,3 0-36 15,0 0-9-15,0 0-8 16,0 0-12-16,0 6 7 0,0-6-8 16,0 4 33-1,0-4 1-15,0 0 11 0,0 0 4 16,0 0-11-16,0 0 7 16,0 0-26-16,18 0 18 15,4 0-15-15,2 0 14 16,0 0-12-16,-3 0-18 15,-3 0-5-15,-5 0 5 16,-5 0-6-16,-1 0-2 16,-4 3-4-16,0 3 5 15,3 4 1-15,-4 2 9 16,5 3-9-16,-4-3 0 16,0 5 0-16,-3 2-7 15,0-2 7-15,0 2 7 0,0-7-6 16,0 0-1-16,-6-1 1 15,-3-3 8-15,3-3-3 16,0 7-4-16,-1-12 9 16,4 2-5-16,1 1-6 15,2-3 1-15,0 0 1 16,0 0 11-16,0 0-7 16,0 0 3-16,0 0 4 15,0 0-1-15,0 0-11 16,0 0 7-16,0 0-7 15,0 0-1-15,0 0-23 16,5 0 19-16,11 0 4 16,5 9 12-16,-3-4-3 15,1 7-4-15,-4 1-5 16,-9 6-9-16,-3 0 7 0,-3 5 2 16,0 4 9-16,-9-3 3 15,-9-1-4-15,-3 2 1 16,-1-2 1-16,4-8-3 15,0 3 5-15,2-5-10 16,8-3 7-16,5-11 6 16,-1 0 6-16,1 0-7 15,3 0-3-15,-3 0-11 16,-3 0 0-16,4-5-27 16,-5-1-21-16,1 6-36 15,-4 0-77-15,4 0-159 0,4 0-404 16</inkml:trace>
          <inkml:trace contextRef="#ctx0" brushRef="#br1" timeOffset="263578.621">11328 5090 950 0,'0'0'307'0,"0"0"-124"15,0 0-12-15,0 0-21 16,0 0-6-16,0 0-61 15,0 0-64-15,90 48 6 16,-72-16-3-16,-2 9 26 16,-6 8-14-16,-2 7-12 15,-5-3 18-15,-3-3 93 16,0-1-56-16,0 1-41 16,0-9-12-16,0-6 0 15,-3 4-17-15,1-15 21 0,2 1-10 16,0-11-3-1,0-4-5-15,0-3-10 0,0-7 0 16,0 0-27-16,0 0-31 16,-3 0-74-16,-4 0-118 15,1 0-443-15</inkml:trace>
        </inkml:traceGroup>
      </inkml:traceGroup>
    </inkml:traceGroup>
  </inkml:traceGroup>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55:30.952"/>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610DB65-10CA-4EF8-93F9-B75665B78E7E}" emma:medium="tactile" emma:mode="ink">
          <msink:context xmlns:msink="http://schemas.microsoft.com/ink/2010/main" type="writingRegion" rotatedBoundingBox="27146,9442 29752,9519 29729,10291 27124,10213"/>
        </emma:interpretation>
      </emma:emma>
    </inkml:annotationXML>
    <inkml:traceGroup>
      <inkml:annotationXML>
        <emma:emma xmlns:emma="http://www.w3.org/2003/04/emma" version="1.0">
          <emma:interpretation id="{2EF707E0-3983-4CC3-96C5-B3B6742C099A}" emma:medium="tactile" emma:mode="ink">
            <msink:context xmlns:msink="http://schemas.microsoft.com/ink/2010/main" type="paragraph" rotatedBoundingBox="27146,9442 29752,9519 29729,10291 27124,10213" alignmentLevel="1"/>
          </emma:interpretation>
        </emma:emma>
      </inkml:annotationXML>
      <inkml:traceGroup>
        <inkml:annotationXML>
          <emma:emma xmlns:emma="http://www.w3.org/2003/04/emma" version="1.0">
            <emma:interpretation id="{BFEF0E55-1185-4F45-A58C-521628E5F130}" emma:medium="tactile" emma:mode="ink">
              <msink:context xmlns:msink="http://schemas.microsoft.com/ink/2010/main" type="line" rotatedBoundingBox="27146,9442 29752,9519 29729,10291 27124,10213"/>
            </emma:interpretation>
          </emma:emma>
        </inkml:annotationXML>
        <inkml:traceGroup>
          <inkml:annotationXML>
            <emma:emma xmlns:emma="http://www.w3.org/2003/04/emma" version="1.0">
              <emma:interpretation id="{4F3CE3DF-9717-4469-A765-F5C9528F2733}" emma:medium="tactile" emma:mode="ink">
                <msink:context xmlns:msink="http://schemas.microsoft.com/ink/2010/main" type="inkWord" rotatedBoundingBox="27145,9488 27776,9506 27755,10232 27124,10213"/>
              </emma:interpretation>
              <emma:one-of disjunction-type="recognition" id="oneOf0">
                <emma:interpretation id="interp0" emma:lang="" emma:confidence="1">
                  <emma:literal/>
                </emma:interpretation>
              </emma:one-of>
            </emma:emma>
          </inkml:annotationXML>
          <inkml:trace contextRef="#ctx0" brushRef="#br0">231 284 74 0,'0'0'317'16,"0"0"-85"-16,0 0-32 16,0 0-73-16,0 0-9 15,0 0-12-15,0 0-6 16,-3 0 32-16,3-8-16 15,0-3-27-15,3-1-47 16,10 1 7-16,-5 2-19 16,5-1-11-16,-5 3 16 15,2 4 7-15,-4 0-5 16,2 0-11-16,5 3-1 16,0-3-2-16,5 3-1 0,3-2 2 15,6-1-12-15,-3 3 7 16,2-3 1-16,-8 3-14 15,-4 0-6-15,-1 0-6 16,-8 0-7-16,2 3 13 16,-4 8 14-16,-3 2 17 15,0-1 8-15,0 1-33 16,0-4 10-16,0 3-2 16,0-2 0-16,-7-1-3 15,-7 3 2-15,-1 3-3 16,-4 1-8-16,-2 1 4 15,0-2 4-15,3 2 0 16,-1-3-8-16,4-7-1 16,9 3 7-16,-1-6-8 15,7-4 1-15,0 0-1 0,0 0-12 16,0 0 0-16,10 0 12 16,8-8 0-16,1-3 8 15,-1 6-7-15,-3-2 2 16,-3 3 4-16,0 1-6 15,0 3-1-15,6 0-1 16,0 0 1-16,6 0 8 16,5 0-1-16,-3 14 5 15,-4 2-12-15,-4 5 1 16,-8 5 0-16,-4 0 17 16,-6 5-5-16,0-4 9 15,-6 1 17-15,-18-7 11 16,-4 2-1-16,1-7-18 0,-4-5-14 15,4-6-9-15,-1-1-2 16,9-4 2-16,5 0-1 16,2 0-1-16,9 0-6 15,3 0 0-15,0 0-25 16,0 0-52-16,0 0-94 16,0 0-409-16</inkml:trace>
          <inkml:trace contextRef="#ctx0" brushRef="#br0" timeOffset="-6366.09">107-5 365 0,'0'0'354'0,"0"0"-115"16,0 0-32-16,0 0-36 16,0 0-24-16,0-4-21 0,0 4-21 15,0 0-17-15,0 0-24 16,0 0 1-16,0 0 1 16,0 0-1-16,0 0 3 15,0 0-3-15,0 0-16 16,0 0-14-16,0 0-13 15,0 4-8-15,-10 11 6 16,-1 5 20-16,-5 1-4 16,1 7 2-16,-1 3 4 15,1 1-3-15,3 9-7 16,5 2 0-16,2 7 3 16,5 5-2-16,0 5-7 15,2-4-1-15,20 4-4 0,6-10-6 16,-1-2-14-1,-3-11 23-15,-2-9-12 0,-8-9-3 16,-4-11 0-16,-4-3-8 16,-6-5 11-16,0 0-5 15,0 0-7-15,0 0-27 16,0 0-70-16,0 0-115 16,0 3-392-16,0 0-234 0</inkml:trace>
          <inkml:trace contextRef="#ctx0" brushRef="#br0" timeOffset="5368.8368">152 394 472 0,'0'0'192'16,"0"0"-29"-16,0 0-72 15,0 0-60-15,0 0 18 16,0 0-22-16,0 0-18 16,64-33-2-16,-64 33-5 15,0-3 11-15,0 3 43 16,0-3 2-16,0 1 36 15,-3 2-24-15,-3-4-14 16,3 4 4-16,-1-1-1 16,4 1-3-16,0 0 2 0,0 0 6 15,-3 0-10 1,3 0-13-16,-3-4-2 0,1 4-15 16,-7 0-4-16,-1-2-5 15,-3 2-4-15,5 0 3 16,2 0-1-16,2 0 7 15,4 0-2-15,0 0-9 16,0 0-9-16,0 0-1 16,0 7 1-16,0 19 50 15,0 6 10-15,0 8 15 16,0 4 3-16,0 3-16 16,0 1-8-16,0-11-14 15,0-4-18-15,0-9-7 16,4-7-14-16,-1-6-1 15,3-5-6-15,-6-4-17 0,3 1 5 16,-3-3-1-16,0 0 7 16,0 0 10-16,0 0-4 15,7 0-14-15,20 0-130 16,-1-5-219-16,3-7-281 0</inkml:trace>
        </inkml:traceGroup>
        <inkml:traceGroup>
          <inkml:annotationXML>
            <emma:emma xmlns:emma="http://www.w3.org/2003/04/emma" version="1.0">
              <emma:interpretation id="{21E3C986-8B0C-4CF6-B321-551842A063AA}" emma:medium="tactile" emma:mode="ink">
                <msink:context xmlns:msink="http://schemas.microsoft.com/ink/2010/main" type="inkWord" rotatedBoundingBox="28288,9778 28665,9789 28655,10116 28278,10105"/>
              </emma:interpretation>
              <emma:one-of disjunction-type="recognition" id="oneOf1">
                <emma:interpretation id="interp1" emma:lang="" emma:confidence="1">
                  <emma:literal/>
                </emma:interpretation>
              </emma:one-of>
            </emma:emma>
          </inkml:annotationXML>
          <inkml:trace contextRef="#ctx0" brushRef="#br0" timeOffset="2101.8794">1353 284 215 0,'0'0'346'0,"0"0"-236"16,0 0 26-16,0 0-41 0,0 0 9 16,0 0 3-1,0 0-19-15,-81 16-11 0,72-11 7 16,-4 2-1-16,2 0-16 15,-2 1-2-15,1 7-4 16,-2 1-2-16,1 1-8 16,0 2-6-16,2 2-16 15,1 2 5-15,4 0 14 16,4 0-7-16,2 0-3 16,0 0 13-16,0-3-5 15,8-4-21-15,10-2 3 16,1-3 21-16,2-3 2 0,0-2-36 15,0-5 15 1,-5-1-24-16,-1 4-6 0,-6-4 9 16,-2 0-3-16,-2 0 0 15,1 0-5-15,-3 0 17 16,7 0-5-16,-2 0 8 16,11 0-12-16,6-4 4 15,2-6-5-15,0 0-7 16,1-6 0-16,-4 9-1 15,-6-1 1-15,-5 3 0 16,-7-2 7-16,-4 2-1 16,-2 0 0-16,0-6-5 15,0 0 4-15,0-3-5 16,0-3 6-16,0 4-5 16,0 0 4-16,-5-1-6 0,-2 2 0 15,4 2 16 1,-6 3-5-16,0-5 5 0,-6 1 5 15,-3 3-15-15,-7-4-6 16,-2 5 0-16,3 1 0 16,-2 4-16-16,0 2-67 15,7 2-154-15,4 11-403 0</inkml:trace>
        </inkml:traceGroup>
        <inkml:traceGroup>
          <inkml:annotationXML>
            <emma:emma xmlns:emma="http://www.w3.org/2003/04/emma" version="1.0">
              <emma:interpretation id="{31D0D104-3818-441B-8A98-54690B6A25B9}" emma:medium="tactile" emma:mode="ink">
                <msink:context xmlns:msink="http://schemas.microsoft.com/ink/2010/main" type="inkWord" rotatedBoundingBox="29164,9502 29752,9519 29730,10248 29142,10230"/>
              </emma:interpretation>
              <emma:one-of disjunction-type="recognition" id="oneOf2">
                <emma:interpretation id="interp2" emma:lang="" emma:confidence="1">
                  <emma:literal/>
                </emma:interpretation>
              </emma:one-of>
            </emma:emma>
          </inkml:annotationXML>
          <inkml:trace contextRef="#ctx0" brushRef="#br0" timeOffset="-3522.0974">2054 259 424 0,'0'0'207'0,"0"0"-18"16,0 0-20-16,0 0-30 0,0 0 18 16,0 0-20-16,0 0-30 15,-3-38 7-15,3 36 30 16,0 2-2-16,0-3-12 15,0 0-35-15,0 3-31 16,0 0-12-16,0 0-6 16,0 0-9-16,0 3-27 15,0 23-8-15,0 18 57 16,0 8 39-16,0 11-10 16,0 0-7-16,-6-3-10 15,-4-7-20-15,-1-4-11 16,4-14-17-16,1-4-14 15,1-12-9-15,5-5-17 16,0-8-41-16,0-6-24 16,0 0 3-16,0 0-11 0,0 0-85 15,0-12-374-15,5-5-624 16</inkml:trace>
          <inkml:trace contextRef="#ctx0" brushRef="#br0" timeOffset="-2888.6801">2443 117 446 0,'0'0'172'0,"0"0"14"15,0 0-79-15,0 0 24 16,0 0 21-16,0 0-52 0,0 0-23 16,-73 55-2-16,59-42 4 15,1 4-24-15,5 0 31 16,-2 4-3-16,4 4 8 16,-4 8-3-16,5 1-19 15,-4 9 1-15,-1-3-14 16,5 2-24-16,2-4 3 15,-1-3 11-15,4-5-15 16,0-3 2-16,0-4-1 16,7-7-12-16,14-3-7 15,3-6-4-15,4-4 0 16,-1-3-9-16,-3 0-2 16,-6-12 2-16,-5-10 0 0,-10-2-11 15,-3-4 4 1,0 7 7-16,0 1 29 0,-3 5 11 15,-7 3 18-15,-4 7-18 16,1 5-27-16,-5 0-13 16,0 0-5-16,-4 17-52 15,1 14-136-15,6-6-315 16,2-2-174-16</inkml:trace>
          <inkml:trace contextRef="#ctx0" brushRef="#br0" timeOffset="-5359.7956">2450 41 204 0,'0'0'717'0,"0"0"-609"16,0 0 60-16,0 0-36 15,0 0-26-15,0 0 45 16,0 0-16-16,-9-26-44 15,9 26 19-15,0 0-24 16,9 0-1-16,6 0-7 16,6 9-8-16,7 18-22 15,-4 9-15-15,0 7 16 16,-3 4-31-16,-8 5 14 16,-7-2-5-16,-6-2-3 15,0 0 8-15,0-8 7 0,0 4 3 16,-6 0 22-16,-3-4-9 15,2 4-31-15,-1-5-15 16,1-6 1-16,1-7 27 16,1-6-20-16,5-9-17 15,0-8 0-15,0-3-28 16,0 0-9-16,0 0-20 16,5 0-46-16,8-11-134 15,-5-2-616-15</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52:55.321"/>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8FECEE8-30E5-4D0D-B02F-339A654C3386}" emma:medium="tactile" emma:mode="ink">
          <msink:context xmlns:msink="http://schemas.microsoft.com/ink/2010/main" type="writingRegion" rotatedBoundingBox="14263,9784 16660,9628 16862,12723 14465,12879"/>
        </emma:interpretation>
      </emma:emma>
    </inkml:annotationXML>
    <inkml:traceGroup>
      <inkml:annotationXML>
        <emma:emma xmlns:emma="http://www.w3.org/2003/04/emma" version="1.0">
          <emma:interpretation id="{8501F65A-5B40-414F-BEF9-3074759C9510}" emma:medium="tactile" emma:mode="ink">
            <msink:context xmlns:msink="http://schemas.microsoft.com/ink/2010/main" type="paragraph" rotatedBoundingBox="14501,9733 16652,9733 16652,11834 14501,11834" alignmentLevel="1"/>
          </emma:interpretation>
        </emma:emma>
      </inkml:annotationXML>
      <inkml:traceGroup>
        <inkml:annotationXML>
          <emma:emma xmlns:emma="http://www.w3.org/2003/04/emma" version="1.0">
            <emma:interpretation id="{CE2A0F21-15AB-4C78-A1DF-8EB27B1DE07F}" emma:medium="tactile" emma:mode="ink">
              <msink:context xmlns:msink="http://schemas.microsoft.com/ink/2010/main" type="inkBullet" rotatedBoundingBox="14527,9724 16680,9758 16647,11856 14493,11822"/>
            </emma:interpretation>
            <emma:one-of disjunction-type="recognition" id="oneOf0">
              <emma:interpretation id="interp0" emma:lang="" emma:confidence="0">
                <emma:literal>•</emma:literal>
              </emma:interpretation>
            </emma:one-of>
          </emma:emma>
        </inkml:annotationXML>
        <inkml:trace contextRef="#ctx0" brushRef="#br0">1798-967 173 0,'0'0'29'0,"0"0"-29"0</inkml:trace>
        <inkml:trace contextRef="#ctx0" brushRef="#br0" timeOffset="2123.0371">1350 477 380 0,'0'0'384'0,"0"0"-225"15,0 0-42-15,0 0-42 16,0 0-34-16,0 0 9 15,0 0-8-15,0-2-1 16,0 2 27-16,0 0 13 16,0 0 11-16,0 0-4 15,0 0 7-15,0 0-1 16,0 0-23-16,0 0-15 16,0 0-21-16,0 0-13 15,-3 0-13-15,3 0 7 16,-2 0-2-16,-4 0-6 0,-4 5-1 15,2 6 8-15,-5 0-2 16,4 0 0-16,-3 6-5 16,2-4-8-16,4 4 6 15,1 0-6-15,-1-1 11 16,-1 0-5-16,4 1-5 16,0-1 12-16,0 1-1 15,1 2 9-15,2 0-11 16,0 3 1-16,0 0 8 15,0-1 15-15,0 6-12 16,8-1-9-16,2 0 3 16,1 1-10-16,-1-5 8 15,-4 3-7-15,-1-6 9 0,-2-2-5 16,1-1-1-16,2-5 20 16,0 0-1-16,4 1 1 15,4-7 6-15,1 3-5 16,1-6-3-16,-1 3 8 15,-6-5-36-15,1 4 12 16,-8-4-12-16,-2 0-9 16,3 0-19-16,-3 0-30 15,0 0-43-15,0 0-85 16,0 0-203-16,0 0-224 0</inkml:trace>
        <inkml:trace contextRef="#ctx0" brushRef="#br0" timeOffset="4186.6756">1515 613 431 0,'0'0'312'15,"0"0"-153"-15,0 0-31 16,0 0-24-16,0 0 9 15,0 0-27-15,0 0-37 16,0 0-8-16,0-4 8 0,0 1 5 16,0 3 10-16,0-3 33 15,0 2-5-15,0-5-20 16,0 3-19-16,0-4-18 16,0 2-4-16,0-2 5 15,0 0-7-15,6-3-10 16,7-1-1-16,1-2 1 15,1 3 0-15,1 0-7 16,-3 1 3-16,-5 4-3 16,-2 3-11-16,4 2 12 15,-2 0-5-15,2-3 2 16,4 3 9-16,2-3 5 16,2-1-8-16,-2 4-14 0,-4 0 4 15,-3 0-6 1,1 0-1-16,-8 0-11 0,1 0 6 15,3 0 6-15,-3 0 1 16,0 7 15-16,1 1 0 16,1 1-4-16,-2 3-6 15,3-2-6-15,1 3 0 16,-4 3-6-16,0-1 5 16,-3-2-3-16,0-1 4 15,0-1 15-15,0-1-13 16,0 1 22-16,0 1-2 15,-6-2-4-15,-4 4-6 16,-1-1-12-16,-2 3 8 16,0-1-8-16,-1 2 0 0,2-3-1 15,-1-4 1-15,2 1-6 16,-2-5-1-16,4-1 7 16,2-5 0-16,2 0 2 15,-1 0 6-15,3 0-8 16,3 0 1-16,0 0-1 15,0 0 0-15,0-8 0 16,0 5 5-16,0-1-5 16,0 0-11-16,0 1 9 15,0 0-9-15,0-3 10 16,0 5 1-16,11-5 1 16,5 0-1-16,2 1 1 15,4-1 0-15,-4 6-1 0,0 0-1 16,1 0-5-1,-8 0-2-15,-1 0 1 0,-2 0-6 16,-5 6 12-16,-3 5 1 16,0 2 0-16,0 7 33 15,0-1-5-15,0 3-6 16,-3-3-4-16,-2 3-17 16,-1-5 0-16,-1 0 5 15,1-4-4-15,-2-2-1 16,1-2 0-16,-2 1-1 15,-3 0 6-15,-4 4 6 16,2 1 12-16,1-4-14 16,0-3 1-16,5-6 5 15,-2 1-10-15,-1-3 4 16,-2 0-8-16,-2 0-2 0,0 0-1 16,3-3 1-16,-1-4 0 15,7 1-14-15,1 0-30 16,2 1-51-16,-4 2-75 15,4 0-443-15,0 3-284 0</inkml:trace>
        <inkml:trace contextRef="#ctx0" brushRef="#br0" timeOffset="4670.356">2032 967 476 0,'0'0'602'0,"0"0"-386"15,0 0-54-15,0 0-33 16,0 0 46-16,0 0-17 16,0 0-70-16,-8 70-25 15,-2-50-7-15,1-3 9 16,-1 0-19-16,2-1-14 16,1-6-17-16,1 2-15 15,1-7-17-15,5-5-97 16,0 0-210-16,0-5-294 0</inkml:trace>
        <inkml:trace contextRef="#ctx0" brushRef="#br0" timeOffset="5531.6297">2187 560 734 0,'0'0'236'15,"0"0"-107"-15,0 0-41 16,0 0-46-16,0 0-8 16,0 0 22-16,0 0-1 15,0 0 38-15,0 0 32 16,0 0 11-16,0 0-31 16,0 0-36-16,0 6-41 0,0 5 13 15,0 5 32-15,0 4-15 16,-2 1-9-16,-4-2 7 15,2 0-22-15,1-2 2 16,3-3-11-16,0-6 7 16,0-3-17-16,0 1 0 15,15-2 15-15,7-4 5 16,2 0 22-16,7 0-4 16,-2 0-16-16,2-12-8 15,-4 4-28-15,1-1 7 16,-6 7-2-16,2 2-5 15,-6 0-2-15,-2 0 1 16,-1 4-7-16,-6 11-7 16,3-1 4-16,-3-3 4 0,-2-4-2 15,-2-1-1 1,-2-6-8-16,-3 0-13 0,3 0-74 16,-3 0-44-16,0-7-113 15,0-3-138-15,0 3-263 0</inkml:trace>
        <inkml:trace contextRef="#ctx0" brushRef="#br0" timeOffset="6476.3019">2379 502 42 0,'0'0'12'15,"0"0"-8"-15,0 0 175 16,0 0-19-16,0 0 66 16,0 0-13-16,0 0-47 15,3-27-6-15,-3 27 1 0,0 0-26 16,0 0-26-16,0 0-29 16,0 0-36-16,0 0-27 15,0 0-16-15,0 0 5 16,0 0 14-16,0 0 5 15,0 0 14-15,0 0 17 16,0 0 11-16,0 0-5 16,0 0-7-16,0 0-12 15,0 0-17-15,0 0-18 16,0 0 0-16,0 0-7 16,0 0 5-16,0 0 2 15,0 0-2-15,0 0-5 16,0 0 18-16,0 0 2 0,0 0-6 15,0 0-15-15,0 0 0 16,0 0 7-16,0 0-1 16,0 0-4-16,0 0 8 15,0 0-9-15,0 0 11 16,0 0-3-16,0 0-2 16,0 0 6-16,0 0-5 15,0 0-8-15,0 0-1 16,0 0 0-16,0 0 0 15,0 0 0-15,0 0 1 16,0 0 1-16,0 0 0 16,0 0 6-16,0 0 5 15,0 0 15-15,0 0 4 16,0 0-15-16,0 0-16 16,0 2-9-16,3 18 9 0,3 2 28 15,1 9-7-15,-4-2 0 16,2 5-9-16,-2-1 2 15,1-1 1-15,2 1 5 16,-3-3-10-16,5 1 14 16,2-1 17-16,-1 0-5 15,3-1-22-15,1-2-6 16,-4-6 52-16,0-4-35 16,-3-4-25-16,0-4-8 15,-6 1 7-15,3 2 1 0,-3-1 1 16,4-3-1-1,-1 0 1-15,-1-3-1 0,1 1-6 16,0-6-45-16,0 0-39 16,-3 0-74-16,0 0-142 15,0-7-395-15</inkml:trace>
        <inkml:trace contextRef="#ctx0" brushRef="#br0" timeOffset="6968.9642">2732 744 975 0,'0'0'208'0,"0"0"-75"15,0 0-63-15,0 0 49 16,0 0 146-16,0 0-39 16,0 0-93-16,-2 137-24 15,-8-110-5-15,7-4-49 16,3-6-29-16,0-7-17 15,0 2-9-15,0-7-50 16,0 1-79-16,0-6-139 16,0 0-241-16,0 0-259 0</inkml:trace>
        <inkml:trace contextRef="#ctx0" brushRef="#br0" timeOffset="7650.3411">2748 483 757 0,'0'0'312'16,"0"0"-139"-16,0 0-42 15,0 0-80-15,0 0 4 16,0 0 7-16,0 0-14 16,30-33 8-16,-15 25 82 0,3 0-13 15,-2 1-29-15,2 7-39 16,-4 0-35-16,2 0-20 15,-3 15 33-15,-2 4 6 16,5-2 8-16,-4 2-13 16,0-2-8-16,0-5-15 15,-2 5 2-15,1 0-9 16,-1 3 3-16,-1 1 2 16,-4 1 15-16,0 4 6 15,-5-2 4-15,0 3 7 16,0 4 7-16,0-1-12 15,0-2-3-15,0-4-11 0,0-9-14 16,0 1-10-16,0-8-8 16,3-5-7-16,5-3 0 15,-1 0-45-15,-1 0-39 16,-3 0-35-16,-1 0-27 16,-2 0-80-16,0 0-69 15,0 0-199-15</inkml:trace>
        <inkml:trace contextRef="#ctx0" brushRef="#br0" timeOffset="7936.3315">2817 635 1232 0,'0'0'399'16,"0"0"-176"-16,0 0-108 16,0 0-61-16,0 0-3 15,0 0-51-15,171-19-15 16,-147 12-68-16,-6-3-106 15,-8-1-124-15,-10 0-286 0</inkml:trace>
        <inkml:trace contextRef="#ctx0" brushRef="#br0" timeOffset="8849.5022">3270 411 464 0,'0'0'124'0,"0"0"-123"15,0 0 0-15,0 0 10 16,0 0 12-16,0 0 18 15,0 0 48-15,-29 6 53 16,26-6 17-16,3 0-17 16,0 0-15-16,0 0-20 15,0 0-27-15,0 0-16 16,0 0-20-16,0 0-8 16,0-2 15-16,0 2 24 15,0 0-1-15,0 0-12 16,0 0-14-16,0 0-10 0,0 0-20 15,0 0-7-15,0 0-11 16,0 0 9-16,3 0 16 16,9 0 2-16,3 5 4 15,0 9-23-15,1 8 0 16,-5-1 2-16,2 9-3 16,-1 3-6-16,-3 1 36 15,3 4-6-15,0-2 15 16,-2-4-10-16,-2 4-13 15,-1-5-12-15,-7 3 8 16,0 1 11-16,0 4-7 16,-3-1 17-16,-12 1-11 15,-1-3-7-15,4-3-6 16,3-9-7-16,3-5-3 0,2-5-6 16,1-8-1-16,3-5-17 15,0 3 3-15,0-4 1 16,0 0-3-16,-2 0 5 15,2 0-11-15,-3 2 0 16,0-2-39-16,0 3-43 16,-4 9-59-16,1-5-178 15,-2-2-226-15</inkml:trace>
      </inkml:traceGroup>
    </inkml:traceGroup>
    <inkml:traceGroup>
      <inkml:annotationXML>
        <emma:emma xmlns:emma="http://www.w3.org/2003/04/emma" version="1.0">
          <emma:interpretation id="{148AEF76-9C33-48FA-A8DD-94687B5E7AFD}" emma:medium="tactile" emma:mode="ink">
            <msink:context xmlns:msink="http://schemas.microsoft.com/ink/2010/main" type="paragraph" rotatedBoundingBox="14413,12090 16810,11934 16862,12723 14465,12879" alignmentLevel="1"/>
          </emma:interpretation>
        </emma:emma>
      </inkml:annotationXML>
      <inkml:traceGroup>
        <inkml:annotationXML>
          <emma:emma xmlns:emma="http://www.w3.org/2003/04/emma" version="1.0">
            <emma:interpretation id="{6472E35A-5897-4B1F-BB4E-BB6A07A4C5F6}" emma:medium="tactile" emma:mode="ink">
              <msink:context xmlns:msink="http://schemas.microsoft.com/ink/2010/main" type="inkBullet" rotatedBoundingBox="14413,12090 14981,12053 15032,12842 14465,12879"/>
            </emma:interpretation>
            <emma:one-of disjunction-type="recognition" id="oneOf1">
              <emma:interpretation id="interp1" emma:lang="" emma:confidence="0">
                <emma:literal>↳</emma:literal>
              </emma:interpretation>
            </emma:one-of>
          </emma:emma>
        </inkml:annotationXML>
        <inkml:trace contextRef="#ctx0" brushRef="#br1" timeOffset="174490.7913">1290 1382 611 0,'0'0'104'0,"0"0"-64"16,0 0-20-16,0 0-9 15,0 0 35-15,0 0 17 16,0 0-22-16,-40 23 38 16,37-20 7-16,0 0 12 15,1 0-5-15,-3 0 1 16,0-2 16-16,-4 9-20 15,-4 1-14-15,5 4-16 16,-5 9-12-16,3 5 8 16,5 7-7-16,5 7-6 15,0 3 13-15,0 4-20 16,5 3-5-16,8 0-12 16,0-3-7-16,-5-4 4 0,-1-7 3 15,2-6 13 1,-1-11 24-16,5-6 24 0,5-1-9 15,6-3-13-15,10-1-22 16,0 6-11-16,6-1-25 16,-1 4 0-16,-6 0-1 15,-15 4-180-15,-11-5-393 16,-7-6-278-16</inkml:trace>
        <inkml:trace contextRef="#ctx0" brushRef="#br1" timeOffset="177981.0298">1445 1553 793 0,'0'0'172'15,"0"0"-70"-15,0 0 56 16,0 0-10-16,0 0-9 15,0 0-27-15,0 0-32 16,-27 0 18-16,27 0 24 16,0 0-13-16,0 0-17 15,0 0-17-15,0 0-10 16,0 0-15-16,11 0 2 16,10-6 7-16,13-1-5 15,3-2-7-15,5 2-11 0,-2 7-14 16,-1 0-13-1,-7 0-9-15,-6 0-6 0,-7 16 5 16,-7 3-5-16,-6-1 6 16,-6 2 0-16,0 3 16 15,-6-2 9-15,-15 1-8 16,-4 2-4-16,1 4-11 16,3-3-1-16,2-1 7 15,7-5-7-15,9-2-1 16,3-9-2-16,0-5-34 15,0-3-11-15,15 0 32 16,6 0 7-16,-2 0 8 16,-1 0 6-16,-5 0-6 15,-5 6-16-15,-8 13-3 16,0 8 19-16,0 0 0 0,-8 3 14 16,-10-8 0-16,-8-3 0 15,2-7 2-15,0-10 5 16,0-2 9-16,-1 0-11 15,11 0-5-15,4 0-14 16,7-2 0-16,3-1-51 16,0 3-61-16,10 0-138 15,14 8-148-15,0 6-229 0</inkml:trace>
      </inkml:traceGroup>
      <inkml:traceGroup>
        <inkml:annotationXML>
          <emma:emma xmlns:emma="http://www.w3.org/2003/04/emma" version="1.0">
            <emma:interpretation id="{506030E6-11B0-442F-84C4-D2171B19F999}" emma:medium="tactile" emma:mode="ink">
              <msink:context xmlns:msink="http://schemas.microsoft.com/ink/2010/main" type="line" rotatedBoundingBox="15485,12023 16810,11937 16857,12650 15532,12737"/>
            </emma:interpretation>
          </emma:emma>
        </inkml:annotationXML>
        <inkml:traceGroup>
          <inkml:annotationXML>
            <emma:emma xmlns:emma="http://www.w3.org/2003/04/emma" version="1.0">
              <emma:interpretation id="{B8691996-8ABF-4EFA-B696-9411CF754DEA}" emma:medium="tactile" emma:mode="ink">
                <msink:context xmlns:msink="http://schemas.microsoft.com/ink/2010/main" type="inkWord" rotatedBoundingBox="15501,12272 15805,12252 15830,12628 15526,12648"/>
              </emma:interpretation>
              <emma:one-of disjunction-type="recognition" id="oneOf2">
                <emma:interpretation id="interp2" emma:lang="" emma:confidence="0">
                  <emma:literal>o</emma:literal>
                </emma:interpretation>
                <emma:interpretation id="interp3" emma:lang="" emma:confidence="0">
                  <emma:literal>O</emma:literal>
                </emma:interpretation>
                <emma:interpretation id="interp4" emma:lang="" emma:confidence="0">
                  <emma:literal>0</emma:literal>
                </emma:interpretation>
                <emma:interpretation id="interp5" emma:lang="" emma:confidence="0">
                  <emma:literal>°</emma:literal>
                </emma:interpretation>
                <emma:interpretation id="interp6" emma:lang="" emma:confidence="0">
                  <emma:literal>º</emma:literal>
                </emma:interpretation>
              </emma:one-of>
            </emma:emma>
          </inkml:annotationXML>
          <inkml:trace contextRef="#ctx0" brushRef="#br1" timeOffset="179499.2411">2388 1573 514 0,'0'0'258'16,"0"0"-56"-16,0 0-17 15,0 0-35-15,0 0-50 16,0 0-10-16,0 0-26 16,-37-6-35-16,29 6-7 0,-5 0 7 15,2 3 13-15,-5 10 16 16,4 7 12-16,0 5-1 16,2 5-15-16,5 8-10 15,2 1-17-15,3 1 2 16,0 2 0-16,0-8-11 15,3-3 33-15,12-7 8 16,4-3-10-16,5-12 3 16,0-5-2-16,0-4 12 15,7 0-27-15,-2-11-16 16,2-12-7-16,-4-1-5 16,1 2-7-16,-9 0 0 0,-4 3 1 15,-9 2 0-15,-3-2-1 16,-3 0 0-16,0 0 6 15,-16-3-5-15,-16 0 13 16,-5 0 1-16,0 3-10 16,3 3-5-16,10 1-17 15,12 8-58-15,0 7-103 16,8 0-291-16,-1 0-200 0</inkml:trace>
        </inkml:traceGroup>
        <inkml:traceGroup>
          <inkml:annotationXML>
            <emma:emma xmlns:emma="http://www.w3.org/2003/04/emma" version="1.0">
              <emma:interpretation id="{5C9B1B01-6F1A-4CD9-A245-E92B71A2D335}" emma:medium="tactile" emma:mode="ink">
                <msink:context xmlns:msink="http://schemas.microsoft.com/ink/2010/main" type="inkWord" rotatedBoundingBox="16141,11981 16810,11937 16857,12650 16187,12694"/>
              </emma:interpretation>
              <emma:one-of disjunction-type="recognition" id="oneOf3">
                <emma:interpretation id="interp7" emma:lang="" emma:confidence="1">
                  <emma:literal/>
                </emma:interpretation>
              </emma:one-of>
            </emma:emma>
          </inkml:annotationXML>
          <inkml:trace contextRef="#ctx0" brushRef="#br1" timeOffset="176082.0443">2891 1418 492 0,'0'0'705'16,"0"0"-553"-16,0 0 9 15,0 0-66-15,0 0-25 16,0 0 48-16,0 0-23 16,163-53-33-16,-126 53 19 15,-3 0 9-15,0 5 13 16,-10 19-21-16,-6 4-5 0,-5 4-37 15,-5 4 19 1,-2-2 1-16,1-5-11 0,-1 1 4 16,2-3-27-16,2 4-17 15,-4 5 17-15,-1 2-2 16,-5 3-6-16,5 1 16 16,-5-7-8-16,0-1-11 15,0-7-3-15,2-8 3 16,1-9-15-16,0-4-28 15,-3-6-79-15,3 0-69 16,7 0-94-16,-5-12-357 16,-2-7-262-16</inkml:trace>
          <inkml:trace contextRef="#ctx0" brushRef="#br1" timeOffset="176318.682">3004 1577 1211 0,'0'0'239'0,"0"0"46"15,0 0-46-15,166-13-152 16,-116 13-87-16,-11 0-25 15,-5 0-185-15,-10 6-31 0,-13-6-65 16</inkml:trace>
          <inkml:trace contextRef="#ctx0" brushRef="#br1" timeOffset="175565.2972">3375 1280 560 0,'0'0'312'0,"0"0"-133"15,0 0-43-15,0 0-49 0,0 0-15 16,0 0-21-16,0 0-22 16,0-21 6-16,0 17 42 15,-3 1-6-15,3 3 25 16,0-3 18-16,0 3-16 16,0 0-10-16,0 0-19 15,0 0-45-15,6 0-2 16,15 0 12-16,0 10 4 15,7 11-4-15,-7 8-22 16,-2 10 4-16,-5 4 12 16,1 10-7-16,-5 0-8 15,2-3-3-15,-3 3 65 16,0-9-31-16,-3-3-19 0,3-5-10 16,0-1 13-16,-2-3 27 15,-7 5-31-15,0-5-13 16,0-2 2-16,0-2-3 15,-10-9-10-15,7-6 0 16,3-9-47-16,0-4-71 16,0 0-65-16,10 0-292 15,-1 0-138-15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22.223"/>
    </inkml:context>
    <inkml:brush xml:id="br0">
      <inkml:brushProperty name="width" value="0.04667" units="cm"/>
      <inkml:brushProperty name="height" value="0.04667" units="cm"/>
      <inkml:brushProperty name="fitToCurve" value="1"/>
    </inkml:brush>
  </inkml:definitions>
  <inkml:trace contextRef="#ctx0" brushRef="#br0">62 182 675 0,'0'0'106'16,"0"0"-106"-16,0 0-116 0,0 0 109 15,0 0 7-15,0 0 26 16,0 0 51-16,0 3 34 16,0-3-12-16,7 0-18 15,2 0-27-15,4-7 30 16,-4-1-42-16,1 3-28 15,-7-3-8-15,0 6 16 16,0-1 5-16,-3 3 10 16,0-2 3-16,0 2-9 15,0-3-4-15,3 0-4 16,-3-4 2-16,0 5-13 16,5-1-2-16,-5 1 0 15,0-1 2-15,0 0 4 16,0-1 7-16,0 3 3 15,0-3-5-15,0-2 15 0,0 1-4 16,0 3 0-16,0-1-11 16,0-1-1-16,0 4 0 15,0 0-18-15,0 0-1 16,0 0-1-16,0 0 1 16,0 0 20-16,0 0 11 15,0 4 3-15,0 6-9 16,0 5 8-16,0 2 0 15,-5 3 1-15,2 6 1 16,-3 0-2-16,3-2 12 0,-4 3-8 16,4-6-4-1,3 3-4-15,0-3 1 0,0-1 6 16,0-3-9-16,0 1-6 16,0-3-10-16,0 3-11 15,0-1 7-15,0-1-7 16,3 1 8-1,1 2-8-15,-1-6 8 16,-3 5 6-16,3-3-3 0,0 2 3 16,-3-1 0-16,0-5-5 15,3 0 0-15,-3-4-1 0,3-4 0 16,-3-1 5-16,5-2 11 16,-5 0 0-16,3 0-1 15,-3 3-8-15,0-1-16 16,0 8 0-16,0 0-1 15,0 3-6-15,0-3 7 16,0 0 8-16,0-2-7 16,0-6 7-16,0-2 1 15,0 0 1-15,2 0-2 16,1 0 11 0,3 0 8-16,2 0-8 15,-2 0-1-15,-4 0-16 16,-2 0-1-16,3 0 0 15,5 0 0-15,1-2-1 16,10-4 0-16,9-6 1 0,7 2 8 16,3-3 3-16,0 4 5 15,-2 2-11-15,-5 3-5 16,-2 4 0-16,-4 0 4 16,-3 0-5-16,-3 0 0 15,-3 0 0-15,-4 0 2 16,4-2 4-16,-2-6-5 15,-6 1 1-15,3 0 4 16,-5 3-5-16,-6 2-1 16,0 2-8-16,0 0-19 15,0 0-6-15,0 0-3 16,0 0-26-16,0 0-69 16,-3 0-50-16,-24 8-128 15,5 4-218-15,-3-4-276 0</inkml:trace>
  <inkml:trace contextRef="#ctx0" brushRef="#br0" timeOffset="719.4213">47 418 217 0,'0'0'197'16,"0"0"-71"-16,0 0 28 0,0 0 24 15,0 0-29-15,0 0-74 16,0 0-38-16,-7-43-35 16,14 35 11-16,-1 2 33 15,-3 0 18-15,0 1 33 16,0 2-13-16,-3 3-40 15,0 0-24-15,0 0-1 16,0-4 7-16,0 1-1 16,4 1-19-16,2-3 5 15,-3-5-1-15,3 5 31 16,4 0 26-16,-4-3 3 16,0 5 5-16,-2-1-15 15,2 4-25-15,3-3-10 16,4 0 9-16,1 1 5 15,5-3-7-15,0-2-4 0,6-1-13 16,3-1-2-16,-3 0 11 16,4 4-3-16,-7-2-5 15,-3 4 0-15,-7 3-16 16,-4 0-2-16,-3 0-10 16,-5 0-2-16,3 0 14 15,-3 7 1-15,0-1 7 16,3-6-2-16,-3 2-5 15,5-2 7-15,-2 0-2 16,0 0 5-16,0 0 0 16,-3 0-6-16,0 0-5 15,0 0-72-15,0 0-100 16,0 3-150-16,0-1 33 0,-6-2-594 16</inkml:trace>
  <inkml:trace contextRef="#ctx0" brushRef="#br0" timeOffset="-1229.2951">9 130 147 0,'0'0'305'16,"0"0"-118"-16,0 0-115 15,0 0 8-15,0 0 43 16,0 0-27-16,0 0-35 16,-7 0-9-16,7 0-23 15,0 0-14-15,-3 0-7 16,3-3 4-16,0 3-6 15,0-3 23-15,0-1-6 16,0 4 20-16,0-1 15 16,0 1-1-16,0 0-15 15,0 0 4-15,0 0-12 16,0-4-18-16,0 4-6 16,0 0-4-16,0-2 1 0,3-2 16 15,7-1 4 1,3 0 18-16,-1-2-4 0,-2 2 1 15,2 0-10-15,-2 2 2 16,-4-1-10-16,4 1-10 16,-4 1-6-16,3 2 3 15,1 0-11-15,-1 0 1 16,7 0 10-16,4 0 10 16,2 0 2-16,3-3 4 15,4 1 1-15,5-8 2 16,1 5-13-16,3-3 0 15,-2-2 3-15,-5 2 7 0,-2 3-10 16,-7-1-5 0,-6 0-6-16,-4 3-4 0,-2 3 8 15,-7-4-9-15,0 4 11 16,-3 0-4-16,0 0-6 16,3 0-1-16,-3 0-1 15,0 0-65-15,0 0-107 16,0 0-148-16,0 0 36 15,0 0-382-15</inkml:trace>
</inkml:ink>
</file>

<file path=ppt/ink/ink4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0:06.90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277B1F41-D01D-40CE-99CD-BE1E09D6CB33}" emma:medium="tactile" emma:mode="ink">
          <msink:context xmlns:msink="http://schemas.microsoft.com/ink/2010/main" type="writingRegion" rotatedBoundingBox="454,9883 5884,9908 5879,11153 448,11127"/>
        </emma:interpretation>
      </emma:emma>
    </inkml:annotationXML>
    <inkml:traceGroup>
      <inkml:annotationXML>
        <emma:emma xmlns:emma="http://www.w3.org/2003/04/emma" version="1.0">
          <emma:interpretation id="{A01B322A-1EF1-49FA-8BB2-60245C983A41}" emma:medium="tactile" emma:mode="ink">
            <msink:context xmlns:msink="http://schemas.microsoft.com/ink/2010/main" type="paragraph" rotatedBoundingBox="454,9883 5884,9908 5879,11153 448,11127" alignmentLevel="1"/>
          </emma:interpretation>
        </emma:emma>
      </inkml:annotationXML>
      <inkml:traceGroup>
        <inkml:annotationXML>
          <emma:emma xmlns:emma="http://www.w3.org/2003/04/emma" version="1.0">
            <emma:interpretation id="{B46879D2-D2E8-45DD-85F2-ED6B667A3740}" emma:medium="tactile" emma:mode="ink">
              <msink:context xmlns:msink="http://schemas.microsoft.com/ink/2010/main" type="line" rotatedBoundingBox="454,9883 5884,9908 5879,11153 448,11127"/>
            </emma:interpretation>
          </emma:emma>
        </inkml:annotationXML>
        <inkml:traceGroup>
          <inkml:annotationXML>
            <emma:emma xmlns:emma="http://www.w3.org/2003/04/emma" version="1.0">
              <emma:interpretation id="{04080355-D72B-41B2-924E-897E64B3A518}" emma:medium="tactile" emma:mode="ink">
                <msink:context xmlns:msink="http://schemas.microsoft.com/ink/2010/main" type="inkWord" rotatedBoundingBox="454,9883 4528,9902 4522,11146 448,11127"/>
              </emma:interpretation>
            </emma:emma>
          </inkml:annotationXML>
          <inkml:trace contextRef="#ctx0" brushRef="#br0">-10963-40 100 0,'0'0'140'0,"0"0"-15"0,0 0 6 15,0 0-11 1,0 0 32-16,0 0-14 0,0 0-38 15,0 0-6-15,0 0-13 16,0 0-14-16,0 0-9 16,0 0-12-16,0 0-11 15,0 0-12-15,0 0-3 16,0 0-4-16,0 0 6 16,0 0 10-16,0 0 15 15,0 0 2-15,0 0 14 16,0 0-6-16,0 0-9 15,0 0-16-15,0 0-12 16,0 0-2-16,0 0-5 16,0 0 12-16,0 0-13 15,0 0 1-15,0 0 7 0,19 0 20 16,9 0 36-16,7 0 2 16,9 0-18-16,0 5-21 15,2-5-16-15,-2 4 1 16,-6-4-6-16,-7 3-5 15,1 0-6-15,-9 4-5 16,-1-6-2-16,0 5 12 16,-6-2-10-16,3-2 14 15,0 1 8-15,0-3 11 16,0 0-7-16,0 0-11 16,-4 0-2-16,1 0-13 15,-2-3 12-15,-9 1-8 16,-2-2-6-16,-3 4-13 15,0 0-83-15,0 0-186 16,0 11-218-16,0 4 150 0</inkml:trace>
          <inkml:trace contextRef="#ctx0" brushRef="#br0" timeOffset="2343.6833">-9356-93 849 0,'0'0'194'0,"0"0"-54"15,0 0 22-15,0 0-30 16,0 0-23-16,0 0-2 16,0 0 18-16,28 0-37 15,-12 0-1-15,6 0 11 16,8 0-19-16,-2 0-14 16,7 0 5-16,6 0-4 15,0 0-2-15,1 3 4 16,2-1-32-16,-6-2-8 15,0 0-17-15,-4 0 7 16,-2 0-2-16,-4 0 5 16,2 0-11-16,-8-9 1 15,-3 1-2-15,-6 2-3 0,-4 4 3 16,-6-2-9-16,0 4 0 16,-3-3 1-16,3 3 0 15,-3 0-1-15,0 0 0 16,4 0 1-16,-4 0 0 15,0 0 0-15,0 0 1 16,0 0-1-16,0 0 0 16,0 0-1-16,3 0 1 15,-3 0-1-15,0 0 1 16,3 0-1-16,3-2 1 16,-3 2-1-16,-3 0-8 15,4 0 2-15,-4 0-4 16,0 0-1-16,0 0 11 0,0 0 0 15,0 0 1-15,0 0 5 16,0 0-6-16,0 0 0 16,0-3 0-16,0 3 0 15,-7 0 0-15,-5-2-1 16,-1-2-14-16,0-2 0 16,-6 1-1-16,4 2 9 15,-4-2 6-15,-3-4 1 16,3 3 0-16,-4-2 1 15,0-2-1-15,1 3 0 16,0-3 0-16,-3 0-27 16,0-5 3-16,-5 2 12 0,2-4-4 15,1-1 16-15,4 1 0 16,7 4 1-16,3 3-1 16,4 3 0-16,2 6-1 15,4-3-6-15,3 4-11 16,-3 0 0-16,3 0 8 15,-3 0 4-15,3 0 6 16,0 0 0-16,0 0-1 16,0 0-5-16,0 0 6 15,0 0-1-15,0 4 0 16,0 4-6-16,0 2 7 16,9 0 1-16,1 0-1 15,2 0 11-15,1-5-1 0,3 4 7 16,6-3-17-16,0-1 18 15,6 2 0-15,8 1-11 16,2 0 2-16,0 4-3 16,0-2 3-16,-4 3-8 15,-4-2-1-15,-5-2 1 16,-9-4 0-16,-3 1-1 16,-7-2 1-16,0 1 6 15,-3-3-5-15,-3-2 3 16,3 3-5-16,-3-3 0 15,0 3 0-15,0-3 0 16,0 0 0-16,0 4 0 16,0-4 1-16,0 1 8 0,0 3-3 15,0 2-6 1,0-1 0-16,0 0 1 0,0 5-1 16,0-3 0-16,0 8 0 15,-6 2 1-15,-6 6 0 16,-7 5 0-16,3 4 0 15,-3 0-1-15,0 1 6 16,-1-3 6-16,1-3-3 16,3-6-8-16,0-4 10 15,7-7-11-15,3-2 0 16,3-6 9-16,3 1 0 16,0-3-1-16,0 0 5 15,0 0 8-15,0 0-3 16,0 0-17-16,0 0-1 15,-4 0 0-15,4 2 0 0,0 1 0 16,0-3 0-16,0 0 1 16,0 0 0-16,0 0 8 15,0 0-7-15,0 0-2 16,0 0-7-16,0 0-5 16,0 0 7-16,0 0 4 15,0 0 1-15,0 0-1 16,0 0 0-16,0 0 0 15,0 0 1-15,0 0 1 16,0 0 15-16,0 0 7 16,0 0-2-16,0 0-12 15,0 0-9-15,0 0-1 0,0 0 0 16,0 0 1-16,0 0-1 16,0 0 1-16,0 0 0 15,0-3-4-15,0 3-19 16,0 0-72-16,0 0-156 15,0 0-616-15</inkml:trace>
          <inkml:trace contextRef="#ctx0" brushRef="#br0" timeOffset="-4234.2512">-12546 406 15 0,'0'0'620'0,"0"0"-430"16,0 0-75-16,0 0-37 15,0 0-37-15,0 0-5 16,0 0 17-16,-41 14 2 0,38-11 16 16,0-3 18-16,3 3 9 15,0-3 14-15,0 0 6 16,0 0-8-16,0 0-37 15,9 0-17-15,23 0 41 16,13 0 49-16,12 0 8 16,9 0-30-16,8-10-60 15,-2-3 21-15,4-7-18 16,-2 0 6-16,-11-2-30 16,-13 4-19-16,-15 3-13 15,-13 7-10-15,-9 4-1 16,-10 3-18-16,0 1-43 0,-3 0-19 15,0-4 4 1,3 2-68-16,11-22-112 16,-1 0-332-16,-1-4-260 0</inkml:trace>
          <inkml:trace contextRef="#ctx0" brushRef="#br0" timeOffset="-5560.4312">-12285-743 176 0,'0'0'160'0,"0"0"-5"16,0 0-34-16,0 0-107 15,0 0 47-15,0 0-13 16,-14-28 53-16,14 28-51 16,0-4 5-16,0 4 3 15,0 0-6-15,0 0-9 16,0-3-1-16,0 3-1 16,0 0-11-16,0 0 2 15,0 0 6-15,0 0 4 16,0 0 3-16,0 0-3 15,0 0-5-15,0 0-2 16,0 0 13-16,0 0 15 16,0 0 14-16,0 0-8 15,0 0-11-15,0 0-16 16,0 0-5-16,0 0-15 0,0 0-7 16,0 0-14-16,0 0 9 15,0 14 13-15,-3 7 5 16,3-1-3-16,0 4-6 15,0 9 3-15,0 3 3 16,0 13 29-16,0 5 23 16,0 8-33-16,0 5-11 15,0 0 32-15,0-1 24 16,3-1-52-16,2-2-9 16,-2-5 39-16,0-4-30 0,3-6 0 15,-4-2-22 1,6-9-6-16,-5-2 18 0,0-7-6 15,0-2-14-15,-3-3-6 16,3-6 5-16,-3-4-4 16,0-3-1-16,0-7 1 15,0-1 7-15,4-2-9 16,-4 0 0-16,0 0-58 16,0 0-106-16,0-15-194 15,0-3-337-15</inkml:trace>
          <inkml:trace contextRef="#ctx0" brushRef="#br0" timeOffset="-3328.0331">-11882-253 960 0,'0'0'243'16,"0"0"-177"-16,0 0 78 15,0 0 32-15,0 0-16 16,76 174-41-16,-54-120-12 16,-3-2-4-16,-4-10-61 15,-5-8-26-15,-1-11 6 16,-5-8-7-16,-4-9-6 16,3-6 10-16,-3 0 25 15,0 0 37-15,0-12-27 16,0-10-29-16,0-11-19 15,0 1-6-15,0-5-9 16,6 1 8-16,7-4-5 0,7 0-21 16,2 0-11-1,0 0 30-15,3 9-20 0,-6 9 28 16,0 10-6-16,-7 7 6 16,4 5 19-16,0 0 12 15,3 0 3-15,6 0-13 16,0 0 23-16,2 0 14 15,-2 2-7-15,-3 3-8 16,-3 2-5-16,0 3-14 16,-6 5-15-16,2 8 14 15,-2 2 20-15,0 5-13 16,2-5 10-16,4 3 20 0,0-2 10 16,3-2-37-16,0 0-2 15,1-2-8 1,-4 4-2-16,0 2-2 0,0 2-9 15,-6-5 17-15,0 2-7 16,-7-9-10-16,0 0-2 16,-3-6-2-16,-3-7-5 15,3 1 5-15,-3-6 0 16,0 2-5-16,4-2-1 16,-4 0 9-16,0 0-8 15,3 0 9-15,-3 0-1 16,3 0-1-16,-3 0-8 15,0 0-6-15,3 0 4 16,-3 0-14-16,0 0-2 16,0 0-3-16,0 0 0 0,0 0 9 15,0 0 11-15,0 0 1 16,0 0 6-16,0 0 4 16,0 0 13-16,0 0 1 15,0 0-3-15,0 0-20 16,0 0 7-16,0 0 1 15,0 0-9-15,0 0 2 16,0 0 4-16,0 0 0 16,0 0-5-16,0 0-1 15,0 0-25-15,0 0-77 16,3 0-149-16,5-2-471 0</inkml:trace>
          <inkml:trace contextRef="#ctx0" brushRef="#br0" timeOffset="687.4805">-10135-68 90 0,'0'0'366'0,"0"0"-174"0,0 0-51 16,0 0-16-1,0 0-18-15,0 0 4 0,0 0-39 16,0 0 2-16,0 0 4 16,0 0-9-16,0 0-24 15,0 0-19-15,0 0-6 16,0 0 5-16,0 0-6 16,0 0-2-16,0 0-4 15,0 0-3-15,0 0 4 16,0 0 16-16,3 0 31 15,8 0 18-15,9 0 32 16,6 0-26-16,5 0-28 16,4 0-2-16,6 3-10 15,3 3-6-15,1 3 27 16,-1 1-16-16,-2-1-30 16,0-3 45-16,-9-3-13 15,0-3-17-15,-2 0-15 0,1 0-1 16,-1 0 2-16,-2-13 4 15,-4 3-9-15,-3 0-7 16,-8 3-4-16,-9 4-4 16,-2 0-2-16,-3 3-9 15,0 0-30-15,0 0-39 16,0 0-82-16,0 0-59 16,8 0-70-16,-2 0-75 15,2 0-426-15</inkml:trace>
          <inkml:trace contextRef="#ctx0" brushRef="#br0" timeOffset="-4937.1776">-12783-695 552 0,'0'0'249'16,"0"0"-127"-16,0 0-1 15,0 0-11-15,0 0-53 16,0 0 6-16,0 0 24 16,-16-14-13-16,13 10 16 15,3 1 15-15,-3 1 7 16,3 2-11-16,0 0-26 15,0 0-28-15,0 0-21 16,0 0-11-16,0 0-9 16,6 0 27-16,22 0 73 15,16 0 31 1,17 0-11-16,15-3-31 0,7-9-22 16,6-2-31-16,-1 0-12 15,-5-3-9-15,-17 0-9 16,-12 6-6-16,-15 5-6 15,-17 2-2-15,-6 4 1 16,-10 0-13-16,0 0 1 16,-3 0 12-16,1 7-18 15,-1-4-11-15,0-3-21 0,0 0-78 16,3 0-127 0,4 2-257-16,-4 1 126 0,-3-1-785 0</inkml:trace>
        </inkml:traceGroup>
        <inkml:traceGroup>
          <inkml:annotationXML>
            <emma:emma xmlns:emma="http://www.w3.org/2003/04/emma" version="1.0">
              <emma:interpretation id="{E8C2E788-30FF-4E2B-AE82-0F6FC6E6EEE7}" emma:medium="tactile" emma:mode="ink">
                <msink:context xmlns:msink="http://schemas.microsoft.com/ink/2010/main" type="inkWord" rotatedBoundingBox="5194,9918 5884,9921 5880,10884 5189,10880"/>
              </emma:interpretation>
              <emma:one-of disjunction-type="recognition" id="oneOf0">
                <emma:interpretation id="interp0" emma:lang="" emma:confidence="1">
                  <emma:literal/>
                </emma:interpretation>
              </emma:one-of>
            </emma:emma>
          </inkml:annotationXML>
          <inkml:trace contextRef="#ctx0" brushRef="#br0" timeOffset="72319.7954">-7581-605 743 0,'0'0'341'0,"0"0"-218"0,0 0-87 16,0 0-23-16,0 0-5 15,11 0-8-15,11 0-46 16,3 0-185-16</inkml:trace>
          <inkml:trace contextRef="#ctx0" brushRef="#br0" timeOffset="72476.0385">-7390-589 1181 0,'0'0'250'16,"0"0"-194"-16,0 0-56 0,0 0-220 15,0 0-322-15</inkml:trace>
          <inkml:trace contextRef="#ctx0" brushRef="#br0" timeOffset="299290.9093">-7856-396 227 0,'0'0'245'16,"0"0"-124"-16,0 0-65 15,0 0-21-15,0 0 8 16,0 0-5-16,0 0-5 16,0 0 16-16,0 0-1 15,0 0-5-15,0 0 3 0,0-2-2 16,0-3-12-1,0 5-12-15,0 0 0 0,0 0-7 16,0 0 2-16,0 0 3 16,0 0 13-16,0 0-1 15,0 0 1-15,0 0 11 16,0 0-8-16,0 0-2 16,0 0-11-16,0 0-19 15,0 0-2-15,0 0 0 16,0 0-2-16,0 0 1 15,0 0 1-15,0 0 0 16,0 0 22-16,0 10-3 0,0 1 4 16,-3 3 0-1,-1 6 0-15,-5 1-2 0,3-2-7 16,-1 1-4-16,1-2-2 16,0-3-1-16,-1-1-6 15,1-4 0-15,3 5-1 16,3-4 14-16,-3 1 20 31,0 2-18-31,-1 0-7 0,1 1-8 16,-3 4 6-16,0 1-7 15,-7 1 11-15,-1-3-10 16,3-1-1-16,0-2 7 16,3-3-6-16,2-6 1 15,1 2-1-15,2-1 9 16,0-2-4-16,0 0-5 15,3 3 9-15,-3-2-10 16,3 4 1-16,-2-2 5 16,2 0-6-16,-5-3 2 15,5 2-2-15,-3-2 0 16,3 0 0-16,-3-1 0 0,0 5 13 16,0-1 15-1,-4 6-12-15,1 3-4 0,0 1-4 16,3-5-6-16,-4 2 11 15,4-6-10-15,3-6 3 16,0 0 0-16,0-3 16 16,0 0 27-16,0 0 20 15,0 0-13-15,0 0-10 16,0 0-26-16,0 0-20 16,0 0 0-16,0 0-9 15,0 0 6-15,0 0 3 16,0 0 6-16,0 0 10 0,0 0-3 15,0 0 9 1,0-3 0-16,3-7-21 0,4 3-1 16,-1-3 6-16,3-1-5 15,1 0 7-15,-1 0-8 16,4-6 0-16,4-3 0 16,2 0 1-16,-3-1-1 15,-1-1 1-15,-2 5-1 16,0 1 0-16,-4-1-1 15,0 4-17-15,-2-1 12 16,-1 3-4-16,-3-4 4 16,0 2 5-16,4-3 1 15,-1 2 0-15,0 3 0 0,-2-2-1 16,2 9 1-16,-3-5-1 16,0 4 1-16,-3 2-1 15,0-6 0-15,0 4 0 16,0-5 1-16,0 5 0 15,3 0 1-15,-3-1-1 16,3 1 0-16,4-1-1 16,-4 0 0-16,0 1 0 15,-3-2 1-15,3 2 1 16,-3 0-1-16,0-2 0 16,0 1 0-16,0 1-2 15,0-5 2-15,0 5 0 16,0 0 1-16,0 0 0 15,0 0-1-15,0-2 0 16,3 4 1-16,-3 3 5 0,0-3-5 16,0 3-1-16,0 0 1 15,0 0 0-15,0-4 5 16,0 4 2-16,4-1-2 16,-1-5-5-16,-3 2 0 15,3 2 0-15,-3-1 0 16,0 1 1-16,3-1-1 15,-3-4 0-15,0 0 0 16,0-3-1-16,0 5 0 16,0 0 0-16,0-2 7 15,0 7-6-15,0-3-1 16,0 3-1-16,0 0-7 0,0 0-3 16,0 0-6-16,0 0 5 15,3 0 10-15,0 0 1 16,5 3 0-16,-6 4 0 15,4 0-8-15,0 3 9 16,5 0 0-16,-6 5 0 16,6 2 1-16,-2 1 11 15,1-3 1-15,-1 6 0 16,4 0 9-16,-4 0 2 16,4 3 3-16,-4-4-14 15,1 1-6-15,-1-3 1 16,-3-1-7-16,1-2 8 15,-1-3-8-15,0 2 0 0,1-3 0 16,2 2 14-16,4 7 18 16,-1-7-18-16,1 4-7 15,1-2 3-15,-6-4-4 16,3-4-5-16,-5 0-1 16,-6-5 1-16,2 2 8 15,-2-4 5-15,0 0 1 16,0 0 24-16,0 0 2 15,0 0-13-15,0 0-12 16,3 0-17-16,-3 2-1 16,3 2-7-16,5-3 8 15,-5 3 0-15,3-1 6 16,-4-3-5-16,-2 3 5 16,3-3-4-16,-3 0-1 15,0 0-1-15,0 2-1 0,5 7-6 16,-2 0-1-16,3-1 7 15,0 4 1-15,1-7 0 16,-4 2 1-16,0-7 0 16,-3 3 6-16,0-3-5 15,3 0 4-15,-3 2-5 16,0-2 5-16,0 0-6 16,0 0 1-16,3 0-1 15,-3 0 0-15,4 2 2 16,-4-2-2-16,0 0 14 15,3 0-13-15,0 0 10 16,0 0-1-16,3 0-5 0,-3-7-5 16,4 0-52-16,-7 7-37 15,0 0-119-15,0 0-396 16,0 7 95-16</inkml:trace>
          <inkml:trace contextRef="#ctx0" brushRef="#br0" timeOffset="125018.8919">-7943-784 329 0,'0'0'60'0,"0"0"-47"16,0 0-13-16,0 0-13 15,0 0 7-15,0 0 6 0,-33 48 17 16,33-45 8-1,0 3-5-15,0 0 39 0,0-3 98 16,0 2-87-16,0 2-70 16,0-5-143-16</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13.41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4560A0D0-AD8E-44F8-B3CA-C7FA3537FDAB}" emma:medium="tactile" emma:mode="ink">
          <msink:context xmlns:msink="http://schemas.microsoft.com/ink/2010/main" type="writingRegion" rotatedBoundingBox="21404,10448 20971,11440 19691,10882 20123,9890"/>
        </emma:interpretation>
      </emma:emma>
    </inkml:annotationXML>
    <inkml:traceGroup>
      <inkml:annotationXML>
        <emma:emma xmlns:emma="http://www.w3.org/2003/04/emma" version="1.0">
          <emma:interpretation id="{C45DB258-FE02-444C-9FEB-6EE3312340A9}" emma:medium="tactile" emma:mode="ink">
            <msink:context xmlns:msink="http://schemas.microsoft.com/ink/2010/main" type="paragraph" rotatedBoundingBox="21288,10712 20971,11440 20439,11208 20757,10480" alignmentLevel="1"/>
          </emma:interpretation>
        </emma:emma>
      </inkml:annotationXML>
      <inkml:traceGroup>
        <inkml:annotationXML>
          <emma:emma xmlns:emma="http://www.w3.org/2003/04/emma" version="1.0">
            <emma:interpretation id="{C6DDFC07-A5D6-4988-A88F-40A6D00EBBD4}" emma:medium="tactile" emma:mode="ink">
              <msink:context xmlns:msink="http://schemas.microsoft.com/ink/2010/main" type="line" rotatedBoundingBox="21288,10712 20971,11440 20439,11208 20757,10480"/>
            </emma:interpretation>
          </emma:emma>
        </inkml:annotationXML>
        <inkml:traceGroup>
          <inkml:annotationXML>
            <emma:emma xmlns:emma="http://www.w3.org/2003/04/emma" version="1.0">
              <emma:interpretation id="{7E0E146D-D87F-42D8-BE5A-2548F3F4FC24}" emma:medium="tactile" emma:mode="ink">
                <msink:context xmlns:msink="http://schemas.microsoft.com/ink/2010/main" type="inkWord" rotatedBoundingBox="21288,10712 20971,11440 20439,11208 20757,10480"/>
              </emma:interpretation>
              <emma:one-of disjunction-type="recognition" id="oneOf0">
                <emma:interpretation id="interp0" emma:lang="" emma:confidence="1">
                  <emma:literal/>
                </emma:interpretation>
              </emma:one-of>
            </emma:emma>
          </inkml:annotationXML>
          <inkml:trace contextRef="#ctx0" brushRef="#br0">326-4673 462 0,'0'0'16'16,"0"0"-9"-16,0 0-4 15,0 0 57-15,0 0 148 16,0 0-26-16,0 0-66 16,-8-15-6-16,8 13 10 15,0-5-43-15,0 4-31 16,0-2-21-16,0-1-16 15,0 3 18-15,0 3 23 16,0 0 25-16,0 0-1 16,0 0-17-16,0-4-6 0,0 4 2 15,0 0 19-15,0 0 3 16,0 0-27-16,0 0-18 16,0 0-3-16,0 0 10 15,0-5 8-15,-5 3-2 16,2-4-19-16,-3-1 1 15,3 3-6-15,1-2 6 16,-3-1-10-16,2 3-9 16,0-3 6-16,0 0-12 15,-3 0 0-15,-1 4 1 0,1-2 0 16,-3 5-1 0,-4-2-2-16,-3 2-4 0,0 0 5 15,-3 0-6-15,1 0 7 16,-6 0-1-16,2 0 0 15,0 10-8-15,3-1 9 16,0 6-1-16,4-1 0 16,-1 0 1-16,-3 0-1 15,3 0 1-15,0-2-1 16,4 3 1-16,-1-4-1 16,1-4 1-16,-1 6-1 15,2-6 1-15,6 5-6 16,-1-3 6-16,-2 5-1 15,2 1 0-15,-2 2 1 16,-6-1 0-16,-2 4 0 0,1-2 0 16,-1-2 1-1,3 2-1-15,4-8 1 0,2 3 0 16,1-2-1-16,6 0 0 16,-3 4 2-16,0 2 10 15,0-1-3-15,-1 1-1 16,1-4-7-16,3-2 0 15,-3-2 0-15,0-1 1 16,3 1-1-16,-3-1 8 16,3 4 6-16,0 1 3 15,0 7-8-15,0 1-9 16,0 3 0-16,0 0 6 16,0 0-5-16,0-7 5 0,0-6-4 15,6-4 6-15,0 0-9 16,4-4 19-16,2 0 26 15,4 1 11-15,10 1-19 16,-1 3-13-16,3-1-18 16,-3 3-4-16,-1-2 4 15,-6-5-1-15,5 0-5 16,-1-3-18-16,3 0 9 16,3 0 8-16,-1-3-10 15,-5-5 10-15,-3 5 1 16,-7 0-1-16,1 3-6 15,-1 0 6-15,1 0 0 0,0 0-1 16,-1 0 2-16,1 0 1 16,0 0 0-16,-1-3 10 15,1-8-10-15,-1-2 8 16,-2 3-8-16,-4 2-1 16,0 5 0-16,-6 0 0 15,5 3-1-15,-5 0 0 16,0 0 0-16,0 0 0 15,0 0 0-15,0 0-10 16,0 0-38-16,0 0-36 16,-33 0-133-16,-5 3-257 15,-9 5-257-15</inkml:trace>
        </inkml:traceGroup>
      </inkml:traceGroup>
    </inkml:traceGroup>
    <inkml:traceGroup>
      <inkml:annotationXML>
        <emma:emma xmlns:emma="http://www.w3.org/2003/04/emma" version="1.0">
          <emma:interpretation id="{90F82953-8712-4BCE-B789-9AB445F103EB}" emma:medium="tactile" emma:mode="ink">
            <msink:context xmlns:msink="http://schemas.microsoft.com/ink/2010/main" type="paragraph" rotatedBoundingBox="20338,9976 20197,10594 19917,10531 20058,9913" alignmentLevel="1"/>
          </emma:interpretation>
        </emma:emma>
      </inkml:annotationXML>
      <inkml:traceGroup>
        <inkml:annotationXML>
          <emma:emma xmlns:emma="http://www.w3.org/2003/04/emma" version="1.0">
            <emma:interpretation id="{E2B871D3-CC0D-4994-B0D3-5F49B5223CEB}" emma:medium="tactile" emma:mode="ink">
              <msink:context xmlns:msink="http://schemas.microsoft.com/ink/2010/main" type="line" rotatedBoundingBox="20338,9976 20197,10594 19917,10531 20058,9913"/>
            </emma:interpretation>
          </emma:emma>
        </inkml:annotationXML>
        <inkml:traceGroup>
          <inkml:annotationXML>
            <emma:emma xmlns:emma="http://www.w3.org/2003/04/emma" version="1.0">
              <emma:interpretation id="{7F1BACB8-FFC2-4B62-9D25-924249644D29}" emma:medium="tactile" emma:mode="ink">
                <msink:context xmlns:msink="http://schemas.microsoft.com/ink/2010/main" type="inkWord" rotatedBoundingBox="20338,9976 20197,10594 19917,10531 20058,9913"/>
              </emma:interpretation>
              <emma:one-of disjunction-type="recognition" id="oneOf1">
                <emma:interpretation id="interp1" emma:lang="" emma:confidence="1">
                  <emma:literal/>
                </emma:interpretation>
              </emma:one-of>
            </emma:emma>
          </inkml:annotationXML>
          <inkml:trace contextRef="#ctx0" brushRef="#br0" timeOffset="4.84133E7">-453-5416 75 0,'0'0'372'0,"0"0"-126"15,0 0-25-15,0 0-55 16,0 0-14-16,0 0 9 16,0 0-26-16,-2 0-4 15,-5 0-9-15,4-3-24 16,-3 3-42-16,-1 0-12 16,-1 0-1-16,2 0 8 15,-7 0 3-15,-2 0-11 0,-4 0-9 16,-2 6-14-1,-3 8-8-15,-7 6-6 0,4 0 0 16,0 3-4-16,2 1-2 16,4 1 2-16,2-2-2 15,5 1 1-15,4 3-1 16,2 1 0-16,1-1-9 16,1-1 8-16,3 1-5 15,3 2 6-15,0-2 0 16,0 1-7-16,0-1 7 15,0 4 0-15,0-2-14 16,13 1 13-16,1-5 2 16,7-1-2-16,-2-5-22 15,-1-7 23-15,3-5-1 16,-2-7-20-16,-4 0 21 0,4 0 3 16,-1-4 6-1,-3-11 1-15,0-4-5 0,0-3-5 16,-2 1-29-16,0-1 11 15,-8 0 9-15,1 1-3 16,-6 4 10-16,0 3-25 16,0 2 20-16,0 7 7 15,-11 5 16-15,-15 0-15 16,-4 0-1-16,-3 9-1 16,9 3 0-16,2 3-49 15,13-3-89-15,9-5-138 16,0-4-91-16,2-3-846 0</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54:15.855"/>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266F6EA-AD5F-4C7B-808E-81E9F19E620A}" emma:medium="tactile" emma:mode="ink">
          <msink:context xmlns:msink="http://schemas.microsoft.com/ink/2010/main" type="writingRegion" rotatedBoundingBox="17638,3546 32567,4611 31932,13523 17003,12458"/>
        </emma:interpretation>
      </emma:emma>
    </inkml:annotationXML>
    <inkml:traceGroup>
      <inkml:annotationXML>
        <emma:emma xmlns:emma="http://www.w3.org/2003/04/emma" version="1.0">
          <emma:interpretation id="{757534A9-5EDE-41CA-AF85-BB6D708EBC57}" emma:medium="tactile" emma:mode="ink">
            <msink:context xmlns:msink="http://schemas.microsoft.com/ink/2010/main" type="paragraph" rotatedBoundingBox="23828,3988 32567,4611 32491,5686 23751,5063" alignmentLevel="3"/>
          </emma:interpretation>
        </emma:emma>
      </inkml:annotationXML>
      <inkml:traceGroup>
        <inkml:annotationXML>
          <emma:emma xmlns:emma="http://www.w3.org/2003/04/emma" version="1.0">
            <emma:interpretation id="{20B0DBDD-6BF5-4711-81B9-FB65979500B3}" emma:medium="tactile" emma:mode="ink">
              <msink:context xmlns:msink="http://schemas.microsoft.com/ink/2010/main" type="line" rotatedBoundingBox="23828,3988 32567,4611 32491,5686 23751,5063"/>
            </emma:interpretation>
          </emma:emma>
        </inkml:annotationXML>
        <inkml:traceGroup>
          <inkml:annotationXML>
            <emma:emma xmlns:emma="http://www.w3.org/2003/04/emma" version="1.0">
              <emma:interpretation id="{CA5DCC82-9B33-4D52-8A82-78161578A685}" emma:medium="tactile" emma:mode="ink">
                <msink:context xmlns:msink="http://schemas.microsoft.com/ink/2010/main" type="inkWord" rotatedBoundingBox="23818,4132 27065,4363 26998,5294 23751,5063"/>
              </emma:interpretation>
              <emma:one-of disjunction-type="recognition" id="oneOf0">
                <emma:interpretation id="interp0" emma:lang="" emma:confidence="1">
                  <emma:literal/>
                </emma:interpretation>
              </emma:one-of>
            </emma:emma>
          </inkml:annotationXML>
          <inkml:trace contextRef="#ctx0" brushRef="#br0">10886-6485 477 0,'-127'114'256'0,"132"-119"-2"16,-2-3-75-16,0 4-46 15,-3 0-38-15,0 1-17 16,0 3-29-16,0 0-22 15,0 0-16-15,0 0 11 16,0 0 4-16,0 0 38 16,0 0 52-16,0 0 36 0,0 0-19 15,0 0-27 1,0 0-13-16,0 0-38 0,0 0-14 16,-8 0-30-16,-11 3-4 15,-5 20 5-15,-7 17 6 16,-6 12-5-16,-2 12 24 15,5 6 18-15,4 12 9 16,9 0-19-16,6-3-9 16,9-5-23-16,6-13-13 15,0-14 5-15,14-15-5 16,12-11 23-16,-5-9 9 16,-6-4-32-16,-9-5-120 15,-6 1-151-15,-13-2-352 16,-14-2-473-16</inkml:trace>
          <inkml:trace contextRef="#ctx0" brushRef="#br0" timeOffset="-395.4582">10886-6485 228 0,'0'0'32'16,"0"0"-32"-16,0 0-215 0</inkml:trace>
          <inkml:trace contextRef="#ctx0" brushRef="#br0" timeOffset="5648.8151">10907-6266 317 0,'0'0'302'0,"0"0"-115"15,0 0 0-15,0 0-44 16,0 0 29-16,0 0 4 15,0 87 14-15,0-66 16 16,0 6-33-16,0-4-42 16,0 2-14-16,3-3-55 15,-3 0-19-15,0-2-10 16,0-5-17-16,0 0 3 0,0-2-19 16,-6 1-10-1,1-7-33-15,-3 2-45 0,8-6-55 16,0-3-146-16,0 0-228 15,13 0-139-15</inkml:trace>
          <inkml:trace contextRef="#ctx0" brushRef="#br0" timeOffset="6151.4928">11112-6342 814 0,'0'0'392'0,"0"0"-154"16,0 0 6-16,0 0-137 16,0 0-65-16,0 0 26 15,0 0-21-15,148-4-24 16,-120 4-5-16,-7 4 16 16,-5 6 18-16,-8 1-23 0,-8 6-28 15,0-2 20 1,0 8 29-16,-2 1 15 0,-14 1-10 15,-2-1-20-15,2 2-18 16,5-2-6-16,4-2-2 16,7 2-8-16,0-1 13 15,0-4-13-15,10-3 28 16,11-5 8-16,0-2 1 16,0-5-15-16,-2-4-12 15,-4 0-11-15,-6 0-57 16,-9 0-122-16,0 0-298 15,0 0-277-15</inkml:trace>
          <inkml:trace contextRef="#ctx0" brushRef="#br0" timeOffset="6527.1461">11592-6028 1081 0,'0'0'306'0,"0"0"20"16,0 0-163-16,0 0-73 15,0 0 36-15,0 0 26 16,0 0-9-16,-6 85-26 16,0-57-47-16,-1-1-19 15,-1-5-29-15,2-3-8 16,-1 0-14-16,-1-5-25 16,1-3-35-16,1 0-36 15,3-3-38-15,0-4-18 16,3-4-48-16,3 0-72 15,21-7-106-15,0-15-379 0</inkml:trace>
          <inkml:trace contextRef="#ctx0" brushRef="#br0" timeOffset="7554.7468">11881-6292 202 0,'0'0'529'16,"0"0"-349"-16,0 0 12 15,0 0-67-15,0 0-25 16,0 0-4-16,0 0-9 16,-3-10-36-16,1 10-5 15,-6-2 7-15,6 2 11 16,-1-4 12-16,0-1 0 16,0-1 4-16,0 4 33 15,3-3-1-15,0-4-3 16,0 2-21-16,0-3-44 0,0 0 8 15,9 1-18-15,6-1 5 16,4-1-14-16,-1 5-5 16,0 4 11-16,1 2-21 15,-1 0-10-15,-1 0 6 16,-1 16-5-16,2-1 9 16,-3 2-2-16,-2 0-1 15,-4-5-7-15,-7 2-1 16,-2-1-13-16,0 3 14 15,-11 3 14-15,-17 3 20 16,-2-3 9-16,-1-3-3 16,7-1-16-16,9-5-7 15,6-8-7-15,9 2-8 16,0-4-2-16,0 0-12 16,0 0-21-16,0 0 4 0,6 3 18 15,2 0 11-15,5 4 8 16,3 5-8-16,-8 2-1 15,5 5 0-15,-8-1-7 16,-2 5 8-16,-3-4-6 16,0-3 6-16,0 0 14 15,-5 1 17-15,-14-3 0 16,-5-4-11-16,0-1-1 16,2-6 1-16,0-3 5 15,8 0-3-15,2 0-10 16,6 0-4-16,3 0-8 15,3 0-38-15,0 0-74 16,0 8-172-16,-4 15-46 0,4-3-298 16,0-4-443-16</inkml:trace>
          <inkml:trace contextRef="#ctx0" brushRef="#br0" timeOffset="7869.5531">12247-5924 1303 0,'0'0'308'16,"0"0"-48"-16,0 0-144 16,0 0 27-16,0 0-7 15,0 0-69-15,-71 163-41 16,56-136-26-16,3-10-52 16,0 1-39-16,3-13-152 15,2 1-115-15,2-6-143 0</inkml:trace>
          <inkml:trace contextRef="#ctx0" brushRef="#br0" timeOffset="11646.8678">12605-6296 657 0,'0'0'199'0,"0"0"17"15,0 0-56-15,0 0-13 16,0 0 1-16,0 0-33 16,0 0-26-16,10-6-37 15,-10 6-34-15,0 19 77 16,-10 11 69-16,-2 6-5 15,0 2-11-15,0 3-37 16,0-3-17-16,3-4-23 16,0-3-13-16,2-4-35 0,-1-6-4 15,2-2-13 1,-1-6-4-16,7-4-2 0,-3-2-12 16,3-7-14-16,0 0-42 15,0 0-48-15,0 0-82 16,0 0-112-16,13 0-324 15,5 0-353-15</inkml:trace>
          <inkml:trace contextRef="#ctx0" brushRef="#br0" timeOffset="12216.5668">12824-6300 512 0,'0'0'307'0,"0"0"-145"15,0 0-33-15,0 0-87 16,0 0 13-16,0 0 24 16,0 0-9-16,7-29 0 15,-7 29 27-15,0 0 6 16,0 0 40-16,0 0-35 0,0 0-46 16,-4 0-39-16,-2 0-4 15,-2 3-4-15,-2 10 14 16,2 4-1-16,1-1 18 15,7 6 26-15,0 0-12 16,0 1 14-16,4-3-34 16,10 3-10-16,1-1-5 15,1-1 2-15,-3 2-15 16,-2-2-11-16,-5-2 5 16,-2-2-6-16,-4-1 0 15,0 0 0-15,0 0 15 16,-16 1-6-16,-2-3-8 0,0-1 9 15,-1 3-9-15,4-9-1 16,-1-2 0-16,8-2-15 16,-1-3-44-16,2 0-30 15,4-5-28-15,3-39-234 16,0 2-159-16,6-1-559 0</inkml:trace>
          <inkml:trace contextRef="#ctx0" brushRef="#br0" timeOffset="12517.765">12779-6309 508 0,'0'0'644'0,"0"0"-432"15,0 0 71-15,0 0-147 16,0 0-10-16,0 0-4 16,161 0-73-16,-137 0-49 15,-8 0-55-15,-7 0-157 16,-9 5-96-16,0 7-15 0,-9-3-258 15</inkml:trace>
          <inkml:trace contextRef="#ctx0" brushRef="#br0" timeOffset="12975.3444">13124-6388 886 0,'0'0'348'0,"0"0"-98"0,0 0 54 16,0 0-182-16,0 0-36 15,0 0-16-15,0 0 1 16,84 69 28-16,-63-23-8 16,-8 14 6-16,-7 3-29 15,-6-1-1-15,0 7-19 16,0-6 42-16,-6-7-33 15,-9-6-17-15,2-9-16 0,4-9-10 16,0-6-14 0,6-7-1-16,3-5-38 0,0-7-31 15,0-1-38-15,0 0-38 16,0 1-106-16,3 3-435 16,4-3-445-16</inkml:trace>
          <inkml:trace contextRef="#ctx0" brushRef="#br0" timeOffset="31833.8808">13421-6365 477 0,'0'0'263'0,"0"0"-100"0,0 0-52 16,0 0-38-16,0 0-1 15,0 3 6-15,0 0-24 16,0-3-17-16,0 0-3 15,0 2 1-15,0 2-2 16,0-3-14-16,0 5-3 16,0 2 3-16,-9 4 24 15,-3 1-5-15,-3 0 4 16,-1-2 14-16,-2 1 3 0,2-4-3 16,8-2-12-16,-1-1-8 15,5 3-2-15,-1-2-16 16,-1 4-11-16,-1 1 2 15,1 4-9-15,1-1 2 16,-3-7 6-16,6 1-7 16,2-2-1-16,0-6 0 15,0 0 0-15,2 0 0 16,27 0 0-16,10-4 44 16,19-12-26-16,6-2-18 15,6-7 3-15,-3 3-3 16,-9 7 9-16,-9-2-8 15,-17 7-1-15,-10 6 0 16,-10 0 0-16,-9 4-31 0,-3 0-48 16,0 0 13-16,0 0-77 15,6 0-49-15,4 0-68 16,-2 0-380-16</inkml:trace>
        </inkml:traceGroup>
        <inkml:traceGroup>
          <inkml:annotationXML>
            <emma:emma xmlns:emma="http://www.w3.org/2003/04/emma" version="1.0">
              <emma:interpretation id="{7504E5DA-6DD5-42DD-8528-ED650493C18F}" emma:medium="tactile" emma:mode="ink">
                <msink:context xmlns:msink="http://schemas.microsoft.com/ink/2010/main" type="inkWord" rotatedBoundingBox="28036,4419 29819,4546 29762,5335 27980,5208"/>
              </emma:interpretation>
              <emma:one-of disjunction-type="recognition" id="oneOf1">
                <emma:interpretation id="interp1" emma:lang="" emma:confidence="1">
                  <emma:literal/>
                </emma:interpretation>
              </emma:one-of>
            </emma:emma>
          </inkml:annotationXML>
          <inkml:trace contextRef="#ctx0" brushRef="#br0" timeOffset="42013.672">14763-6078 218 0,'0'0'615'0,"0"0"-453"15,0 0 18 1,0 0-70-16,0 0-18 0,0 0 6 16,168-76-41-16,-132 76-7 15,4 0 47-15,-3 20-21 16,-3 0-23-16,-8 6 1 16,-7 1-40-16,-11 0-8 15,-5 3 7-15,-3 4 40 16,0 4 16-16,-8 1-5 15,-14-3-18-15,-2 4-8 16,-1-3-13-16,4-8-16 16,2-5-3-16,11-2-6 15,5-5 0-15,3 2-6 16,0-5-4-16,19-1 10 16,10-2 31-16,5-6-7 15,3 2-24-15,-3-3-20 16,-10 2-174-16,-9 0-294 0,-9-6-291 0</inkml:trace>
          <inkml:trace contextRef="#ctx0" brushRef="#br0" timeOffset="41591.4093">14958-6114 765 0,'0'0'147'0,"0"0"-49"16,0 0 2-16,0 0 4 15,-12 144 27-15,-6-93-17 16,-3 8 13-16,2-2-34 15,4-3-8-15,2-4-31 16,8-4-10-16,5-5-22 16,0-5-22-16,0-2-84 15,2-11 77-15,11-3-178 16,-7-8-114-16,-3-8-447 0</inkml:trace>
          <inkml:trace contextRef="#ctx0" brushRef="#br0" timeOffset="42370.6098">15275-5847 479 0,'0'0'234'0,"0"0"1"16,0 0-28-16,0 0-56 16,0 0-32-16,0 182-21 15,0-139-32-15,6-11-30 16,9-8 11-16,9-10-11 15,10-8-2-15,3-6 149 16,3 0-97-16,-5-27-64 16,-1-12-22-16,-10-2-36 15,-12-2-1-15,-9 5-23 16,-3 11-3-16,0 15-34 16,-11 12-15-16,-14 0-62 15,3 22-76-15,7-1-314 0</inkml:trace>
          <inkml:trace contextRef="#ctx0" brushRef="#br0" timeOffset="42899.5881">15719-5872 1295 0,'0'0'394'0,"0"0"-107"16,0 0-10-16,170-8-185 16,-117 8-92-16,-8 4-21 15,0 22-259-15,-8-6-305 16,-9-7-595-16</inkml:trace>
          <inkml:trace contextRef="#ctx0" brushRef="#br0" timeOffset="42712.7025">15792-6211 178 0,'0'0'872'16,"0"0"-676"-16,0 0 49 16,0 0-33-16,0 0-14 0,0 0-27 15,0 0-66 1,134 192-32-16,-134-128-15 0,0 5-34 16,0-3-11-16,-8-7-11 15,1-6 6-15,7-12-8 16,0-8-2-16,0-8-62 15,0-8-110-15,-3-10-214 16,-6-1-9-16,-3-6-398 0</inkml:trace>
          <inkml:trace contextRef="#ctx0" brushRef="#br0" timeOffset="43306.2203">16374-5811 778 0,'0'0'188'0,"0"0"-3"16,0 0-43-16,0 0-19 15,0 0 127-15,0 0-10 16,0 0-62-16,-10-15-54 16,-17 15-34-16,-7 0-45 15,-3 19-17-15,2 8-18 16,7 2-10-16,12 0-6 16,13 1 5-16,3-3-27 15,3-4-31-15,23-7 18 16,6-9 21-16,8-7 20 0,3 0 0 15,-3-15 0-15,-8-9 9 16,-10 1 10-16,-10 3 1 16,-9-1 17-16,-3 5-12 15,0 5 4-15,0 9 10 16,0 2-39-16,0 0-19 16,0 7-1-16,0 19 19 15,6 4 1-15,-2 3 6 16,-1-4-4-16,3-1 22 15,-1-6-13-15,5 0-11 16,-4-8-99-16,9-12-126 16,-2-2-326-16,-2 0-147 0</inkml:trace>
        </inkml:traceGroup>
        <inkml:traceGroup>
          <inkml:annotationXML>
            <emma:emma xmlns:emma="http://www.w3.org/2003/04/emma" version="1.0">
              <emma:interpretation id="{DC103D8E-D58B-4693-9BC9-977A965DA9CB}" emma:medium="tactile" emma:mode="ink">
                <msink:context xmlns:msink="http://schemas.microsoft.com/ink/2010/main" type="inkWord" rotatedBoundingBox="30210,4443 32567,4611 32507,5455 30150,5286"/>
              </emma:interpretation>
              <emma:one-of disjunction-type="recognition" id="oneOf2">
                <emma:interpretation id="interp2" emma:lang="" emma:confidence="1">
                  <emma:literal/>
                </emma:interpretation>
              </emma:one-of>
            </emma:emma>
          </inkml:annotationXML>
          <inkml:trace contextRef="#ctx0" brushRef="#br0" timeOffset="43764.2169">17265-6088 235 0,'0'0'790'0,"0"0"-684"16,0 0-5-16,0 0-82 15,0 0-19-15,0 0 7 16,0 0-7-16,-177-14 34 15,138 38 27-15,-1 12 20 16,5 11 47-16,4 12 44 16,12 8-13-16,14 6-55 15,5 6-54-15,0 2-25 16,21-7 25-16,8-11-22 16,5-14-28-16,3-19-18 0,-3-13-33 15,-2-17-15-15,-1-4-192 16,-7-23-150-16,-11-3-416 0</inkml:trace>
          <inkml:trace contextRef="#ctx0" brushRef="#br0" timeOffset="44215.2003">17290-5828 876 0,'0'0'224'0,"0"0"-113"0,0 0 72 15,0 0-64-15,0 0 45 16,0 0-2-16,58 151-59 16,-58-103-46-16,0-4 68 15,0-8-71-15,0-10-30 16,-3-10-11-16,3-12-10 15,0-4 15-15,0 0 22 16,3-13 34-16,21-20-74 16,5-14-5-16,12 1-66 15,-5 2 25-15,-2 8 18 16,-10 17-9-16,-9 11 26 0,-9 8-16 16,-6 0-17-1,0 5-45-15,0 21 62 0,0 6 27 16,0 6 53-16,-3-2-14 15,-3 3-28-15,1-4-11 16,5-4-22-16,0-7-1 16,0-8-112-16,0-7-156 15,0-9 6-15,0-25 42 16,0-8-641-16</inkml:trace>
          <inkml:trace contextRef="#ctx0" brushRef="#br0" timeOffset="44352.1193">17517-5960 838 0,'0'0'244'0,"0"0"35"16,0 0 107-16,0 0-212 16,0 0-123-16,0 0-51 0,0 0-219 15,40-16-29-15,-18 37-126 16</inkml:trace>
          <inkml:trace contextRef="#ctx0" brushRef="#br0" timeOffset="44950.327">17603-5803 980 0,'0'0'758'16,"0"0"-480"-16,0 0-20 0,0 0-177 16,156-14-29-1,-80 14-2-15,3 0-50 0,0 0-14 16,-7 0-149-16,-4 0-151 16,-16 6-87-16,-19 4 81 15,-15 7 131-15,-15-1 189 16,-3 3 23-16,0 3 214 15,-9 4 80-15,-6 0 28 16,2 4-92-16,5-2-90 16,5-1-76-16,0-3-32 15,3-4-24-15,0-9-16 16,0-3-15-16,0-8-55 16,0 0-3-16,0-19-18 15,11-23-82-15,5-18-122 16,-1-14-47-16,-3-7 105 0,-3 1 143 15,0 7 79-15,-2 18 29 16,-1 19 108-16,-1 19-19 16,5 17-118-16,14 9-189 15,0 21-72-15,2 0-685 0</inkml:trace>
          <inkml:trace contextRef="#ctx0" brushRef="#br0" timeOffset="44570.9818">17944-6189 90 0,'0'0'1307'16,"0"0"-1077"-16,0 0-90 16,0 0-50-16,-16 171-24 0,2-89 5 15,-2 9-10-15,1 0-36 16,-1-2-9-16,5-6-4 15,-2-8-12-15,1-16 0 16,3-14-36-16,1-23-36 16,-11-22-149-16,4-10 17 15,-1-23-191-15</inkml:trace>
          <inkml:trace contextRef="#ctx0" brushRef="#br0" timeOffset="45192.627">18702-5840 1007 0,'0'0'259'0,"0"0"22"16,0 0-129-16,0 0-75 15,0 0 40-15,0 0 3 16,0 0-23-16,-103 91-32 15,103-60-25-15,0 1-35 16,0-1-5-16,11-2-113 16,23-10-163-16,0-8-229 15,-5-7-285-15</inkml:trace>
          <inkml:trace contextRef="#ctx0" brushRef="#br0" timeOffset="45576.4144">19171-5796 795 0,'0'0'231'0,"0"0"13"16,0 0-58-16,0 0-110 15,-164-7-8-15,124 7-23 16,9 13-26-16,13 0-12 16,5 3-7-16,7 1-11 15,6-3 11-15,0 3-2 16,0-3-1-16,6-1-3 15,12 1 8-15,4-7-2 16,9 5 12-16,5-4 7 16,1-1-11-16,0-3 7 15,-8-1 1-15,-5-1 36 16,-5 5 0-16,-4-2 22 0,-5 5 32 16,-1 5 26-16,1 4-14 15,-5 8-17-15,1 8-29 16,0 1-23-16,-2 5-12 15,-1-2-14-15,-3-8-13 16,2 0-10-16,1-12-12 16,7-7-55-16,-4-7-153 15,-1-5-441-15</inkml:trace>
        </inkml:traceGroup>
      </inkml:traceGroup>
    </inkml:traceGroup>
    <inkml:traceGroup>
      <inkml:annotationXML>
        <emma:emma xmlns:emma="http://www.w3.org/2003/04/emma" version="1.0">
          <emma:interpretation id="{64EDDB38-C833-4B48-A23B-C0318ABC671F}" emma:medium="tactile" emma:mode="ink">
            <msink:context xmlns:msink="http://schemas.microsoft.com/ink/2010/main" type="paragraph" rotatedBoundingBox="17597,4082 20165,4250 20103,5187 17535,5020" alignmentLevel="1"/>
          </emma:interpretation>
        </emma:emma>
      </inkml:annotationXML>
      <inkml:traceGroup>
        <inkml:annotationXML>
          <emma:emma xmlns:emma="http://www.w3.org/2003/04/emma" version="1.0">
            <emma:interpretation id="{7A673466-CD83-4D22-847F-D7911BFC81B7}" emma:medium="tactile" emma:mode="ink">
              <msink:context xmlns:msink="http://schemas.microsoft.com/ink/2010/main" type="line" rotatedBoundingBox="17597,4082 20165,4250 20103,5187 17535,5020"/>
            </emma:interpretation>
          </emma:emma>
        </inkml:annotationXML>
        <inkml:traceGroup>
          <inkml:annotationXML>
            <emma:emma xmlns:emma="http://www.w3.org/2003/04/emma" version="1.0">
              <emma:interpretation id="{8DA44663-6B19-4E01-8C1E-345E6FEF7801}" emma:medium="tactile" emma:mode="ink">
                <msink:context xmlns:msink="http://schemas.microsoft.com/ink/2010/main" type="inkWord" rotatedBoundingBox="17597,4082 20165,4250 20103,5187 17535,5020"/>
              </emma:interpretation>
              <emma:one-of disjunction-type="recognition" id="oneOf3">
                <emma:interpretation id="interp3" emma:lang="" emma:confidence="1">
                  <emma:literal/>
                </emma:interpretation>
              </emma:one-of>
            </emma:emma>
          </inkml:annotationXML>
          <inkml:trace contextRef="#ctx0" brushRef="#br0" timeOffset="-6755.7786">4449-6362 626 0,'0'0'232'15,"0"0"-64"-15,0 0-63 0,0 0-51 16,0 0 11-16,0 0 13 15,0-3-28-15,0-1-7 16,0 2 11-16,0-3 13 16,0 3 8-16,0-4 4 15,0 2 22-15,0 4-3 16,0 0-3-16,0-4-4 16,0 4-28-16,0-3-11 15,0 3 2-15,0-3-8 16,0 3-10-16,0-2-20 0,0 2 2 15,0-3 0-15,0 3 4 16,0-2-3-16,0 2 6 16,0 0-1-16,0 0-3 15,0 0-3-15,-3 0-8 16,3 0-9-16,-4 0 0 16,1 0 0-16,-5 0 5 15,-2 13 1-15,-1 7 7 16,-5 4-6-16,-2 3 0 15,2 5-2-15,1 7 0 16,3 0 3-16,0-1 6 16,3 1-9-16,2-5 0 15,4 0 8-15,3-3 3 16,0-2 1-16,0-2-6 16,16 3 5-16,5 4 13 0,3-5 8 15,2-2-13-15,-5 2-9 16,-3-8-8-16,-7-4-7 15,-4-3 6-15,-1-4-6 16,-3-3 7-16,0 0 5 16,0-4 2-16,1-1-4 15,1 1-5-15,1 2-6 16,0 2 0-16,-2 0-29 16,-1 3-85-16,-3 11-111 15,0-7-333-15,0-1-162 0</inkml:trace>
          <inkml:trace contextRef="#ctx0" brushRef="#br0" timeOffset="-4789.4532">4565-6277 367 0,'0'0'383'0,"0"0"-225"16,0 0-31-16,0 0-52 15,0 0 11-15,0 0 56 16,0 0-32-16,3-8-29 16,-3 8 28-16,0 0-14 15,0 0-13-15,0-4-2 16,5-3 0-16,8-1-9 16,6-7-22-16,5-1 8 15,2-1-11-15,5 4 14 16,3 2 8-16,-4 3-20 15,1 8-16-15,-4 0-12 0,-3 0-8 16,4 0-6-16,-7 12 8 16,0 3-6-16,-2 2 2 15,-8 2-10-15,-1 2-1 16,-10 6 1-16,0 2 22 16,0 9 17-16,-10 3 11 15,-4 0-10-15,-2 2-23 16,7-4-8-16,0-5-2 15,6-5-6-15,3-6-1 16,0-10-30-16,0-2-19 16,0-6-27-16,0-2-36 15,0-3-90-15,0 0-157 16,0 0-183-16,0 0-385 0</inkml:trace>
          <inkml:trace contextRef="#ctx0" brushRef="#br0" timeOffset="-4574.616">4644-6121 1224 0,'0'0'290'0,"0"0"57"16,0 0-201-16,0 0-104 15,0 0 54-15,0 0 10 16,0 0-57-16,155-13-49 15,-122 13-12-15,-8 5-98 0,-6 9-109 16,-8-1-282-16,-8-2-69 0</inkml:trace>
          <inkml:trace contextRef="#ctx0" brushRef="#br0" timeOffset="-4219.5528">5158-6045 838 0,'0'0'215'0,"0"0"-7"16,0 0-118-16,0 0-20 15,0 0 81-15,0 0 68 16,0 0-10-16,-8 123-65 16,0-94-51-16,3-2-39 15,-1-6-34-15,2-4-20 16,1-3-45-16,0-7-126 15,3-7-155-15,0 0-158 16,0 0-133-16</inkml:trace>
          <inkml:trace contextRef="#ctx0" brushRef="#br0" timeOffset="-3712.5786">5398-6230 629 0,'0'0'241'0,"0"0"-96"0,0 0-34 16,0 0-63-16,0 0 23 15,0 0-5-15,0 0-18 16,-45 3 2-16,45 4 28 16,0 5 14-16,0 3 43 15,18 8 16-15,9 6-41 16,4 2-36-16,-1 5-6 16,-2 3-15-16,-7-5-24 15,-5-1-14-15,-11-4 4 16,-2-5-5-16,-3-9-13 15,0-3 18-15,0-4-10 16,0-5 7-16,-6-2 8 16,-12 3-17-16,-3-4-7 0,-3 0-111 15,-4 0-115-15,-2-5-119 16,5-14-47-16,3-9-616 0</inkml:trace>
          <inkml:trace contextRef="#ctx0" brushRef="#br0" timeOffset="-3533.6922">5366-6357 796 0,'0'0'732'15,"0"0"-385"-15,0 0-62 16,0 0-168-16,0 0 4 16,169-14-44-16,-117 14-50 15,-9 0-27-15,-7 0-77 0,-9 9-116 16,-17 11-205-1,-4-4-157-15,-6-3-281 0</inkml:trace>
          <inkml:trace contextRef="#ctx0" brushRef="#br0" timeOffset="-3243.8707">5861-5943 958 0,'0'0'207'0,"0"0"6"16,0 0-97-16,0 0 9 16,0 0-21-16,0 0-60 15,0 153-27-15,-3-124-4 16,-2-6 12-16,5-3 9 16,-5-3-25-16,5-8-9 0,0-3-76 15,0-6-197-15,0 0-444 16</inkml:trace>
          <inkml:trace contextRef="#ctx0" brushRef="#br0" timeOffset="-2845.3666">6114-6184 682 0,'0'0'185'0,"0"0"-22"16,0 0-37-16,0 0-51 15,0 0 50-15,0 0 4 16,0 0-14-16,21-27-3 16,-18 30-15-16,2 16 46 15,5 5 34-15,-1 10-27 16,-2 0-68-16,-4 2-36 16,-3 0-38-16,0-3-8 15,0-1-9-15,0-4-31 16,0-3-70-16,-3-9-25 0,0-11-160 15,-1-2-182 1,4-3-278-16</inkml:trace>
          <inkml:trace contextRef="#ctx0" brushRef="#br0" timeOffset="-2447.4124">6214-6211 426 0,'0'0'238'15,"0"0"-127"-15,0 0 58 0,0 0-36 16,0 0 57-16,0 0 23 16,0 0 4-16,158-74-18 15,-152 74-44-15,-2 0-65 16,2 0-47-16,2 0-8 15,2 12-4-15,-1 5-12 16,3 5 15-16,-6 6-33 16,-6-1 5-16,0 6 18 15,0-1-23-15,0 1 25 16,-3 1 0-16,-3-5-7 16,6 0-7-16,0-8 10 15,9 1 29-15,22-5 20 16,8-3-43-16,1-6-11 15,0-4-17-15,-11-4-23 0,-10 3-93 16,-19 4-97-16,0-5-284 16,0 3-241-16</inkml:trace>
          <inkml:trace contextRef="#ctx0" brushRef="#br0" timeOffset="-1979.5263">6743-6463 927 0,'0'0'256'15,"0"0"-50"-15,0 0-57 16,0 0 0-16,0 0 7 0,101 144-56 15,-83-75-53-15,-8 4 33 16,-10 10 3-16,0 3 26 16,0-7 24-16,-16-7-30 15,1-11-31-15,-3-11-30 16,6-17-21-16,0-14-21 16,6-6-42-16,2-4-42 15,1-6-48-15,3-3-36 16,0 0-56-16,0 0-151 15,0 0-352-15</inkml:trace>
        </inkml:traceGroup>
      </inkml:traceGroup>
    </inkml:traceGroup>
    <inkml:traceGroup>
      <inkml:annotationXML>
        <emma:emma xmlns:emma="http://www.w3.org/2003/04/emma" version="1.0">
          <emma:interpretation id="{F68D660C-F222-41E4-80C9-7C648E4B2846}" emma:medium="tactile" emma:mode="ink">
            <msink:context xmlns:msink="http://schemas.microsoft.com/ink/2010/main" type="paragraph" rotatedBoundingBox="17703,4867 30721,5513 30669,6564 17651,5918" alignmentLevel="1"/>
          </emma:interpretation>
        </emma:emma>
      </inkml:annotationXML>
      <inkml:traceGroup>
        <inkml:annotationXML>
          <emma:emma xmlns:emma="http://www.w3.org/2003/04/emma" version="1.0">
            <emma:interpretation id="{B91C347E-D190-48BE-A93C-21C5FD9EC02A}" emma:medium="tactile" emma:mode="ink">
              <msink:context xmlns:msink="http://schemas.microsoft.com/ink/2010/main" type="line" rotatedBoundingBox="17703,4867 30721,5513 30669,6564 17651,5918"/>
            </emma:interpretation>
          </emma:emma>
        </inkml:annotationXML>
        <inkml:traceGroup>
          <inkml:annotationXML>
            <emma:emma xmlns:emma="http://www.w3.org/2003/04/emma" version="1.0">
              <emma:interpretation id="{EDED876B-CC4A-47E7-A334-457298AF7EF6}" emma:medium="tactile" emma:mode="ink">
                <msink:context xmlns:msink="http://schemas.microsoft.com/ink/2010/main" type="inkWord" rotatedBoundingBox="27902,5564 28840,5610 28804,6329 27867,6282"/>
              </emma:interpretation>
              <emma:one-of disjunction-type="recognition" id="oneOf4">
                <emma:interpretation id="interp4" emma:lang="" emma:confidence="1">
                  <emma:literal/>
                </emma:interpretation>
              </emma:one-of>
            </emma:emma>
          </inkml:annotationXML>
          <inkml:trace contextRef="#ctx0" brushRef="#br0" timeOffset="46514.449">14900-5126 864 0,'0'0'288'16,"0"0"-29"-16,0 0-109 15,0 0-48-15,0 0 71 0,0 0-39 16,-91 166 0 0,55-101-29-16,-1 7-43 0,0-2 0 15,8 2-17-15,3-5-21 16,12-11-14-16,1-4-10 16,8-11-31-16,2-13-85 15,3-11-65-15,0-17-153 16,8 0-35-16,11-4-128 0</inkml:trace>
          <inkml:trace contextRef="#ctx0" brushRef="#br0" timeOffset="47269.7109">15442-4968 763 0,'0'0'341'16,"0"0"-244"-16,0 0 93 15,0 0-76-15,0 178 3 0,0-110 11 16,0 1-69-16,7-7-30 16,1-1 60-16,5-13-20 15,-2-5-69-15,2-14-114 16,8-12-193-16,-5-10 21 15,-1-7-794-15</inkml:trace>
        </inkml:traceGroup>
        <inkml:traceGroup>
          <inkml:annotationXML>
            <emma:emma xmlns:emma="http://www.w3.org/2003/04/emma" version="1.0">
              <emma:interpretation id="{0919BD31-ECCA-4CAC-AE6F-73186D77D4FF}" emma:medium="tactile" emma:mode="ink">
                <msink:context xmlns:msink="http://schemas.microsoft.com/ink/2010/main" type="inkWord" rotatedBoundingBox="28649,5619 29107,5642 29073,6337 28615,6314"/>
              </emma:interpretation>
              <emma:one-of disjunction-type="recognition" id="oneOf5">
                <emma:interpretation id="interp5" emma:lang="" emma:confidence="0">
                  <emma:literal>o</emma:literal>
                </emma:interpretation>
                <emma:interpretation id="interp6" emma:lang="" emma:confidence="0">
                  <emma:literal>O</emma:literal>
                </emma:interpretation>
                <emma:interpretation id="interp7" emma:lang="" emma:confidence="0">
                  <emma:literal>0</emma:literal>
                </emma:interpretation>
                <emma:interpretation id="interp8" emma:lang="" emma:confidence="0">
                  <emma:literal>°</emma:literal>
                </emma:interpretation>
                <emma:interpretation id="interp9" emma:lang="" emma:confidence="0">
                  <emma:literal>º</emma:literal>
                </emma:interpretation>
              </emma:one-of>
            </emma:emma>
          </inkml:annotationXML>
          <inkml:trace contextRef="#ctx0" brushRef="#br0" timeOffset="47795.6858">15387-5004 780 0,'0'0'144'16,"0"0"40"-16,0 0-37 16,0 0 33-16,186-57 66 15,-131 51-52-15,-4 6-60 16,-4 0-57-16,-11 3-53 15,-12 21-23-15,-8 5-2 16,-10 7 2-16,-6 1 6 16,-3 1 13-16,-28-5 14 15,-6-2-4-15,-3-4-24 16,1-5-6-16,6-8-11 16,11-4-12-16,10-3-5 0,12-4-18 15,0 4-3-15,6 0-6 16,22 10 55-16,8-1 12 15,7 9-2-15,-3-1 3 16,-8 7-7-16,-3 2 28 16,-18 5-2-16,-7 1-3 15,-4-2-14-15,-4-4 1 16,-23-6 3-16,-7-4-18 16,-5-10 21-16,2-6-16 15,7-7 9-15,6 0-3 0,9 0 2 16,12 0 26-1,3 0-40-15,0 0-45 0,30-3-157 16,6-4-202-16,4 2-243 16</inkml:trace>
        </inkml:traceGroup>
        <inkml:traceGroup>
          <inkml:annotationXML>
            <emma:emma xmlns:emma="http://www.w3.org/2003/04/emma" version="1.0">
              <emma:interpretation id="{A605E5D0-CE1A-433B-A462-2A04485EE888}" emma:medium="tactile" emma:mode="ink">
                <msink:context xmlns:msink="http://schemas.microsoft.com/ink/2010/main" type="inkWord" rotatedBoundingBox="29427,5731 29897,5754 29860,6497 29390,6473"/>
              </emma:interpretation>
              <emma:one-of disjunction-type="recognition" id="oneOf6">
                <emma:interpretation id="interp10" emma:lang="" emma:confidence="0">
                  <emma:literal>u</emma:literal>
                </emma:interpretation>
                <emma:interpretation id="interp11" emma:lang="" emma:confidence="0">
                  <emma:literal>'</emma:literal>
                </emma:interpretation>
                <emma:interpretation id="interp12" emma:lang="" emma:confidence="0">
                  <emma:literal>.</emma:literal>
                </emma:interpretation>
                <emma:interpretation id="interp13" emma:lang="" emma:confidence="0">
                  <emma:literal>|</emma:literal>
                </emma:interpretation>
                <emma:interpretation id="interp14" emma:lang="" emma:confidence="0">
                  <emma:literal>"</emma:literal>
                </emma:interpretation>
              </emma:one-of>
            </emma:emma>
          </inkml:annotationXML>
          <inkml:trace contextRef="#ctx0" brushRef="#br0" timeOffset="48357.3281">16532-4931 682 0,'0'0'221'0,"0"0"-32"0,0 0 5 16,0 0-46 0,0 0-24-16,0 0-51 0,0 0-28 15,-13-20-28-15,2 16 2 16,-10 4 6-16,-8 0 4 16,0 0 25-16,-8 0 24 15,-3 14 14-15,-6 16-32 16,1 14-22-16,2 16 5 15,7 14-11-15,12 11 26 16,14-1 0-16,10 1-21 16,25-5-27-16,29-11 3 15,16-17-11-15,9-15-1 0,-2-14-1 16,-14-15-9 0,-13-8-174-16,-24 0-392 0,-16-11-7 0</inkml:trace>
        </inkml:traceGroup>
        <inkml:traceGroup>
          <inkml:annotationXML>
            <emma:emma xmlns:emma="http://www.w3.org/2003/04/emma" version="1.0">
              <emma:interpretation id="{C1FE9A5E-2D48-4EED-A854-E4EB6C491C2F}" emma:medium="tactile" emma:mode="ink">
                <msink:context xmlns:msink="http://schemas.microsoft.com/ink/2010/main" type="inkWord" rotatedBoundingBox="22547,5146 30719,5551 30669,6564 22497,6158"/>
              </emma:interpretation>
              <emma:one-of disjunction-type="recognition" id="oneOf7">
                <emma:interpretation id="interp15" emma:lang="" emma:confidence="1">
                  <emma:literal/>
                </emma:interpretation>
              </emma:one-of>
            </emma:emma>
          </inkml:annotationXML>
          <inkml:trace contextRef="#ctx0" brushRef="#br0" timeOffset="48867.6688">17204-5153 901 0,'0'0'279'0,"0"0"18"0,0 0-76 16,0 0-160-16,0 0 89 15,15 152 18-15,-15-65-18 16,0 9-39-16,0 5-28 16,0 2-38-16,0-7-23 15,0-12 8-15,0-10-30 16,0-14-19-16,0-14-88 16,0-10-120-16,-8-14-361 15,-5-12 48-15</inkml:trace>
          <inkml:trace contextRef="#ctx0" brushRef="#br0" timeOffset="49235.7512">17082-5170 42 0,'0'0'712'0,"0"0"-602"16,0 0-1-16,0 0-68 16,180 106 18-16,-141-43 19 15,-2 13-18-15,0 13 51 0,-11 3-5 16,-3 4-36-16,-20-3 14 15,-3-8 6-15,-16-8 5 16,-33-12 12-16,-12-10-22 16,-5-9-31-16,5-13-16 15,12-10 21-15,19-14 6 16,15-2-24-16,12-7-41 16,6 0-32-16,28 0-174 15,-2 0-327-15</inkml:trace>
          <inkml:trace contextRef="#ctx0" brushRef="#br0" timeOffset="-132458.0808">9264-5067 679 0,'0'0'242'0,"0"0"-52"16,0 0-25-16,0 0-93 15,0 0-4-15,0 0 5 16,0 0-11-16,0 0 5 16,0 0 15-16,0 0 19 15,0 0-13-15,0 0-12 16,0 0-20-16,0 0-10 16,2 0-25-16,11 0-14 15,3-9 8-15,5 1-14 16,3-3-2-16,0 1 2 15,-3 1 7-15,-3 4-8 16,1-2 0-16,-4 7 0 16,1 0 0-16,2-4 0 0,1 1 1 15,2 3-1 1,-3 0 0-16,-4 0 0 0,-1 0-17 16,-3 0 17-16,-5 7-7 15,1 5 7-15,4-3 3 16,-4 1 5-16,2-1 0 15,-1-1-8-15,-1 0 0 16,-6 1 0-16,0 2-37 16,0 2 37-16,0 3 0 15,-16 1 28-15,-5 5 0 16,-6-3-11-16,2 0-9 16,4-6-2-16,2-1-6 0,8-4-1 15,1 0-6 1,2-3-11-16,2 2-2 0,-1-2-20 15,1-3 10-15,6 3 6 16,0-5-5-16,0 0 14 16,0 0-10-16,9 0-23 15,16-7 7-15,5-7-21 16,4 0 15-16,0 6 47 16,-8 3 1-16,-2 1-1 15,-8 4-14-15,-3 0-31 16,-5 12 36-16,2 9 9 15,-2 1 13-15,2 6 13 16,-1-3 6-16,-4-1 15 16,0 2-18-16,-5-6-14 15,0 6 8-15,-10-5 1 0,-17-2 37 16,-1 0-6-16,1-4-18 16,-1-5-3-16,7-1-9 15,9-4-4-15,0-2-8 16,9-3-13-16,3 0-4 15,0 0-33-15,0 0-60 16,0 0-184-16,0 0-231 0</inkml:trace>
        </inkml:traceGroup>
        <inkml:traceGroup>
          <inkml:annotationXML>
            <emma:emma xmlns:emma="http://www.w3.org/2003/04/emma" version="1.0">
              <emma:interpretation id="{BEEB821D-2543-460B-B3CB-1520C29C2D67}" emma:medium="tactile" emma:mode="ink">
                <msink:context xmlns:msink="http://schemas.microsoft.com/ink/2010/main" type="inkWord" rotatedBoundingBox="23750,5167 23926,5176 23891,5888 23714,5879"/>
              </emma:interpretation>
              <emma:one-of disjunction-type="recognition" id="oneOf8">
                <emma:interpretation id="interp16" emma:lang="" emma:confidence="1">
                  <emma:literal/>
                </emma:interpretation>
              </emma:one-of>
            </emma:emma>
          </inkml:annotationXML>
          <inkml:trace contextRef="#ctx0" brushRef="#br1" timeOffset="110804.605">10667-5511 704 0,'0'0'211'0,"0"0"-110"15,0 0 14-15,0 0-73 16,0 0-8-16,0 0 38 15,0 0-23-15,0-16 8 16,0 16 39-16,0 0 59 16,0 0 25-16,0 0-23 15,0 0-20-15,0 0-32 16,0 0-27-16,-6 0-42 16,-12 0-14-16,-3 0-12 0,-5 11-10 15,0 9-2 1,-3 6 1-16,8 5 1 0,7 5 24 15,1 3 7-15,5 7 9 16,1 4-2-16,7-2 0 16,0 2-5-16,0-6-26 15,7-4-1-15,10-7-4 16,5-6 8-16,-5-8 17 16,-1-3-12-16,-6-7 10 15,-2-4-13-15,-5 1-12 16,1 2 0-16,-4 0-13 15,0 9-19-15,0 2-30 16,0 2-29-16,0 13-51 0,-4-6-146 16,-7-10-354-16</inkml:trace>
        </inkml:traceGroup>
        <inkml:traceGroup>
          <inkml:annotationXML>
            <emma:emma xmlns:emma="http://www.w3.org/2003/04/emma" version="1.0">
              <emma:interpretation id="{E625EDFA-14B7-4201-91FD-4717ABDCD6FE}" emma:medium="tactile" emma:mode="ink">
                <msink:context xmlns:msink="http://schemas.microsoft.com/ink/2010/main" type="inkWord" rotatedBoundingBox="25824,5283 26633,5323 26593,6116 25784,6076"/>
              </emma:interpretation>
              <emma:one-of disjunction-type="recognition" id="oneOf9">
                <emma:interpretation id="interp17" emma:lang="" emma:confidence="1">
                  <emma:literal/>
                </emma:interpretation>
              </emma:one-of>
            </emma:emma>
          </inkml:annotationXML>
          <inkml:trace contextRef="#ctx0" brushRef="#br1" timeOffset="111931.9907">13098-5393 901 0,'0'0'186'0,"0"0"20"16,0 0-82-16,0 0-28 16,0 0 63-16,0 0-44 15,0 0-20-15,134 22 3 16,-105 1 5-16,-3-3-16 16,-4 11-30-16,-7-2-23 15,-6 10-11-15,-2 8 8 16,-5-1 59-16,-2 6-60 0,0 2-21 15,0-6 7-15,0-2-6 16,0-1 10-16,0-11 9 16,0 0-9-16,0-10-11 15,0-5-2-15,0-5 0 16,0-1-5-16,0-1-2 16,0-1-11-16,-2 2-8 15,-8-2 13-15,-2 2 6 16,5-1 0-16,2-7-8 15,2-3-35-15,3-2-75 16,0 0-64-16,3-15-357 16,5-4-991-16</inkml:trace>
          <inkml:trace contextRef="#ctx0" brushRef="#br1" timeOffset="119054.9514">12661-5023 32 0,'0'0'642'0,"0"0"-545"0,0 0-35 16,0 0-62-16,0 0 0 16,0 0 13-16,-10 0 26 15,10 0 5-15,0-3 19 16,0 3 46-16,0-2 24 16,0 0 25-16,0-5-6 15,0-1-28-15,0 0-58 16,0 0-31-16,0 2 1 15,0 0 11-15,0 3 16 16,0 1 4-16,0 0-10 16,0 2-10-16,0-4-17 15,0-2-1-15,0 1-4 0,0 0-1 16,0 0-3 0,0 0 2-16,0-2-4 0,0 5 7 15,0-1-7-15,0-1 3 16,0 4-1-16,0 0-5 15,0 0 3-15,0 0 11 16,0-4 8-16,0 1 7 16,0 3 0-16,0 0-8 15,0 0-12-15,0 0-7 16,0 0-10-16,0 0-8 16,0 0-1-16,0 0-8 15,0 0 0-15,0 7 0 0,0 14 9 16,-3 8 0-16,-3 7 1 15,1 5 20-15,-8 7-3 16,0-2-2-16,-1 0 4 16,-4-5 0-16,2-3-3 15,3-4-10-15,2-10 4 16,4-8-11-16,4-3 0 16,3-1-1-16,0-5 0 15,0 3 1-15,0 1 5 16,0-3-5-16,0 0-20 15,0-2-21-15,0-1-37 16,0-5-56-16,0 0-116 16,0 0-306-16,0 0 8 0</inkml:trace>
          <inkml:trace contextRef="#ctx0" brushRef="#br1" timeOffset="119992.2883">13187-5045 350 0,'0'0'204'15,"0"0"-116"-15,0 0 23 16,0 0-49-16,0 0 9 16,0 0-34-16,0 0-25 15,-6-52 18-15,6 49 32 0,0-2 16 16,0 3 6 0,0 2 15-16,0 0-15 0,0 0-7 15,0 0-19-15,0 0-6 16,-7-3 4-16,5 3-4 15,-4-4-10-15,-1 4 8 16,4-3 13-16,-3 1 7 16,4 2-3-16,-1 0 3 15,-1 0-8-15,1 0-15 16,-6 0-10-16,-3 0-18 16,-4 0-7-16,-1 0 3 15,-1 0-2-15,-1 0 5 16,1 12-9-16,0-2 0 15,-1 7-8-15,1-1 12 16,2 3-3-16,-2 0-1 0,3 3 0 16,3 0 7-1,-3 2-1-15,2 2 15 0,2-2-3 16,4 0-10-16,1 1 3 16,3 1-9-16,3 3-3 15,0-2 1-15,0 1-3 16,6 1 0-16,7-3-5 15,-1-2 1-15,2-5-1 16,-4-2 16-16,2-7-17 16,-3 0-16-16,4-10 10 15,-2 0 6-15,5 0 0 16,5 0 34-16,0-4-10 16,-2-12-15-16,-1 2 0 15,-2-2-9-15,-8 3 0 0,-5-3-8 16,1 3 8-16,-4-1-1 15,0 4 2-15,0-1 19 16,0-1-7-16,0-1-11 16,-10-1 4-16,2 1 9 15,-5 2-9-15,3 6-6 16,2 2-32-16,-1 3-18 16,-6 0-79-16,-4 32-84 15,4 2-261-15,9-8-162 0</inkml:trace>
        </inkml:traceGroup>
        <inkml:traceGroup>
          <inkml:annotationXML>
            <emma:emma xmlns:emma="http://www.w3.org/2003/04/emma" version="1.0">
              <emma:interpretation id="{BC0E74B4-46AC-4A32-80FA-EEA9D735A9DC}" emma:medium="tactile" emma:mode="ink">
                <msink:context xmlns:msink="http://schemas.microsoft.com/ink/2010/main" type="inkWord" rotatedBoundingBox="24089,5269 24142,5272 24117,5759 24065,5756"/>
              </emma:interpretation>
              <emma:one-of disjunction-type="recognition" id="oneOf10">
                <emma:interpretation id="interp18" emma:lang="" emma:confidence="1">
                  <emma:literal/>
                </emma:interpretation>
              </emma:one-of>
            </emma:emma>
          </inkml:annotationXML>
          <inkml:trace contextRef="#ctx0" brushRef="#br1" timeOffset="124692.3594">10883-5431 492 0,'0'0'166'15,"0"0"-27"-15,0 0-31 16,0 0-43-16,0 0 12 16,0 0 2-16,0 0-4 15,-10 0 11-15,10 0 1 16,0 0 29-16,0 0 19 0,0 0 4 16,0 0-28-1,0 0-22-15,0 0-37 0,0 0-31 16,-3 0-6-16,0 5 1 15,1 1 12-15,-4 7 10 16,3 6 30-16,-4 9 14 16,1 8-10-16,1 4-13 15,1 5-2-15,4 1-5 16,-3-2-27-16,3-2-9 16,-3-8-8-16,0-1-7 15,0-8 8-15,0-4-3 16,1-4-5-16,-5-3 1 15,4-6-2-15,3-2-10 16,0-3-16-16,0-3-24 0,0 0-82 16,0 0-106-16,3 0-240 15,9 0 85-15</inkml:trace>
        </inkml:traceGroup>
        <inkml:traceGroup>
          <inkml:annotationXML>
            <emma:emma xmlns:emma="http://www.w3.org/2003/04/emma" version="1.0">
              <emma:interpretation id="{93527061-3EAD-4AE8-9A78-C43A449E1A82}" emma:medium="tactile" emma:mode="ink">
                <msink:context xmlns:msink="http://schemas.microsoft.com/ink/2010/main" type="inkWord" rotatedBoundingBox="19660,5046 25298,5326 25256,6180 19618,5900"/>
              </emma:interpretation>
              <emma:one-of disjunction-type="recognition" id="oneOf11">
                <emma:interpretation id="interp19" emma:lang="" emma:confidence="1">
                  <emma:literal/>
                </emma:interpretation>
              </emma:one-of>
            </emma:emma>
          </inkml:annotationXML>
          <inkml:trace contextRef="#ctx0" brushRef="#br1" timeOffset="125466.9288">11107-5335 636 0,'0'0'115'0,"0"0"-86"16,0 0-7-16,0 0-2 15,0 0 100-15,0 0-7 16,0 0-21-16,26-41 36 0,-26 41 25 16,0-3 0-16,0 3 23 15,0 0 1-15,0-2-26 16,0-1-40 0,6-1-14-16,6-1-24 0,7 0-14 15,5-4-23-15,2 4-9 16,5 5-5-16,-1 0-12 15,-4 0-2-15,-8 0-8 16,-4 17-2-16,-4 2 1 16,-7 3 0-16,-3-3 0 15,0 0-4-15,0 0 5 16,-16 3 21-16,-5-3-2 0,0 0-11 16,0 0-1-1,2-6-6-15,7-3 1 0,6-4-1 16,6-1-1-16,0-3 0 15,0-2-12-15,0 2 2 16,6-2 10-16,9 4 10 16,1-2 9-16,-8 3-11 15,-1 4-8-15,-7 2-33 16,0 2 2-16,0 6 30 16,-13 3 1-16,-2-3 13 15,-3 0 6-15,3-4-7 16,0-7 2-16,2-4-1 15,2-4 5-15,1 0-2 16,2 0-4-16,1 0-1 16,4-4-2-16,3-2-8 0,0 1-1 15,0 3-65-15,31 2-149 16,-4 0-369-16,-1 0-204 0</inkml:trace>
          <inkml:trace contextRef="#ctx0" brushRef="#br1" timeOffset="126752.5547">12031-5199 22 0,'0'0'705'16,"0"0"-559"-16,0 0 28 15,0 0-54-15,0 0-31 16,0 0 43-16,0 0-20 16,-13-40-22-16,13 34 11 15,0 2 20-15,0 0 5 0,0 1-8 16,0 3-13-16,-3 0-34 16,3 0-27-16,-3 0-36 15,3 0-8-15,-2 3-17 16,2 18 17-16,-5 6 2 15,0 8 10-15,2-1-1 16,-3 2 1-16,-1 3 16 16,4-1-5-16,1 1-6 15,2-6 6-15,0-7-1 16,0-1-7-16,0-6-6 16,0-5-8-16,0-6 6 15,0-6-7-15,0-2 1 16,0 0 0-16,0 0 8 15,0 0 1-15,0 0 4 16,0-5-8-16,0-9-6 0,0-1-11 16,5-2-19-16,-2-2 2 15,1-3-12-15,-4-4 0 16,0 0 6-16,0-1 9 16,0-6 8-16,0 3 11 15,0-1 6-15,0 4 1 16,0 7 0-16,0 5 22 15,0 4 11-15,0 5-3 16,0 2-8-16,0 3-11 16,0 1 5-16,0 0 5 0,0 0-4 15,0 0-7 1,0 0-9-16,0 0-2 0,0 0-6 16,0 0-12-16,0 13-8 15,0 23 26-15,0 7 38 16,0 10 11-16,0 1-14 15,0-2-18-15,0-5-7 16,-7-11 2-16,2-9-11 16,2-8 5-16,0-5-6 15,3-11-3-15,0-3-9 16,0 0-22-16,0 0-23 16,0 0-44-16,8-3-160 15,-5-1-408-15</inkml:trace>
          <inkml:trace contextRef="#ctx0" brushRef="#br1" timeOffset="129469.9575">6385-5316 637 0,'0'0'259'16,"0"0"-83"-16,0 0 57 16,0 0-62-16,0 0 51 15,0 170-6-15,6-127-67 16,6 1-1-16,-6 4-54 15,2-8-42-15,-3 0-7 16,-5 0-23-16,0-8-7 16,0-6-15-16,0-9-21 15,0-3-36-15,0-11-61 16,0-3-91-16,5 0-149 0,4-19-46 16</inkml:trace>
        </inkml:traceGroup>
        <inkml:traceGroup>
          <inkml:annotationXML>
            <emma:emma xmlns:emma="http://www.w3.org/2003/04/emma" version="1.0">
              <emma:interpretation id="{4F0D0C23-A55F-4C58-9C22-17315212C7FC}" emma:medium="tactile" emma:mode="ink">
                <msink:context xmlns:msink="http://schemas.microsoft.com/ink/2010/main" type="inkWord" rotatedBoundingBox="17691,5100 28322,5628 28287,6321 17657,5793"/>
              </emma:interpretation>
              <emma:one-of disjunction-type="recognition" id="oneOf12">
                <emma:interpretation id="interp20" emma:lang="" emma:confidence="1">
                  <emma:literal/>
                </emma:interpretation>
              </emma:one-of>
            </emma:emma>
          </inkml:annotationXML>
          <inkml:trace contextRef="#ctx0" brushRef="#br1" timeOffset="128824.0777">6896-5480 370 0,'0'0'206'0,"0"0"37"16,0 0-63-16,0 0-42 15,0 0 1-15,0 0-45 16,0 0-51-16,0 0-15 0,0 0 8 15,0 0 8-15,0 0 14 16,0 0 34-16,0 0-2 16,0 0-14-16,3 3 14 15,12-3-2-15,4 2-6 16,2 3-25-16,0 1-8 16,3 2-21-16,-6 0-22 15,1 6-5-15,-7 3 7 16,-3 2-8-16,1 3 1 15,-7 6-1-15,-3 2 18 16,0 4 11-16,0 8 4 16,0-1-9-16,0 3-5 15,0-4-7-15,0 4-2 0,-3-5 3 16,-10-1-2 0,0-5-4-16,2-8-6 0,1-6 8 15,2-5-3-15,5-7 6 16,3-4-5-16,0-3-7 15,0 0 0-15,0 0-20 16,0 0-53-16,18 0-42 16,1 0-94-16,-1 0-433 0</inkml:trace>
          <inkml:trace contextRef="#ctx0" brushRef="#br1" timeOffset="130260.7098">6677-5261 477 0,'0'0'228'0,"0"0"-56"16,0 0-16-16,0 0-37 15,0 0 21-15,0 0-6 16,0 0 2-16,0-34 10 16,0 27 10-16,3-2-46 15,10 2-19-15,1-3-16 16,7 3 7-16,0 1 4 16,5 2-13-16,-2 4-35 0,-3 0-26 15,0 0-10-15,-6 0-2 16,1 10 0-16,-5 1 0 15,2-1 0-15,-5-1 0 16,2 1-2-16,-7 1-23 16,-3 5 6-16,0 3 8 15,0-2 11-15,-21 5 20 16,-6 1 2-16,-1-1-15 16,4-6 4-16,8-5-1 15,11-6 2-15,5-2-12 16,0 1-1-16,3-4-19 15,18 0 20-15,6 0 14 16,1 4 0-16,-4 4-6 0,-6 3-8 16,-12 2-9-16,-6 10-13 15,0 2 22-15,-19 6 10 16,-13-2 14-16,-5-2-6 16,1-4-5-16,4-10 2 15,8-2-1-15,9-6-5 16,9-5 2-16,6 0 1 15,0 0 14-15,0 0-11 16,0 0-15-16,0 0-30 16,3 0-120-16,10 5-162 15,-2-2-473-15</inkml:trace>
          <inkml:trace contextRef="#ctx0" brushRef="#br1" timeOffset="109324.7138">4513-5569 765 0,'0'0'193'0,"0"0"-2"0,0 0-31 16,0 0-73-16,0 0 0 16,0 0-15-16,0 0-34 15,0 0-9-15,0 0-1 16,-3 0-5-16,3 0 6 15,0 0-1-15,-3 0 10 16,0 7 6-16,-7 3 4 16,2 7 8-16,-8 7 22 15,4 7 2-15,0 1-17 16,3 4-23-16,3 0-7 16,-1-7-13-16,4-6-11 0,0-4 4 15,3-9 1 1,0-4 1-16,0-1 1 0,0-1-15 15,0 1 0-15,6 9 19 16,16 5-10-16,5 5 2 16,0 5-12-16,-2 7-22 15,-10-2-200-15,-6-10-512 0</inkml:trace>
          <inkml:trace contextRef="#ctx0" brushRef="#br0" timeOffset="46934.565">14660-4585 1332 0,'0'0'308'15,"0"0"-48"-15,0 0-111 16,189-44-117-16,-107 42-32 16,-19 2-178-16,-16 0-528 0</inkml:trace>
          <inkml:trace contextRef="#ctx0" brushRef="#br1" timeOffset="134236.7216">4924-5439 576 0,'0'0'201'16,"0"0"-57"-16,0 0-32 15,0 0-55-15,0 0 7 16,0 0-3-16,0 0 14 0,-3 0 9 15,-3 0 6 1,-1 0-10-16,1 0-19 0,-3 0 5 16,-3 0-6-16,0 0-9 15,-4 2-6-15,-1 8-4 16,-1-3-1-16,-1 3-18 16,4 2-3-16,-1 2-5 15,4-1-2-15,3 1-2 16,6 5-10-16,0 5 8 15,3 1 11-15,0-1-12 16,0-1 21-16,9-3-14 16,4-8-12-16,5-3 11 15,0-3-7-15,4-6 4 16,4 0 6-16,5 0 5 16,2-20-21-16,1-7 0 0,0-3-4 15,-8-3 2-15,-1 5 2 16,-10 7 1-16,-2 1 12 15,-10 6-1-15,-3 7 12 16,0-1 17-16,0 1-13 16,-13 5-4-16,-5 2-24 15,-4 0-55-15,4 0-52 16,4 0-79-16,-2 0-99 16,4 0-30-16,6 2-353 0</inkml:trace>
          <inkml:trace contextRef="#ctx0" brushRef="#br1" timeOffset="134770.6913">4969-5163 85 0,'0'0'694'0,"0"0"-538"0,0 0-17 16,0 0-61-16,0 0-3 15,0 0 14-15,0 0-20 16,-146 133-16-16,134-99-5 16,12-1 17-16,0-2-5 15,0-10-27-15,21-5-11 16,13-7-6-16,2-9 12 16,7 0-6-16,-1-14-6 15,1-13-16-15,-10-9-11 16,-4-5 11-16,-8-2 6 15,-10-7 10-15,-4-2 0 0,-7 6 21 16,0 7-14 0,-18 15-23-16,-10 14 6 0,-12 10-6 15,-18 50-89 1,10 8-93-16,6 2-146 0</inkml:trace>
        </inkml:traceGroup>
        <inkml:traceGroup>
          <inkml:annotationXML>
            <emma:emma xmlns:emma="http://www.w3.org/2003/04/emma" version="1.0">
              <emma:interpretation id="{0AEF8761-D448-4F3C-8234-D6B47854A167}" emma:medium="tactile" emma:mode="ink">
                <msink:context xmlns:msink="http://schemas.microsoft.com/ink/2010/main" type="inkWord" rotatedBoundingBox="19027,5062 28393,5527 28350,6397 18984,5933"/>
              </emma:interpretation>
              <emma:one-of disjunction-type="recognition" id="oneOf13">
                <emma:interpretation id="interp21" emma:lang="" emma:confidence="1">
                  <emma:literal/>
                </emma:interpretation>
              </emma:one-of>
            </emma:emma>
          </inkml:annotationXML>
          <inkml:trace contextRef="#ctx0" brushRef="#br1" timeOffset="135667.8375">5798-5360 766 0,'0'0'227'0,"0"0"-59"0,0 0-31 15,0 0-80-15,0 0 1 16,0 0-20-16,0 0 21 16,-29 44 18-16,26-12 41 15,1 10-2-15,2 1 13 16,0 7-12-16,0-1-64 16,0-2-28-16,2-1-15 15,-2-10-10-15,0-3-7 16,0-10-12-16,0-13-3 15,0-5-18-15,0-5 39 16,0 0 1-16,0-11 0 16,0-16 0-16,0-10 0 15,0-3 5-15,0 2 10 0,3 1-14 16,-3 8 0-16,0 2 0 16,0 3 13-16,0 5-5 15,-5 2 34-15,-1 5 15 16,-1 4-10-16,4 5 6 15,3 0-13-15,0 3-20 16,0 0-21-16,0 3-23 16,0 20 11-16,0 7 12 15,0 5 5-15,0-1 2 16,-3-3 2-16,3-2 4 16,0-10-5-16,0-2-8 15,0-5-9-15,6 0-10 16,7-5-44-16,-1 2-84 15,-3-9-161-15,1 0-78 16,-7 0-336-16</inkml:trace>
          <inkml:trace contextRef="#ctx0" brushRef="#br0" timeOffset="46784.6228">14864-5189 933 0,'0'0'201'15,"0"0"-60"-15,0 0-56 16,0 0-57-16,0 0 56 16,0 0 16-16,0 0 15 15,133 178 11-15,-115-103-24 16,-2 4-11-16,-3-2-25 16,-2-3-28-16,2-5-16 15,-3-4-7-15,-2-4 10 16,-2-6-25-16,-6-6-54 15,0-2-206-15,0-11-82 16,-19-18-167-16</inkml:trace>
        </inkml:traceGroup>
      </inkml:traceGroup>
    </inkml:traceGroup>
    <inkml:traceGroup>
      <inkml:annotationXML>
        <emma:emma xmlns:emma="http://www.w3.org/2003/04/emma" version="1.0">
          <emma:interpretation id="{155AFA16-C34B-452A-975A-4D0A87D00D95}" emma:medium="tactile" emma:mode="ink">
            <msink:context xmlns:msink="http://schemas.microsoft.com/ink/2010/main" type="paragraph" rotatedBoundingBox="23973,5565 26952,10198 25772,10957 22793,6323" alignmentLevel="3"/>
          </emma:interpretation>
        </emma:emma>
      </inkml:annotationXML>
      <inkml:traceGroup>
        <inkml:annotationXML>
          <emma:emma xmlns:emma="http://www.w3.org/2003/04/emma" version="1.0">
            <emma:interpretation id="{6CE4B992-49E1-4509-ACF4-5D82C01F7CE3}" emma:medium="tactile" emma:mode="ink">
              <msink:context xmlns:msink="http://schemas.microsoft.com/ink/2010/main" type="inkBullet" rotatedBoundingBox="23310,5991 23365,6077 23231,6163 23176,6077"/>
            </emma:interpretation>
            <emma:one-of disjunction-type="recognition" id="oneOf14">
              <emma:interpretation id="interp22" emma:lang="" emma:confidence="0">
                <emma:literal>-</emma:literal>
              </emma:interpretation>
            </emma:one-of>
          </emma:emma>
        </inkml:annotationXML>
        <inkml:trace contextRef="#ctx0" brushRef="#br0" timeOffset="-4.85308E7">9920-4622 669 0,'0'0'221'0,"0"0"-71"16,0 0-80-16,0 0-11 16,0 0-7-16,0 0-10 15,0 0-13-15,19-11-16 0,-19 11-1 16,0-4 12-1,0 4 17-15,0 0 8 0,0-2 15 16,9-4-4-16,7 1-41 16,3-2-3-16,1 1-16 15,-1 4-21-15,-3 2-34 16,-4 0-37-16,-2 0 28 16,-1 0 27-16,-3 0 11 15,4 5-45-15,-4 10-31 16,1-2-146-16,-4-3-611 0</inkml:trace>
      </inkml:traceGroup>
      <inkml:traceGroup>
        <inkml:annotationXML>
          <emma:emma xmlns:emma="http://www.w3.org/2003/04/emma" version="1.0">
            <emma:interpretation id="{41CE9606-FF0D-42A1-9627-ED9D3692A6A1}" emma:medium="tactile" emma:mode="ink">
              <msink:context xmlns:msink="http://schemas.microsoft.com/ink/2010/main" type="line" rotatedBoundingBox="24042,5673 26952,10198 25772,10957 22862,6431"/>
            </emma:interpretation>
          </emma:emma>
        </inkml:annotationXML>
        <inkml:traceGroup>
          <inkml:annotationXML>
            <emma:emma xmlns:emma="http://www.w3.org/2003/04/emma" version="1.0">
              <emma:interpretation id="{C6658077-D2CE-4D1C-9AC1-7A690F5670E1}" emma:medium="tactile" emma:mode="ink">
                <msink:context xmlns:msink="http://schemas.microsoft.com/ink/2010/main" type="inkWord" rotatedBoundingBox="23802,5827 24174,6407 23620,6763 23247,6184"/>
              </emma:interpretation>
              <emma:one-of disjunction-type="recognition" id="oneOf15">
                <emma:interpretation id="interp23" emma:lang="" emma:confidence="1">
                  <emma:literal/>
                </emma:interpretation>
              </emma:one-of>
            </emma:emma>
          </inkml:annotationXML>
          <inkml:trace contextRef="#ctx0" brushRef="#br0" timeOffset="-4.85313E7">10307-4545 439 0,'0'0'118'15,"0"0"-60"-15,0 0-25 16,0 0-33-16,0 0-16 16,0 0-63-16,0 0 11 0,31-46 13 15,-37 37 55-15,-7 1 39 16,1-1 31-16,2 4 21 16,1-5 61-16,-1 5-25 15,1 3-72-15,6-4-35 16,0 3-11-16,3 3-1 15,0-2 11-15,0 2 6 16,0-3-1-16,0 3 1 16,0-4 5-16,3 1 34 15,3-2 17-15,-3 3 16 16,-3 2 3-16,3-3-43 16,-3 3-41-16,0 0-9 15,0 0 3-15,0 0-9 16,0 0 1-16,0 0 4 0,0 0 8 15,0 0 17-15,0 0 18 16,0 0 20-16,0 0 24 16,0 0 8-16,0 0-38 15,0 0-29-15,0 0-9 16,0-3 1-16,0-1-4 16,0-1-4-16,0 2-3 15,0 1 1-15,0-5 10 16,0 4 4-16,0 0-7 15,0 3-3-15,0-2 5 16,0 2-6-16,0-3-7 16,0 3-11-16,0 0 1 15,0 0 7-15,0 0 0 0,0 0 8 16,0 0 23-16,0 0 23 16,7 0-16-16,-1 0-8 15,0-3-1-15,7 1-24 16,0-3-13-16,9 0 1 15,3 0-1-15,6 0 1 16,1 0-2-16,7-5 1 16,-4 3 0-16,-4 6 0 15,-9-5 0-15,-6 6-1 16,-6-4-1-16,-7 4 0 16,-3 0-14-16,0 0-4 15,0 0 17-15,0 0 2 16,0 0 1-16,3 0 0 15,0 0 0-15,0 0 1 16,3 0 9-16,-2-2-3 0,2 2-2 16,-6 0-6-16,0 0 0 15,0 0-8-15,0 0-52 16,0 0-70-16,0 0-88 16,0 0-81-16,-25 0 0 15,-4 8-36-15,-2 4-614 0</inkml:trace>
          <inkml:trace contextRef="#ctx0" brushRef="#br0" timeOffset="-4.85297E7">10263-4628 546 0,'0'0'324'0,"0"0"-183"15,0 0-81-15,0 0-20 16,0 0-1-16,0 0 3 16,0 0-7-16,0-22-3 15,0 19-13-15,0-1-8 16,3 1 4-16,-3 0-7 15,0 1 23-15,0 2 8 16,0 0-4-16,0 0 7 16,0 0 13-16,0 0-5 15,0 0 11-15,0 0 0 16,0 0 0-16,0 0 15 16,0 0 8-16,0 0-8 0,0 0-42 15,0 0-17-15,0 0-17 16,0 0 0-16,0 0 0 15,0 0 0-15,-3 15 31 16,-4 3 11-16,4 6 42 16,3 2 27-16,0 6-35 15,0-1-15-15,0 0-11 16,0-5-20-16,0-3-12 16,0-6-8-16,3-4 0 15,-3-4-8-15,0 0 4 16,0-3-5-16,0-1 1 15,0 4 4-15,0 5-6 16,0 3 2-16,0 4 4 0,0 1-5 16,0-2 6-16,0 0-5 15,0-6-1-15,0-3 0 16,0-2 1-16,0-5 4 16,0 3 0-16,0 3 0 15,0-3 1-15,0 2 2 16,0 0 1-16,0 2 7 15,2 1-4-15,3-1-5 16,1-4-1-16,0 6 5 16,1 1 10-16,2 3-2 15,4 0-4-15,-4 4 1 16,1-4-4-16,-4-7-6 16,0 1-5-16,-3-4-1 0,1-4 11 15,-4-1-10 1,3-2-1-16,0 5 1 0,-3-5-1 15,3 4 0-15,-3-1 0 16,3 3 0-16,-3-4 0 16,0 1 1-16,0-1-1 15,0 6-1-15,0-3 0 16,0 0 0-16,3 2 0 16,-3-4 1-16,0 2 0 15,3-3 0-15,-3-2 7 16,0 0-2-16,0 3 0 15,0-3-5-15,0 0 10 0,0 0 1 16,0 0-3 0,0 0-2-16,0 0 5 0,0 0 6 15,4 0 6-15,-4 0-3 16,0 0-14-16,0 0-5 16,0 0 7-16,0 0-9 15,0 0 6-15,0 0-5 16,0 0-1-16,0 0 0 15,0 0-36-15,0 0-46 16,0 0-96-16,0 0-328 16,-4 0-427-16</inkml:trace>
          <inkml:trace contextRef="#ctx0" brushRef="#br0" timeOffset="-4.85274E7">10236-4243 114 0,'0'0'250'15,"0"0"-58"-15,0 0-41 0,0 0-18 16,0 0-48-16,0 0-13 16,0 0-21-16,0 0-25 15,-5-17-1-15,2 13 12 16,-3-1-21-16,1 3-4 16,2-4 2-16,0-1 24 15,3 2 40-15,0-1 13 16,0 0-9-16,0 1-7 15,0 2-17-15,0-2-20 16,0 2-13-16,0 3-9 16,0-2 2-16,0-2 6 15,0 1 55-15,0-3 0 0,0 4-29 16,3-4 4 0,8-1 8-16,0 5-26 0,9-1-2 15,2 1-26-15,7 2 6 16,2 0 10-16,-2 0-9 15,2 0 1-15,-1 0-9 16,-5 0 2-16,0 0-7 16,-3 0-1-16,-3 0 8 15,-3 0-9-15,0 0 1 16,-7 0 0-16,-6 0-1 16,1 0 1-16,-1 0-1 15,-3 0 0-15,0 0 0 16,0 0 2-16,0 0-1 15,0 0 5-15,0 0-5 16,3 0-1-16,0 0-1 0,3 0-5 16,-2 0 5-16,-1 0 1 15,-3 0-12-15,0 0-22 16,0 0 0-16,0 0-13 16,0 0 22-16,0 0 19 15,-10 0 6-15,-9 0 7 16,-6 0 0-16,-7 7-6 15,1 3-1-15,-5-2 1 16,6 4 0-16,3-4 7 16,5-5-8-16,7 1 1 15,8-4 0-15,4 0 0 16,3 0 9-16,0 0-1 16,0 0 9-16,0 0 7 15,0 0-3-15,0 0-13 16,0 0-3-16,10 0 6 0,-4 0-12 15,3-4-7-15,-2 1-4 16,-1 0-8-16,-6-4-34 16,0 3-181-16,0-7-438 15</inkml:trace>
        </inkml:traceGroup>
        <inkml:traceGroup>
          <inkml:annotationXML>
            <emma:emma xmlns:emma="http://www.w3.org/2003/04/emma" version="1.0">
              <emma:interpretation id="{D91AD358-320E-4B24-97A3-995332E435DE}" emma:medium="tactile" emma:mode="ink">
                <msink:context xmlns:msink="http://schemas.microsoft.com/ink/2010/main" type="inkWord" rotatedBoundingBox="24145,6943 24339,7245 24224,7319 24030,7017"/>
              </emma:interpretation>
            </emma:emma>
          </inkml:annotationXML>
          <inkml:trace contextRef="#ctx0" brushRef="#br0" timeOffset="-4.85704E7">10798-3644 329 0,'0'0'96'0,"0"0"60"16,0 0-79-16,0 0-59 16,0 0 66-16,0 0 33 15,28-46-61-15,-28 40-40 16,0-1 9-16,0 3 4 16,0-2 5-16,0 3-13 15,0 1-11-15,0 2-3 16,0-3-4-16,0 3 3 15,0 0 10-15,0 0 21 16,0 0-5-16,0 0-9 16,0 0 6-16,0 0-7 15,0 0-12-15,0 0 16 0,0 0-4 16,5 0 20-16,-5 0 1 16,0 0-1-16,0 0-1 15,0 0-7-15,0 0-7 16,0 0 5-16,0 0 15 15,0 0 1-15,0 0-12 16,0 0 4-16,0 0-8 16,0 0-6-16,0 0-4 15,0 0-12-15,0 0 5 16,0 0-15-16,0 0 0 16,0 0 0-16,0 0-13 15,3 0 5-15,-1 0-1 16,4 3 9-16,5 8 1 0,-5 6 50 15,7 0-1 1,-4 1-19-16,4 1-8 0,-4 1-1 16,1-2 8-16,-4-1-9 15,3-2-8-15,1-4 10 16,-1-1 7-16,4 4-9 16,3-4 9-16,3 0 2 15,0 0 5-15,-4-5-24 16,-2 1-1-16,-7-4-2 15,2 3-10-15,-5-5 1 16,-1 0-1-16,-2 0 1 16,3 0 0-16,-3 5 1 15,0-5 2-15,0 0-4 16,0 2-6-16,0 1-1 16,0 5-64-16,0 4-75 15,-22 8-126-15,-6-3-92 16,-4-6-639-16</inkml:trace>
        </inkml:traceGroup>
        <inkml:traceGroup>
          <inkml:annotationXML>
            <emma:emma xmlns:emma="http://www.w3.org/2003/04/emma" version="1.0">
              <emma:interpretation id="{1C879810-1B85-4501-8943-F3EA31922635}" emma:medium="tactile" emma:mode="ink">
                <msink:context xmlns:msink="http://schemas.microsoft.com/ink/2010/main" type="inkWord" rotatedBoundingBox="24732,7485 25299,8367 25078,8510 24510,7628"/>
              </emma:interpretation>
            </emma:emma>
          </inkml:annotationXML>
          <inkml:trace contextRef="#ctx0" brushRef="#br0" timeOffset="-4.85693E7">11284-3025 421 0,'0'0'228'0,"0"0"-156"16,0 0-71-16,0 0 7 16,0 0 33-16,0 0 38 15,0 0-20-15,8 0-28 16,0 0-17-16,-2 0-5 16,-3 0-8-16,2-7 6 15,-2 6-5-15,-3-5 8 16,0 0 0-16,0 3-9 15,0-2-1-15,0-1 7 16,0 2 15-16,0-2-8 16,0 5 14-16,0-3-6 0,0 4-5 15,0-3-8-15,0 0-9 16,0 1 10-16,0-1-4 16,0 1 13-16,5-2-3 15,-5 1 8-15,0 3 2 16,0-3-10-16,0 3-4 15,0-3 1-15,0 1 13 16,0-1-6-16,0 0-12 16,0-4 2-16,0 6 20 15,0 1 27-15,0-4 7 16,3 4-2-16,0 0-14 16,-3 0-4-16,3 0-1 0,-3 0-12 15,0 0-22-15,0 0-8 16,0 0-1-16,3 0-3 15,-1 0 3-15,6 4 10 16,-2 7 28-16,7 7 11 16,-4 0-8-16,4 3-16 15,-1-5 3-15,1 5-5 16,0-1 10-16,-1-3 8 16,1 0-18-16,-4-3-7 15,-2 0-10-15,2-5-5 16,-6-4 5-16,5 2 3 15,-6-4 1-15,-2-2 2 16,0 3-11-16,3-4 5 0,-3 3 5 16,3-3-11-16,0 2 1 15,0 2 0-15,2 0 0 16,-2 1-1-16,0 0 1 16,-1 0-2-16,-2 0-11 15,0 0-36-15,0 0-38 16,0 3-103-16,0 2-60 15,-5-8-146-15</inkml:trace>
          <inkml:trace contextRef="#ctx0" brushRef="#br0" timeOffset="-4.85682E7">11857-2453 143 0,'0'0'131'16,"0"0"-53"-16,0 0-13 15,0 0-19-15,0 0-30 16,0 0-7-16,0 0-9 15,-73-56 0-15,70 46 1 16,0 3 6-16,3 1 71 16,0-3 48-16,0 3 11 0,0 1-59 15,0 0-23 1,0 1-19-16,-3 1-19 0,-3 1-17 16,1-1-6-16,0 3-8 15,-1-2 13-15,6-2 1 16,-3 2 9-16,3-2 20 15,0 4 21-15,0-3 5 16,0 3-10-16,0-2-11 16,0 2-11-16,0 0-6 15,0-3-10-15,0 3-1 16,0 0 1-16,0-2 11 16,0 2 30-16,0 0 33 15,0 0-16-15,0 0-21 16,0 0-17-16,0 0-6 15,0 0 2-15,0 0 0 0,0 0-7 16,0 0 3-16,0 0 0 16,9 0 12-16,7 10 39 15,3 10 24-15,3 5-8 16,6 5-14-16,4 5-34 16,4-7-1-16,-6-1-20 15,0-3 10-15,-8-7-11 16,-3-6-7-16,-10-1 0 15,-3-7-8-15,-6-1 5 16,4-2-5-16,-4 2 5 16,0-2 1-16,0 0 0 15,0 0-5-15,0 0-1 0,0 0-1 16,0 0-25-16,0 0-54 16,0 6-28-16,0 1-55 15,-4 0-41-15,-15 3-110 16,-3-10-760-16</inkml:trace>
        </inkml:traceGroup>
        <inkml:traceGroup>
          <inkml:annotationXML>
            <emma:emma xmlns:emma="http://www.w3.org/2003/04/emma" version="1.0">
              <emma:interpretation id="{C1192C8A-B8AB-438C-A7F6-51676465914F}" emma:medium="tactile" emma:mode="ink">
                <msink:context xmlns:msink="http://schemas.microsoft.com/ink/2010/main" type="inkWord" rotatedBoundingBox="25859,8499 26952,10198 25772,10957 24680,9258"/>
              </emma:interpretation>
              <emma:one-of disjunction-type="recognition" id="oneOf16">
                <emma:interpretation id="interp24" emma:lang="" emma:confidence="1">
                  <emma:literal/>
                </emma:interpretation>
              </emma:one-of>
            </emma:emma>
          </inkml:annotationXML>
          <inkml:trace contextRef="#ctx0" brushRef="#br0" timeOffset="-4.85664E7">12663-1122 64 0,'0'0'206'0,"0"0"-138"16,0 0-42-16,0 0-6 16,0 0 13-16,0 0-7 15,0 0 3-15,63-7-20 16,-63 7 8-16,0 0 26 16,0-3 45-16,0 1 28 15,0-3-43-15,0 1-73 16,6-2-27-16,0 3-5 0,-3 1 19 15,-3-1-36-15,0 0-64 16,0 3-61-16,0-3 99 16,-6-1 75-16,0 4 24 15,-1 0 139-15,7 0 16 16,-3-5-27-16,3 5-57 16,0 0-25-16,0-2-20 15,0 2-14-15,0-3-12 16,0-4-14-16,0 6 1 15,0-3 27-15,0 4 52 16,0-2 26-16,0 2-22 16,0 0-26-16,0 0-18 15,0 0-28-15,7 0 8 0,5 14 71 16,7 9 1-16,3 2-27 16,8 3-6-16,-2 4-5 15,4 3 4-15,-4-7-27 16,-3 1-17-16,-3-4-9 15,-3-5-1-15,0-7-2 16,-6-3 6-16,-4-5-8 16,-6-2-10-16,2-3 0 15,-5 2-22-15,0-2-36 16,0 0-35-16,0 4 5 16,0 0 46-16,-5 3 7 15,-4 2-59-15,-7 17-60 0,0-6-74 16,4-3-153-16</inkml:trace>
          <inkml:trace contextRef="#ctx0" brushRef="#br0" timeOffset="-4.85658E7">12925-647 316 0,'0'0'239'16,"0"0"-113"-16,0 0-80 15,0 0-46-15,0 0-230 0</inkml:trace>
          <inkml:trace contextRef="#ctx0" brushRef="#br0" timeOffset="-4.85673E7">12317-1950 38 0,'0'0'220'0,"0"0"-114"16,0 0-64-16,0 0-15 15,0 0 8-15,0 0 9 16,0 0 0-16,0-43 5 16,0 38 13-16,-4 0 43 15,4 5 19-15,-3 0-33 16,3 0-39-16,0 0-11 15,0 0 5-15,0-5 3 16,0 3 3-16,0-1 30 16,0 0 0-16,0 3-11 15,0 0-24-15,0 0-4 16,0 0-2-16,0 0-4 0,0 0-8 16,0 0 9-16,0 0-5 15,0 0-21-15,0 0-12 16,0 0 33-16,0 13 5 15,3 9 14-15,7 0 28 16,-1 10-5-16,4 2-6 16,4 6-19-16,-3 2 16 15,10 7 17-15,-2 0-40 16,3 1-19-16,-3-1 4 16,0-12-5-16,0-5-6 15,-9-12-1-15,-4-10-10 16,-2-2-3-16,-4-3 3 15,-3-3-6-15,3-2 2 0,-3 3 4 16,3-3-5-16,-3 0 10 16,0 0-11-16,3 0-20 15,-3 0-43-15,0 0-22 16,0 3-45-16,0 11-96 16,-16-3-21-16,-6-1-109 0</inkml:trace>
          <inkml:trace contextRef="#ctx0" brushRef="#br1" timeOffset="-105418.2224">12179-934 644 0,'0'0'292'0,"0"0"-159"0,0 0-3 16,0 0-46-16,0 0-12 15,0 0-2-15,-3 0-34 16,3 0-7-16,0 0 40 15,0 0 30-15,0 0 6 16,0 0-15-16,0 3-12 16,0-3-15-16,0 0-21 15,0 0-14-15,0 0-3 0,0 0 5 16,0 0-1-16,0 0 2 16,0 0-1-16,0 0-7 15,0 0 7-15,0 0 8 16,0 0-1-16,0 0 2 15,0 0-2-15,0 0-2 16,0 0 0-16,0 0-10 16,0 0-9-16,0 0-4 15,6 0-3-15,1 0 4 16,1 0 14-16,8-3-21 16,-1-7-5-16,4 3-1 15,2-3 0-15,-3 3 0 16,4 1 1-16,-4 0-1 0,-3 2 1 15,0 1 5 1,-6 3-6-16,-3 0 0 0,0 0 0 16,1 0 0-16,-2 0-1 15,4 0 0-15,1 0 0 16,2 5 0-16,0 3 1 16,0 1 0-16,0-1 1 15,0-2 0-15,-2-1-1 16,-4 0-8-16,-3 2-10 15,0-7 12-15,-3 7 5 16,3-4 1-16,-3 2-1 16,0-1 1-16,0 4-1 15,0-4-9-15,0 4 8 16,0 1 2-16,0 1 9 16,-3 5-3-16,-6-2-5 0,-4 0 7 15,1 1-7 1,0 0 1-16,0 1-1 0,3-5 1 15,2-4-1-15,2-1 5 16,-1 1-5-16,3-2-1 16,-7-1 0-16,2 6-1 15,-5-4 1-15,-2 6 2 16,0-1-2-16,3 0 1 16,-1 0-1-16,2-3 1 15,4 0 5-15,1-2-6 16,0 0 0-16,-4 1 1 15,-5 0-1-15,1 1-1 0,-2 3 1 16,1-6 0 0,6 2-7-16,6-6 7 0,3 0 8 15,0 0 1-15,0 0 5 16,0 0-8-16,0 0-6 16,0 0-1-16,3 0-13 15,3-6 8-15,0 2-2 16,1-3 7-16,-2 4 1 15,4-2-21-15,1 0 8 16,5 2 12-16,4-3-22 16,-1 1 23-16,-4 3 0 15,4 2 1-15,-5 0 0 16,-2 0-1-16,-1 0 0 0,-1 0 0 16,-2 0 0-1,1 5 0-15,2 0 2 0,-1 1-1 16,0-1 0-16,3 0 0 15,-2 5 5-15,-5-3-6 16,4 3-14-16,-5 6-5 16,-1-3 18-16,0 3 1 15,-3-2 9-15,0 3-8 16,2-7 6-16,1 4-6 16,0-6 0-16,-3 3 0 15,0 1-1-15,0-2-10 16,0 1-18-16,0 2 14 15,-8 4 14-15,-11 2 8 16,4-2 2-16,-4 2-4 16,4-2-5-16,1-2 1 15,1 2 11-15,0 0 10 0,2-3-12 16,-2-5-10-16,5 3 5 16,-5-4-5-16,5-1 0 15,-5 3 5-15,0-4-4 16,5-5 4-16,-2 3 0 15,1-4 1-15,1 0 1 16,-5 0 12-16,3 0 6 16,2 0 2-16,2 0-1 15,-1 0-8-15,2 0-4 16,2-5-4-16,0-1-10 16,-4 3 0-16,1-4 0 0,3 7 1 15,1-4-1-15,-1 4-1 16,3-3 6-16,0 3-6 15,0-3 0-15,0 3 0 16,0 0-8-16,0 0-16 16,0-2-26-16,0 2-49 15,0-5-104-15,0-1-446 16,5 0-544-16</inkml:trace>
          <inkml:trace contextRef="#ctx0" brushRef="#br0" timeOffset="-4.85642E7">12982-664 514 0,'0'0'242'0,"0"0"-118"0,0 0-80 15,0 0-14-15,0 0 18 16,0 0-5-16,0 0-28 16,22 0-14-16,-22 0 18 15,0 0 45-15,0 0 7 16,0 0 6-16,0 0 8 15,0 0-4-15,0 0-18 16,0 0 4-16,0 0-21 16,0 0 0-16,0 0 16 15,0 0 23-15,0 0-13 16,3 0-21-16,5 0-19 16,3 3-15-16,5 7 25 15,4 7 28-15,-1 1-15 0,6 5-1 16,1 2-6-16,-4 2-13 15,3 1 2-15,-6-5-22 16,0 2 4-16,-2-1 4 16,-3-4 8-16,5 3 1 15,-2-7-5-15,-4 1-8 16,-1-5-8-16,-5-7-5 16,-1 2-5-16,-6-7 13 15,0 0-5-15,0 0 4 16,0 0-4-16,3 0 10 15,-3 0-11-15,3 0-8 16,0 0 2-16,1-4-2 0,-4 4-2 16,3 0-14-1,-3 0-17-15,0 0-3 0,0 0 7 16,0 0 18-16,0 0 10 16,0 0 0-16,0 0 1 15,0-3 2-15,3 0 7 16,0-1 0-16,6-11 1 15,4-1-10-15,3-14-6 16,0-5-5-16,3-7-13 16,1-3-4-16,2-5-25 15,0 5 23-15,-8 0 11 16,3 10 13-16,-7 10 6 16,-7 10-2-16,-3 7-5 0,0 5 2 15,0 1 5 1,0 2 0-16,0 0 0 0,0 0-9 15,0 0 7-15,0 0-42 16,0 0-102-16,0 0-61 16,0 2-27-16,-6 1-84 0</inkml:trace>
          <inkml:trace contextRef="#ctx0" brushRef="#br0" timeOffset="-4.85652E7">13150-741 380 0,'0'0'100'0,"0"0"-67"16,0 0-14-16,0 0 40 16,0 0 69-16,0 0-25 15,0 0-38-15,0 5-5 16,0-5 5-16,0 0 2 15,0 0 7-15,0 0-18 16,0 3-8-16,0 1 1 16,0 4 18-16,4 4 32 15,2 8 20-15,3 3-7 16,1 9-30-16,-1-3-22 16,1 7-18-16,-1 0-2 0,1-2-5 15,-1 0 3 1,5 0 7-16,-3 1 8 0,3-4-1 15,-4-2-2-15,-1-6-22 16,-1-3-6-16,0-6-13 16,-5-3 0-16,0-5-3 15,-3-6 0-15,3 0 7 16,-3 0 8-16,0 0-2 16,0 0-19-16,0 0-71 15,-19 17-225-15,-12 1-336 16,-5-1-275-16</inkml:trace>
        </inkml:traceGroup>
      </inkml:traceGroup>
    </inkml:traceGroup>
    <inkml:traceGroup>
      <inkml:annotationXML>
        <emma:emma xmlns:emma="http://www.w3.org/2003/04/emma" version="1.0">
          <emma:interpretation id="{5983F619-6433-4ACA-BE7B-0A8CDC0346FB}" emma:medium="tactile" emma:mode="ink">
            <msink:context xmlns:msink="http://schemas.microsoft.com/ink/2010/main" type="paragraph" rotatedBoundingBox="21654,9966 31913,10428 31823,12411 21565,11950" alignmentLevel="2"/>
          </emma:interpretation>
        </emma:emma>
      </inkml:annotationXML>
      <inkml:traceGroup>
        <inkml:annotationXML>
          <emma:emma xmlns:emma="http://www.w3.org/2003/04/emma" version="1.0">
            <emma:interpretation id="{F0046E2C-A4FA-4E4A-A14B-E17768917A81}" emma:medium="tactile" emma:mode="ink">
              <msink:context xmlns:msink="http://schemas.microsoft.com/ink/2010/main" type="inkBullet" rotatedBoundingBox="25803,10517 26613,10554 26575,11408 25765,11372"/>
            </emma:interpretation>
          </emma:emma>
        </inkml:annotationXML>
        <inkml:trace contextRef="#ctx0" brushRef="#br0" timeOffset="-4.85391E7">12538-40 567 0,'0'0'304'16,"0"0"-211"-16,0 0-73 15,0 0-10-15,0 0 44 16,0 0-5-16,0 0-19 0,4 0 18 16,-4 0 23-1,0 0 16-15,3 0-32 0,-3 0 3 16,3-2-13-16,3-1-4 15,4-2-28-15,-1 0 10 16,7 1-16-16,7-2 19 16,-1-1 24-16,7 3 36 15,-1-3-4-15,3 2-44 16,-2 0-21-16,-1-2-2 16,-6 2 0-16,0-1-8 15,-5 4-7-15,-1-2 2 16,0-1-1-16,0 0 0 15,-1 1 13-15,4-2 0 16,3 1-6-16,0-1 14 16,2-1 1-16,1 7-2 0,-3 0 0 15,3 0-3-15,-3 0-3 16,-3 0-14-16,-3 0 0 16,0 0 9-16,-1 0 23 15,1 0-1-15,0 0-8 16,0 0 5-16,1 0 4 15,-3 5-13-15,-1 0-12 16,-4-2-7-16,-1 2-1 16,-2 1 0-16,-1 0 0 15,3 2 6-15,-2 2-5 16,2 0 6-16,0 2 3 16,-2 1-9-16,4 4 0 15,-7-2 0-15,3 7 8 0,-3-6-3 16,0 1-5-1,1 0 5-15,-1-2 0 0,-3-2 5 16,0 5-3-16,0-1-2 16,0 3-5-16,0 2 0 15,0 1 7-15,0 0-7 16,0 0 0-16,0-3 11 16,-3 0-12-16,-7-3 0 15,4-2 8-15,-4-2-1 16,1 2-6-16,-1-1 0 15,1 3 1-15,-2 0-1 16,3 0 8-16,-6-3-9 0,6-3-2 16,-3 2 2-1,-1-6 0-15,2 3 0 0,-2-3 10 16,-1 3-9-16,-3 1 5 16,-3 3-5-16,0 3 0 15,-6 1 1-15,0-5-1 16,0 4 4-16,-2-2-5 15,-1-2-2-15,3 2 2 16,-4-3 1-16,-2 2 4 16,2 0-5-16,-2 1 0 15,6 0 1-15,-2-4 8 16,13-4 14-16,0 3-3 16,8-8-5-16,2 3-1 15,4-5 0-15,0 0-4 16,0 0 10-16,0 0-3 0,0 0 1 15,0 0-18-15,0 0-6 16,0-5-71-16,0 5-54 16,0 0-418-16,-12 0-369 0</inkml:trace>
        <inkml:trace contextRef="#ctx0" brushRef="#br0" timeOffset="-4.85403E7">12944 3 403 0,'0'0'107'0,"0"0"-13"16,0 0 20-16,0 0 52 15,0 0-45-15,0 0-25 16,0 0-27-16,4-34 8 16,-4 30-2-16,0-1-13 15,0 5-15-15,0-2-14 0,0 2 8 16,0 0-15 0,0 0-13-16,0 0-3 0,0 0 1 15,0 0 18-15,0 0 3 16,0 0-3-16,0 0 13 15,0 0 2-15,0 0-16 16,0 0 10-16,0 7 32 16,0 11-22-16,0 2 17 15,0 4-25-15,0-3 6 16,3 9 3-16,3-2 4 16,0-3-16-16,1 4-18 15,-4-6 1-15,3 2 7 16,0-3-5-16,-1-4-5 15,-3 2 3-15,1-5-3 16,0-2 0-16,-3-1-3 0,0 0-1 16,0-4 8-16,0-3-11 15,0 5 4-15,0-5-1 16,0 8-4-16,0-3 3 16,0 4 11-16,0 4 0 15,0 2-5-15,0 0 1 16,0-6-6-16,0 0 1 15,0-6-2-15,0-2-11 16,0-6 0-16,0 4 13 16,0-4 3-16,0 0-9 15,0 0 2-15,0 0-4 16,0 0-6-16,0 0-7 16,0 2-57-16,0 3-167 15,-22-5-28-15,0 0-283 16,0 0-349-16</inkml:trace>
      </inkml:traceGroup>
      <inkml:traceGroup>
        <inkml:annotationXML>
          <emma:emma xmlns:emma="http://www.w3.org/2003/04/emma" version="1.0">
            <emma:interpretation id="{9ED8B8CD-87DE-4CE1-B6C0-FE9549EDD5D2}" emma:medium="tactile" emma:mode="ink">
              <msink:context xmlns:msink="http://schemas.microsoft.com/ink/2010/main" type="line" rotatedBoundingBox="27429,10226 31913,10428 31858,11632 27375,11430"/>
            </emma:interpretation>
          </emma:emma>
        </inkml:annotationXML>
        <inkml:traceGroup>
          <inkml:annotationXML>
            <emma:emma xmlns:emma="http://www.w3.org/2003/04/emma" version="1.0">
              <emma:interpretation id="{C4B07D0E-7208-47DA-BD0E-2A270C721791}" emma:medium="tactile" emma:mode="ink">
                <msink:context xmlns:msink="http://schemas.microsoft.com/ink/2010/main" type="inkWord" rotatedBoundingBox="27429,10226 31913,10428 31858,11632 27375,11430"/>
              </emma:interpretation>
              <emma:one-of disjunction-type="recognition" id="oneOf17">
                <emma:interpretation id="interp25" emma:lang="" emma:confidence="1">
                  <emma:literal/>
                </emma:interpretation>
              </emma:one-of>
            </emma:emma>
          </inkml:annotationXML>
          <inkml:trace contextRef="#ctx0" brushRef="#br0" timeOffset="-4.85577E7">14134 346 257 0,'0'0'177'0,"0"0"-102"0,0 0 47 16,0 0 61-16,0 0-43 15,0 0-47-15,0 0-30 16,0 0 7-16,0 0-1 16,0 0 9-16,0 0-5 15,0 0 2-15,0-3 18 16,0 1-18-16,3-6-20 16,0 3 18-16,0 0 2 15,-1 2-18-15,6-4-3 16,-2 7 11-16,3-7-4 15,7 4-36-15,6-4-15 16,7 2 37-16,9 3-10 0,7-2-13 16,7-1 5-16,6 3 19 15,5-5-16-15,0 4-8 16,2-4-12-16,-5 1-6 16,-10 2-5-16,-6-1 7 15,-11 2-8-15,-14 3 0 16,-7 0-1-16,-9-2-10 15,-3 2-4-15,0 0 5 16,0 0 2-16,4 0-7 16,2 0-47-16,7 0-109 15,12 0-164-15,0 0-144 16,-3-4-408-16</inkml:trace>
          <inkml:trace contextRef="#ctx0" brushRef="#br0" timeOffset="-4.85572E7">15303 291 178 0,'0'0'505'0,"0"0"-350"16,0 0-56-16,0 0-19 16,0 0 14-16,0 0-15 15,0 0-32-15,0-6-20 16,0 6 1-16,0 0 38 15,0 0 39-15,0 0 8 16,3 0 10-16,7 0 15 16,6 0-35-16,9 0-28 15,14 0-10-15,11 0-3 16,7 10 5-16,3 1-30 16,0 1-14-16,1-4-15 15,-4-3 5-15,-4-3-13 16,-4-2-8-16,-11 0-16 0,-13 0-18 15,-13 0 5-15,-5 0-8 16,-7 0-44-16,0 0-72 16,0 0-31-16,0 4 13 15,0 2-47-15,0-1-311 0</inkml:trace>
          <inkml:trace contextRef="#ctx0" brushRef="#br0" timeOffset="-4.85561E7">15953 72 851 0,'0'0'236'15,"0"0"-145"-15,0 0-46 16,0 0 44-16,0 0 29 15,0 0-11-15,0 0 0 16,131 86 15-16,-87-64-31 16,0-2-27-16,-3 0-4 15,-3-3-35-15,-10-3-8 0,-8-4-6 16,-7-6-10 0,-10-4 5-16,0 3 6 0,-3-3-7 15,0 3-5-15,0 4-12 16,0 4 6-16,-9 6 6 15,-10 10 2-15,0 8 15 16,-1 8-2-16,-2 7 20 16,-4 0-13-16,1 0-4 15,0 0 13-15,-3-8 30 16,2-4 4-16,6-13-13 16,1-2-12-16,10-9-15 15,4-4-12-15,5-2-1 16,0-5 1-16,0-3-13 15,0 2-59-15,0-2-51 16,-14 3-140-16,-2-1-263 0,-3-2 24 16</inkml:trace>
          <inkml:trace contextRef="#ctx0" brushRef="#br0" timeOffset="-4.85567E7">16029 331 532 0,'0'0'406'16,"0"0"-221"-16,0 0-109 0,0 0 45 16,0 0 30-16,0 0-18 15,0 0-51-15,193 35-18 16,-158-26-24-16,-2-1-21 16,-11 0-11-16,-6-3-6 15,-7-1-2-15,-6-4-21 16,0 0-24-16,-3 0-31 15,0 0-31-15,0 0-99 16,0-9-510-16</inkml:trace>
          <inkml:trace contextRef="#ctx0" brushRef="#br0" timeOffset="-4.85618E7">16644-127 795 0,'0'0'151'16,"0"0"-78"-16,0 0-4 15,0 0-31-15,0 0-2 16,0 0-26-16,0 0-9 16,10-58 23-16,-4 53-10 15,-3 2 58-15,0 0 5 16,-3-1 18-16,3 1-21 16,2 1-2-16,0-3-13 15,4 2 11-15,4-4-13 0,7 2-43 16,8-3 23-1,7 3-30-15,6-5 5 0,9 5 11 16,4-4-4-16,7 1-4 16,5-1 3-16,5-2-2 15,-5 3-8-15,-6-2-8 16,-6 2-8-16,-12 3-14 16,-14 1-23-16,-12 2-28 15,-10-2 0-15,-3 4-27 16,-3 0-3-16,0 0-7 15,0 0-18-15,0 0-54 16,0 0-159-16</inkml:trace>
          <inkml:trace contextRef="#ctx0" brushRef="#br0" timeOffset="-4.85603E7">17338-145 1013 0,'0'0'172'16,"0"0"-105"-16,0 0-14 15,0 0-53-15,0 0-30 16,0 0-25-16,0 0 24 16,71 32-83-16,-59-19-139 0</inkml:trace>
          <inkml:trace contextRef="#ctx0" brushRef="#br0" timeOffset="-4.85605E7">17434 158 894 0,'0'0'163'0,"0"0"-109"15,0 0 44-15,0 0 51 16,47 168-2-16,-40-103 44 0,-4 5-9 16,-3-3-60-16,0-1-33 15,0-14-40-15,0-10-27 16,-3-11-7-16,-1-11 4 15,1-8-10-15,3-10-5 16,0-2-4-16,0 0-19 16,0 0-5-16,0-6-229 15,0-12-19-15,0-26 25 16,-12 5-27-16,-7-5-615 0</inkml:trace>
          <inkml:trace contextRef="#ctx0" brushRef="#br0" timeOffset="-4.85595E7">17881 220 367 0,'0'0'73'15,"0"0"-50"-15,0 0-1 16,0 0 103-16,0 0 83 0,0 0-11 16,0 0-47-16,72-7-44 15,-72 7-50-15,0 0-45 16,0 0 10-16,0 22 55 16,7 8 28-16,-1 13-13 15,5 6 24-15,-3 5-29 16,6-4-26-16,-9-6-22 15,1-6-9-15,-3-10-17 16,2-8 7-16,-5-9-8 16,0-2-11-16,0-6 13 15,0-3-1-15,3 0 2 16,-3 0 4-16,0 0-6 16,0 0-1-16,0 0 0 15,0 0-11-15,3 0-11 16,-3 0-5-16,0-3-18 0,0-9-26 15,3-6 26-15,-3-2-18 16,0-10 33-16,0-5-9 16,0-7-6-16,2-3-94 15,1-7-50-15,11 1-32 16,2 6 84-16,6 7 114 16,3 13 12-16,0 7 41 15,1 10 25-15,2 8 21 16,-3 0-46-16,0 0-2 15,2 0-3-15,-5 13-9 16,3 5 2-16,-3 2 16 16,0 0 25-16,-6 2 0 0,0 4 10 15,-4 1-16-15,-2 3-14 16,-1 7 7-16,4 4 14 16,1 1 18-16,-3 5-1 15,3-1-27-15,-3 4 5 16,6-2-8-16,-1-2-16 15,0-4-4-15,-4-1-14 16,4-7-9-16,-6-3-2 16,2-7-5-16,-2-7-2 15,-4-6 1-15,-3-5-7 16,-3-5-12-16,0-1-19 16,0 4-74-16,0 2-261 15,0 1-279-15,0-7-319 0</inkml:trace>
          <inkml:trace contextRef="#ctx0" brushRef="#br0" timeOffset="-4.85608E7">16359 258 960 0,'0'0'181'0,"0"0"-83"0,0 0-47 16,0 0 21-16,167-15 44 15,-99 15 9-15,4 0-17 16,8 0 5-16,-7 0-39 16,-1 0-8-16,-12 0-38 15,-11 0-15-15,-15 0-13 16,-12 0-44-16,-9 0-92 16,-10 0-66-16,0 0-39 15,-3 0-101-15</inkml:trace>
          <inkml:trace contextRef="#ctx0" brushRef="#br0" timeOffset="-4.85612E7">16613-176 854 0,'0'0'134'0,"0"0"-41"0,0 0-1 15,0 0 7-15,3 179 10 16,-3-117-25-16,0 3 4 15,0 0 20-15,0 3-9 16,0-3-49-16,0 2 7 16,6-1-10-16,10-4-18 15,3-4-5-15,0-2-8 16,-4-5-6-16,1-10-4 16,-5-17-6-16,-5-6-26 15,-4-10-17-15,-2-6-32 16,0-2 20-16,0 0 14 15,-8-17-160-15,-14-5-300 0</inkml:trace>
        </inkml:traceGroup>
      </inkml:traceGroup>
      <inkml:traceGroup>
        <inkml:annotationXML>
          <emma:emma xmlns:emma="http://www.w3.org/2003/04/emma" version="1.0">
            <emma:interpretation id="{C4B39AB8-6A85-4ACE-A8C7-E44EA5C89329}" emma:medium="tactile" emma:mode="ink">
              <msink:context xmlns:msink="http://schemas.microsoft.com/ink/2010/main" type="line" rotatedBoundingBox="26931,11341 30300,11443 30276,12250 26907,12148"/>
            </emma:interpretation>
          </emma:emma>
        </inkml:annotationXML>
        <inkml:traceGroup>
          <inkml:annotationXML>
            <emma:emma xmlns:emma="http://www.w3.org/2003/04/emma" version="1.0">
              <emma:interpretation id="{A7BB5C5D-4CCB-47AD-938B-ADC452CB673D}" emma:medium="tactile" emma:mode="ink">
                <msink:context xmlns:msink="http://schemas.microsoft.com/ink/2010/main" type="inkWord" rotatedBoundingBox="26931,11359 27070,11363 27049,12075 26909,12070"/>
              </emma:interpretation>
              <emma:one-of disjunction-type="recognition" id="oneOf18">
                <emma:interpretation id="interp26" emma:lang="" emma:confidence="1">
                  <emma:literal/>
                </emma:interpretation>
              </emma:one-of>
            </emma:emma>
          </inkml:annotationXML>
          <inkml:trace contextRef="#ctx0" brushRef="#br0" timeOffset="-58665.5605">13796 660 400 0,'0'0'402'0,"0"0"-237"16,0 0-59-16,0 0-37 16,0 0 16-16,0 0 18 15,0 0-27-15,0 4-23 0,0-4 26 16,0 5 23 0,0 1-9-16,-6 0-8 0,-7 1-16 15,5 3-17-15,-5 2-3 16,0 3 5-16,2-3 15 15,-2 7-19-15,1 6 5 16,-2 5 10-16,1 3-30 16,4 9-13-16,2 1-2 15,7 3-6-15,0 4-2 16,0-1-1-16,10-2 3 16,9-1 1-16,2-5-13 15,-3-3 20-15,0-5-6 16,-3-6-7-16,-6 0-9 15,0-8 6-15,-6-9-6 0,1-3 0 16,-4-4-29 0,0-3 1-16,0 0-6 0,0 0-37 15,0-8-170-15,0-4-325 16,0 2-282-16</inkml:trace>
        </inkml:traceGroup>
        <inkml:traceGroup>
          <inkml:annotationXML>
            <emma:emma xmlns:emma="http://www.w3.org/2003/04/emma" version="1.0">
              <emma:interpretation id="{011170F0-1B5C-49BF-BA78-47E6D0C7737C}" emma:medium="tactile" emma:mode="ink">
                <msink:context xmlns:msink="http://schemas.microsoft.com/ink/2010/main" type="inkWord" rotatedBoundingBox="27015,11343 27901,11370 27879,12099 26993,12072"/>
              </emma:interpretation>
              <emma:one-of disjunction-type="recognition" id="oneOf19">
                <emma:interpretation id="interp27" emma:lang="" emma:confidence="0">
                  <emma:literal>o</emma:literal>
                </emma:interpretation>
                <emma:interpretation id="interp28" emma:lang="" emma:confidence="0">
                  <emma:literal>°</emma:literal>
                </emma:interpretation>
                <emma:interpretation id="interp29" emma:lang="" emma:confidence="0">
                  <emma:literal>0</emma:literal>
                </emma:interpretation>
                <emma:interpretation id="interp30" emma:lang="" emma:confidence="0">
                  <emma:literal>O</emma:literal>
                </emma:interpretation>
                <emma:interpretation id="interp31" emma:lang="" emma:confidence="0">
                  <emma:literal>º</emma:literal>
                </emma:interpretation>
              </emma:one-of>
            </emma:emma>
          </inkml:annotationXML>
          <inkml:trace contextRef="#ctx0" brushRef="#br1" timeOffset="144890.3756">14252 681 628 0,'0'0'144'16,"0"0"-21"-16,0 0 8 15,0 0-18-15,0 0 15 0,0 0-28 16,0 0-32 0,-54-6 9-16,54 2-5 0,-7 2-32 15,-2-3-23-15,-3 1-11 16,-4-1-6-16,-5 2-1 15,-6 3 0-15,-7 0-5 16,0 0 6-16,2 3 0 16,-2 7 12-16,3 0-6 15,7 0-5-15,3-1 9 16,8-5-8-16,2 6-1 16,1-5-1-16,4 3 1 15,-2 3 0-15,-2 5 0 16,2 7-1-16,-5 0 2 15,0 6-1-15,2 0 7 16,-2 2-8-16,2 1 2 16,1-4-2-16,1-1 1 15,5-3-1-15,4 0 1 0,0-1-1 16,0 2 36-16,0-3-8 16,13-1 9-16,8 4 12 15,3-6-28-15,4 4 11 16,-1-6-16-16,-3-2-9 15,-1 2-7-15,-5-3-11 16,-7-1 2-16,-1-2 9 16,-1-1 0-16,3 0 1 15,7 0 0-15,5 1-1 16,5 1-15-16,3-3 15 16,-1 6 12-16,-5-3-6 15,-4-5-6-15,-4 3 0 16,-10-4-2-16,-1 0 1 0,-1-4 0 15,-3-2 1-15,4 0 0 16,4 0-22-16,8 0 22 16,7 0 0-16,6-4-10 15,-1-6 10-15,-5 5 0 16,-2 0 0-16,-2-2-1 16,-7 3 1-16,1-4 4 15,-1 3 18-15,-4-5-3 16,5 1 2-16,-3-1-10 15,-2 0-2-15,2-1-8 16,-1 3 0-16,3-3 6 16,-3-3-1-16,1 3 10 0,-2-3 24 15,2-3 2 1,-5 1-23-16,5-2-19 0,-4-1 0 16,-2-4 0-16,-2 3-2 15,1-1-6-15,1 6 6 16,-7-5-4-16,0 6 6 15,0-2 7-15,0-1-7 16,-13 0-1-16,-5-2 1 16,-3 0 18-16,-3-3-12 15,3 3 0-15,-5 0-5 16,5-3 9-16,-3 3 5 16,0 0-5-16,-4 3-10 15,-5 2-4-15,-1 5-98 0,-18 9-85 16,13 0-74-1,6 0-64-15</inkml:trace>
        </inkml:traceGroup>
        <inkml:traceGroup>
          <inkml:annotationXML>
            <emma:emma xmlns:emma="http://www.w3.org/2003/04/emma" version="1.0">
              <emma:interpretation id="{161B6BB7-9C8D-4930-B4E2-B5E16BBBA8EF}" emma:medium="tactile" emma:mode="ink">
                <msink:context xmlns:msink="http://schemas.microsoft.com/ink/2010/main" type="inkWord" rotatedBoundingBox="27346,11386 30299,11475 30276,12250 27322,12161"/>
              </emma:interpretation>
              <emma:one-of disjunction-type="recognition" id="oneOf20">
                <emma:interpretation id="interp32" emma:lang="" emma:confidence="1">
                  <emma:literal/>
                </emma:interpretation>
              </emma:one-of>
            </emma:emma>
          </inkml:annotationXML>
          <inkml:trace contextRef="#ctx0" brushRef="#br0" timeOffset="-57730.3781">14085 792 340 0,'0'0'279'16,"0"0"-30"-16,0 0-59 16,0 0-44-16,0 0 20 15,0 0-15-15,0 0-44 16,0-5-13-16,0 10 19 15,0 16 39-15,0 13 18 16,0 5-7-16,0 1-53 16,0 4-17-16,0-3-18 15,-7-3-22-15,4-4-17 16,3-8-26-16,0-6 2 16,0-6-12-16,0-9-39 15,0-2-52-15,0-3-77 16,0 0-39-16,13-11-263 0,-5-5-117 0</inkml:trace>
          <inkml:trace contextRef="#ctx0" brushRef="#br0" timeOffset="-57067.7323">14149 806 506 0,'0'0'655'16,"0"0"-496"-16,0 0-30 15,0 0-50-15,0 0 27 16,0 0 79-16,0 0-63 16,76 0-1-16,-58-2 22 15,3 2-10-15,-2 0-45 16,-4 0-45-16,4 0-18 16,-8 2-24-16,2 9 0 15,-5 0 0-15,-1 1-1 0,-1 0 16 16,-3-1-7-1,-1 0-8-15,-2 1 6 0,0-2-7 16,0 3 1-16,0 4-1 16,-2 3 0-16,-17 1 5 15,4-2-4-15,1 1 5 16,1-8 6-16,7 0-11 16,3-8 0-16,3-3-1 15,0-1-25-15,9 0-32 16,15 0 57-16,7-1 11 15,-4-5-5-15,-3 6 1 16,-9 0-7-16,-5 0-10 16,-10 10 10-16,0 13 6 0,0 6 16 15,-15-2 2 1,-7 1-16-16,-2-6 11 0,6-8-12 16,0-6 4-16,2-8-2 15,6 0 6-15,2 0-1 16,2 0-12-16,3-3-2 15,3 0-18-15,0 1-21 16,0-2-56-16,0-1-138 16,22 0-447-16,-1 0-86 0</inkml:trace>
          <inkml:trace contextRef="#ctx0" brushRef="#br0" timeOffset="-56726.0655">14715 1117 742 0,'0'0'316'0,"0"0"-110"15,0 0 45-15,0 0 42 0,0 0-51 16,0 0-31-16,-13 155-82 16,7-125-61-16,4-7-45 15,2-8-23-15,0-7-39 16,0-8-127-16,0 0-191 15,0-8-335-15</inkml:trace>
          <inkml:trace contextRef="#ctx0" brushRef="#br0" timeOffset="-53996.4589">14833 863 390 0,'0'0'239'0,"0"0"-61"16,0 0-38-16,0 0-64 15,0 0-5-15,0 0 13 16,0 0-14-16,3-11 17 16,-3 9 8-16,0-1 11 15,0 0 21-15,0-1-9 16,0 4-18-16,3 0-11 0,1-4-6 16,-1-2-22-16,6-1-38 15,3-5-12-15,4 1-11 16,1-2-7-16,1 4 7 15,0 2 6-15,-2 3 9 16,-1 2 14-16,-2 2-8 16,1 0-14-16,-1-4 1 15,0 4-2-15,1-1 0 16,1 1 1-16,1-4 0 16,-3 4-6-16,-8 0-1 15,1 0-17-15,-3 0 15 16,0 0 2-16,1 4 12 15,-4 1 21-15,3 1-10 0,-1-2-12 16,1 2-11-16,0 3 0 16,-3 5-9-16,0 2 7 15,0 4 2-15,0 3 8 16,-3 2-8-16,-9-4 11 16,0-1-2-16,0-6-1 15,0-6-7-15,2 0 4 16,2-5 5-16,-2-3-10 15,4 0-1-15,-4 0-18 16,5 0 18-16,-4 0-5 16,-1 0-6-16,5 0 12 15,-1 0 0-15,2 0 9 16,4 0-8-16,0 0-1 16,0 0-2-16,0 0-17 15,0 0-6-15,13 0 25 0,2 0 7 16,-4-3-6-16,-1 3-1 15,2 0-10-15,-2 0 10 16,-2 0 0-16,8 6 6 16,-4 4 10-16,0 4-16 15,0 0 6-15,-2-1-4 16,-1 5-2-16,-7-5 7 16,1 2 6-16,-3 6 36 15,0-2 8-15,0 3-35 16,0-1-7-16,0 4-14 0,0-2 8 15,0-6-9 1,0 3 12-16,0-6 8 0,-3-2-6 16,-8-8-1-16,-4-1-5 15,-4-3 6-15,1 0-11 16,2 0-3-16,4 0-1 16,3 0-10-16,9-3-39 15,0-1-61-15,0 4-161 16,0-4-399-16</inkml:trace>
          <inkml:trace contextRef="#ctx0" brushRef="#br0" timeOffset="-53518.7123">15412 1230 567 0,'0'0'391'0,"0"0"-168"16,0 0-38-16,0 0 4 16,0 0 66-16,0 0-54 15,0 0-68-15,-34 122-46 16,24-91-14-16,-1 0-29 15,1-7-22-15,2-2-10 16,2-7-12-16,2-11-39 16,4-4-38-16,0 0-14 15,0-19-146-15,15-14-383 16,7-6-432-16</inkml:trace>
          <inkml:trace contextRef="#ctx0" brushRef="#br0" timeOffset="-52923.6881">15774 926 715 0,'0'0'214'0,"0"0"-64"15,0 0-25-15,0 0-27 16,0 0 47-16,0 0 33 16,0 0 0-16,-12-43-33 15,12 36 11-15,0 5-24 16,0 2-52-16,-4 0-49 16,4 0-12-16,0 16-4 15,-3 20 50-15,-2 8 46 16,-1 4-6-16,-1 2-17 15,-2-5-20-15,4-5-24 0,-2-7-1 16,4-2-13-16,3-7-20 16,0-2-2-16,0 0-8 15,0-3-8-15,0-2 2 16,0-5-36-16,0-10-10 16,0-2-60-16,0 0-49 15,10-10-71-15,7-13-330 16,-2-7-527-16</inkml:trace>
          <inkml:trace contextRef="#ctx0" brushRef="#br0" timeOffset="-52487.6985">15960 855 586 0,'0'0'311'0,"0"0"-112"16,0 0-57-16,0 0-52 0,0 0-18 15,0 0 2 1,0 0-11-16,0 2 8 0,-10 12 79 15,2 5-5-15,-8 6-29 16,3 3-21-16,-1 4-20 16,-1 6-17-16,2 4-12 15,2 1-11-15,4 2-6 16,7-5 14-16,0-1 3 16,7-9-26-16,22-9-14 15,8-9 9-15,5-7-3 16,1-5 7-16,1 0-17 15,-5-5 7-15,-12-14 6 16,-12-1-15-16,-12 1-10 16,-3 0-36-16,0 4 19 15,-15-1 20-15,-9 9-17 0,-4 4 14 16,4 3 10 0,0 0-1-16,8 0-16 0,5 3-60 15,4 8-106-15,7 5-127 16,0-3-74-16,0 2-288 0</inkml:trace>
          <inkml:trace contextRef="#ctx0" brushRef="#br0" timeOffset="-51996.7315">16234 748 857 0,'0'0'226'0,"0"0"43"0,0 0-64 16,0 0-42-16,58 172-39 15,-44-110-49-15,-7 5-18 16,-4 1 34-16,-3 1-19 15,0-6 19-15,0-8 87 16,-10-7-82-16,-1-12-49 16,-8 1-30-16,4-7-5 15,-1-6-12-15,5-5-1 16,1-6-14-16,4-3 3 16,4-8-13-16,2-2-27 15,-3 0-100-15,3 0-160 16,-7 0-524-16</inkml:trace>
          <inkml:trace contextRef="#ctx0" brushRef="#br0" timeOffset="35872.4361">16605 790 838 0,'0'0'202'0,"0"0"-79"16,0 0-35-16,0 0-36 0,0 0 2 16,0 0-25-1,0 0-19-15,-3 0 18 0,3 0 40 16,0 0 26-16,0 0 19 16,0 0-7-16,0 0-15 15,0 0-22-15,0 0-18 16,-4 0 0-16,4 0-13 15,-3 0-11-15,3 0-11 16,-3 0-1-16,3 0-14 16,-2 10 0-16,-1 1 10 15,-4 6-11-15,1-1 9 16,0 3-6-16,-6 1-3 16,0 0 8-16,-3 6-7 0,-1-2 5 15,1-5-5 1,9-2-1-16,1-3 0 0,5-4-1 15,0-5-14-15,0 2-9 16,0-7 7-16,2 3 17 16,7-3 18-16,-2 0-2 15,-4 0 6-15,-3 0-4 16,0 0-17-16,0 0 5 16,0 0-6-16,0 0 9 15,5 0-4-15,8 0-5 16,8 0 0-16,16-6 8 15,8-7-7-15,10-7 0 16,6 1 0-16,3 0 12 16,-7 2-12-16,-4 3 10 15,-8 3-3-15,-11 4-7 16,-13 4 14-16,-10 0-15 16,-4 3-51-16,-7 0-162 0,0 0-141 15,0 0 46-15,0 0-529 16</inkml:trace>
        </inkml:traceGroup>
      </inkml:traceGroup>
      <inkml:traceGroup>
        <inkml:annotationXML>
          <emma:emma xmlns:emma="http://www.w3.org/2003/04/emma" version="1.0">
            <emma:interpretation id="{B83B4733-1BD1-4AA9-8059-683E2BA5AAB3}" emma:medium="tactile" emma:mode="ink">
              <msink:context xmlns:msink="http://schemas.microsoft.com/ink/2010/main" type="line" rotatedBoundingBox="21625,11040 24112,11294 24025,12150 21538,11897"/>
            </emma:interpretation>
          </emma:emma>
        </inkml:annotationXML>
        <inkml:traceGroup>
          <inkml:annotationXML>
            <emma:emma xmlns:emma="http://www.w3.org/2003/04/emma" version="1.0">
              <emma:interpretation id="{6A524DBF-37DC-4690-A419-0DE3EFFA964F}" emma:medium="tactile" emma:mode="ink">
                <msink:context xmlns:msink="http://schemas.microsoft.com/ink/2010/main" type="inkWord" rotatedBoundingBox="21625,11040 24112,11294 24025,12150 21538,11897"/>
              </emma:interpretation>
            </emma:emma>
          </inkml:annotationXML>
          <inkml:trace contextRef="#ctx0" brushRef="#br0" timeOffset="-65813.8708">8624 631 687 0,'0'0'245'15,"0"0"-87"-15,0 0-28 16,0 0-46-16,0 0 16 16,0 0 2-16,0 0-8 15,76 0-25-15,-63-3-14 16,0 0 18-16,-8 0-17 0,4 3-14 16,-2 0-11-1,1 0 10-15,5 0 0 0,-4 3 6 16,6 11-12-16,1 2 6 15,-1 4 4-15,-1 1-3 16,-1-2-2-16,-5 3-10 16,2 2 4-16,-7 7 13 15,-3 1 16-15,0 7-23 16,0 0-2-16,0-5-17 16,0 0-9-16,0-6-10 15,0-10-1-15,0-6 5 16,0-6-6-16,0-5-16 15,0-1-23-15,0 0-26 16,0 0-20-16,0 0-41 0,3 0-42 16,3 0-207-1,1 0-286-15</inkml:trace>
          <inkml:trace contextRef="#ctx0" brushRef="#br0" timeOffset="-65442.5936">8658 886 916 0,'0'0'322'0,"0"0"-80"16,0 0 17-16,0 0-89 15,0 0-30-15,0 0-29 16,0 0-3-16,68-27 6 16,-26 12-6-16,-2-1-28 15,-4 1-26-15,-6 6-38 16,-9 2-16-16,-11 7-12 15,-4 0-69-15,-4 0-44 16,-2 0-7-16,0 12-22 0,0 2-161 16,0-9-226-16</inkml:trace>
          <inkml:trace contextRef="#ctx0" brushRef="#br0" timeOffset="-64820.8146">9179 1022 592 0,'0'0'177'15,"0"0"18"-15,0 0 0 16,0 0 26-16,0 0 18 16,0 0-18-16,0 0-79 15,6 40-25-15,-6-12 68 16,0 8-67-16,0 0-60 16,0-1-25-16,0-7-17 15,0-4-6-15,0-5-2 0,0-8-8 16,0-5 0-1,0-4-2-15,0-2-72 0,0 0-79 16,0 0-64-16,0-14-282 16,0 1-105-16</inkml:trace>
          <inkml:trace contextRef="#ctx0" brushRef="#br0" timeOffset="-66721.1095">8433 535 35 0,'0'0'589'16,"0"0"-394"-16,0 0-23 0,0 0-62 16,0 0-64-1,0 0-15-15,0 0-12 0,9 0-12 16,-9 0-1-16,0 0 27 15,0 0 29-15,0 0 9 16,0 0 0-16,0 0-8 16,0 0-27-16,0 0-20 15,0 0-6-15,0 0 12 16,0 0 23-16,0 0 3 16,0 0 9-16,0 0 8 15,0 0-7-15,0 0-17 16,0 0-13-16,0 0-15 0,0 0-1 15,0 0-6-15,0 0 0 16,0 0 4-16,0 0 10 16,0 0 18-16,-9 0 0 15,2 2-8-15,-1 4-8 16,-5 1-7-16,2 5-2 16,-2-1-3-16,1 2-1 15,0 3-8-15,2-1 12 16,2 4-7-16,5 0-4 15,-1 3 5-15,4 6 8 16,0 4 10-16,0 4 24 16,0 4-3-16,4 4-14 15,7 1-6-15,5-4-12 16,-1-9-6-16,-3-4-2 16,-2-9-5-16,-8-7-1 0,1-8-10 15,-3-4-30-15,0 0-12 16,0 0-20-16,0 0-112 15,-15-3-353-15,-4-2-50 0</inkml:trace>
          <inkml:trace contextRef="#ctx0" brushRef="#br0" timeOffset="-62705.2776">9453 652 453 0,'0'0'352'16,"0"0"-172"-16,0 0-21 16,0 0-38-16,0 0-7 15,0 0-24-15,0 0-22 16,0-4 8-16,0 4 26 16,0 0 3-16,0 0-20 15,0 0-25-15,-3 0-17 16,-10 2-11-16,-2 12-1 15,-4 3-14-15,-2 3 24 16,0 4 1-16,0-1-7 0,3 2-2 16,2 2-2-1,5 1 3-15,1 1 1 0,4 0-15 16,3 0-1-16,3 2-10 16,0-2-9-16,0-1 6 15,0-3-5-15,3-6-1 16,13-4-10-16,5-3 9 15,0-8 2-15,3-4 25 16,3 0-14-16,-2-7-12 16,-1-12 27-16,-5-5-27 15,-7-1 0-15,-3 1 0 16,-9 1 1-16,0 1 1 16,0 7-2-16,0 3-10 15,-16 8 4-15,-11 4 4 16,-4 0-2-16,-5 12-10 0,6 9-63 15,2-1-23-15,9 3-130 16,14-10-283-16,5-6-276 0</inkml:trace>
          <inkml:trace contextRef="#ctx0" brushRef="#br0" timeOffset="-62260.745">9748 934 869 0,'0'0'347'0,"0"0"-117"16,0 0-38-1,0 0-75-15,0 0 29 0,0 0 14 16,0 0-66-16,-16 140-38 16,11-116-20-16,-2-1-23 15,4-10-13-15,0-2-30 16,3-3-60-16,0-4-86 16,0-4-150-16,0 0-65 15,0-6-791-15</inkml:trace>
          <inkml:trace contextRef="#ctx0" brushRef="#br0" timeOffset="-61848.938">9951 710 806 0,'0'0'133'16,"0"0"27"-16,0 0 43 0,0 0 6 15,0 0 22-15,0 0-92 16,0 0-16-16,34 34 57 16,-34 9-22-16,-6 6-46 15,-3-2-46-15,0-6-23 16,6-9-21-16,3-6-22 16,0-5 0-16,0-8-41 15,0-4-43-15,0-6 29 16,9-3-94-16,6 0-104 15,1 0-152-15,-5-10-189 0</inkml:trace>
          <inkml:trace contextRef="#ctx0" brushRef="#br0" timeOffset="-61083.1356">10135 685 461 0,'0'0'229'0,"0"0"2"16,0 0-41-16,0 0-27 15,0 0 10-15,0 0-25 16,0 0-8-16,3-3-27 16,-1 3-43-16,4 0-26 15,7 0-13-15,2 0 15 16,4-1 40-16,-5 1-1 15,4 0-12-15,-2 0-20 16,-1 0-4-16,-4 0-12 16,2 0-21-16,-3 7-4 15,-4 3-12-15,-1 2 0 16,-2-1 9-16,-3 2-8 16,0 1 10-16,0 3-5 15,0 2 6-15,-3 6 4 0,-15-1-10 16,-6 2 8-1,0 1-13-15,3-6-1 0,5-8 0 16,4-1 0-16,9-10-1 16,3-2-11-16,0 0 0 15,0 0-14-15,0 0 25 16,15-5 2-16,1-4 6 16,-2 4 2-16,4 3-8 15,1 2 5-15,2 0-6 16,1 0 8-16,0 7-7 15,-1 12 5-15,3 4 19 16,-6 1 11-16,-9 1-24 16,-2-2-6-16,-7-2 3 0,0-2 25 15,-19-3 8-15,-6 1-2 16,-2 0 5-16,0-4-2 16,-1-2-12-16,7-1-11 15,5-1-19-15,8-6-1 16,5-3-7-16,3 0-47 15,0 0-81-15,0-3-161 16,11-13-513-16</inkml:trace>
          <inkml:trace contextRef="#ctx0" brushRef="#br0" timeOffset="-60549.024">10618 567 849 0,'0'0'395'16,"0"0"-205"-16,0 0 26 15,0 0-71-15,0 0 75 16,0 0-20-16,0 0-60 16,144 165-27-16,-118-107-40 15,-10 7-11-15,-13 4-19 0,-3-1-4 16,0-8 33 0,-13-5-31-16,-5-11-18 0,-3-9-13 15,2-4-8-15,2-7-1 16,2-2-1-16,2-6-23 15,2 1-23-15,4-7 13 16,-2 2 12-16,6-1-14 16,-1-5-35-16,4-5-78 15,0-1-120-15,0 0-478 0</inkml:trace>
        </inkml:traceGroup>
      </inkml:traceGroup>
    </inkml:traceGroup>
    <inkml:traceGroup>
      <inkml:annotationXML>
        <emma:emma xmlns:emma="http://www.w3.org/2003/04/emma" version="1.0">
          <emma:interpretation id="{A65A68C8-C700-47D0-9D59-797E019D7D62}" emma:medium="tactile" emma:mode="ink">
            <msink:context xmlns:msink="http://schemas.microsoft.com/ink/2010/main" type="paragraph" rotatedBoundingBox="21562,11806 30032,12518 29958,13398 21488,12685" alignmentLevel="2"/>
          </emma:interpretation>
        </emma:emma>
      </inkml:annotationXML>
      <inkml:traceGroup>
        <inkml:annotationXML>
          <emma:emma xmlns:emma="http://www.w3.org/2003/04/emma" version="1.0">
            <emma:interpretation id="{7248FEDD-0ADA-495C-8979-603982057167}" emma:medium="tactile" emma:mode="ink">
              <msink:context xmlns:msink="http://schemas.microsoft.com/ink/2010/main" type="line" rotatedBoundingBox="21562,11806 30032,12518 29958,13398 21488,12685"/>
            </emma:interpretation>
          </emma:emma>
        </inkml:annotationXML>
        <inkml:traceGroup>
          <inkml:annotationXML>
            <emma:emma xmlns:emma="http://www.w3.org/2003/04/emma" version="1.0">
              <emma:interpretation id="{A83A015B-B4A4-4EA7-8408-DB670880C366}" emma:medium="tactile" emma:mode="ink">
                <msink:context xmlns:msink="http://schemas.microsoft.com/ink/2010/main" type="inkWord" rotatedBoundingBox="21543,12035 23075,12164 23023,12786 21490,12657"/>
              </emma:interpretation>
              <emma:one-of disjunction-type="recognition" id="oneOf21">
                <emma:interpretation id="interp33" emma:lang="" emma:confidence="1">
                  <emma:literal/>
                </emma:interpretation>
              </emma:one-of>
            </emma:emma>
          </inkml:annotationXML>
          <inkml:trace contextRef="#ctx0" brushRef="#br1" timeOffset="84745.1079">8436 1345 595 0,'0'0'232'0,"0"0"-92"0,0 0-39 16,0 0-21-16,0 0-21 15,0 0-1-15,-3 7-17 16,-1-7-4-16,1 0 23 16,-2 7-8-16,-5-2 9 15,-1 3 15-15,-8 3 11 16,4 4-1-16,-6 1 11 16,2 6-27-16,1 2-8 0,-1 10-13 15,8 6 11 1,-2 0-23-16,8 7-3 0,2-5-9 15,3-7-13-15,0-4-11 16,0-7-1-16,8-5 0 16,11 0 7-16,-1 1 18 15,-2-1-24-15,2 3 14 16,-4 0-15-16,-1-3-6 16,-5 0-66-16,-1-4-94 15,-4-3-194-15,0-8-140 0</inkml:trace>
          <inkml:trace contextRef="#ctx0" brushRef="#br1" timeOffset="90151.0417">8610 1463 945 0,'0'0'155'0,"0"0"-48"15,0 0 16-15,0 0-16 16,0 0-2-16,155-17-54 16,-134 17-34-16,-2 0 46 15,-8 2 20-15,2 15 0 16,-5 5 10-16,2 2-2 0,-4 7 1 15,-3 1-21-15,-3 8-15 16,0 3-3-16,0 6-3 16,-3 3-4-16,-13 1-15 15,2-4-13-15,1-6-5 16,4-9-11-16,6-11 4 16,0-6-6-16,3-7-22 15,0-10-29-15,0 0-17 16,0 0-49-16,6-12-81 15,6-5-305-15,-2-2-136 0</inkml:trace>
          <inkml:trace contextRef="#ctx0" brushRef="#br1" timeOffset="90398.917">8637 1784 1003 0,'0'0'232'16,"0"0"16"-16,0 0 52 16,158 0-122-16,-109 0-87 15,-6 0-50-15,-4 0-41 0,-9 0-60 16,-2 0-86-16,-7 0-177 15,-9-16-260-15</inkml:trace>
          <inkml:trace contextRef="#ctx0" brushRef="#br1" timeOffset="91860.1021">9611 1626 538 0,'0'0'212'0,"0"0"-142"16,0 0 8-16,0 0-15 15,0 0 17-15,0 0 7 16,0 0-21-16,-28 0 18 0,22 0 35 16,-5 0 2-1,1 0 23-15,-6 3-7 0,1 4-33 16,-2 0-43-16,-9 7-25 16,2 3-19-16,0 2-3 15,0 3-6-15,2 2-7 16,8 5 12-16,4-2-11 15,4 0 26-15,6-1 6 16,0 7 4-16,0 0 0 16,16 1-4-16,5-3-19 15,6 0 3-15,1-6-12 16,2-6-12-16,-6-11-3 16,1-8 9-16,2 0 0 15,4-16 0-15,1-20 0 0,5-7-44 16,3-4 25-16,-4 1 17 15,-9 7-8-15,-4 6 9 16,-15 6-1-16,-8 8 2 16,0 0 18-16,-21 4 16 15,-18 2-13-15,-11 5-21 16,2 0-9-16,6-1-49 16,8-1-131-16,13-1-319 15,11 0-939-15</inkml:trace>
        </inkml:traceGroup>
        <inkml:traceGroup>
          <inkml:annotationXML>
            <emma:emma xmlns:emma="http://www.w3.org/2003/04/emma" version="1.0">
              <emma:interpretation id="{53C4EA10-5E4B-4290-B6A8-FBDBF7712B9A}" emma:medium="tactile" emma:mode="ink">
                <msink:context xmlns:msink="http://schemas.microsoft.com/ink/2010/main" type="inkWord" rotatedBoundingBox="23523,11971 24396,12044 24331,12817 23458,12744"/>
              </emma:interpretation>
              <emma:one-of disjunction-type="recognition" id="oneOf22">
                <emma:interpretation id="interp34" emma:lang="" emma:confidence="1">
                  <emma:literal/>
                </emma:interpretation>
              </emma:one-of>
            </emma:emma>
          </inkml:annotationXML>
          <inkml:trace contextRef="#ctx0" brushRef="#br1" timeOffset="85752.2778">10944 1340 899 0,'0'0'235'16,"0"0"-22"-16,0 0-47 16,0 0-15-16,0 0-6 15,0 0-46-15,0 0-65 16,-3-15-20-16,3 15 13 16,0 0 2-16,0 0-4 15,0 0-3-15,0 0-3 16,0 0 3-16,0 11 44 15,15 9 2-15,0 5-20 16,3 5-13-16,3 5 15 16,-3 1-13-16,-2 3-16 15,2 1 34-15,-5 1-3 16,-5 3-18-16,-5-2-4 0,2-1 7 16,-5-2-16-16,0-2-7 15,0-1-4-15,0-6-1 16,0-6 3-16,-8-7-11 15,8-9 5-15,0-4-6 16,0-2 0-16,0-2-8 16,0 0 8-16,0 0 0 15,-2 1-15-15,-1 3-21 16,0 2 5-16,0 0-34 16,3 1-85-16,0-1-178 15,0-6-414-15</inkml:trace>
          <inkml:trace contextRef="#ctx0" brushRef="#br1" timeOffset="87288.664">10228 1705 235 0,'0'0'645'0,"0"0"-506"16,0 0 15-16,0 0-6 16,0 0-29-16,0 0-4 0,0 0-16 15,7 0-10-15,-1 15 92 16,-1 10 27-16,2 2-50 15,-1 6-39-15,-6 3-34 16,0-1-33-16,0-4-18 16,0-1-16-16,0-7-9 15,0 0-8-15,0-4 6 16,0-3-7-16,0-5-36 16,0 0-37-16,0-5-58 15,0-6-79-15,8 0-274 16,11 0-56-16</inkml:trace>
          <inkml:trace contextRef="#ctx0" brushRef="#br1" timeOffset="87950.1854">10481 1597 770 0,'0'0'268'0,"0"0"-123"0,0 0 48 15,0 0-124-15,0 0 27 16,0 0 50-16,0 0-57 16,60-67 0-16,-44 65 36 15,-3 2-33-15,2 0-27 16,3 0-11-16,4 0-1 16,-1 0-24-16,0 2-4 15,-3 5-5-15,-2 0-19 16,-5 2-1-16,-4-1-5 15,-4 5-11-15,-3 4 16 16,0 6 0-16,0 1 24 16,-13 7 26-16,-5-5-17 15,-3 1-14-15,2-1-16 0,4-10 5 16,6-8-7 0,4-2 6-16,5-6 2 0,0 0 6 15,0 0-6-15,0 0-9 16,3 0 1-16,11 0 4 15,1 0-4-15,4 0 4 16,2 0-5-16,-3 0-14 16,-2 0-8-16,-4 11-5 15,0-1 12-15,-5 5 15 16,-4 1-13-16,-3 1 0 16,0 4 13-16,0 2 29 15,-26 3 3-15,-1 1 0 0,-2 1-9 16,0-6 1-1,8-10 0-15,6 0-3 0,9-8-12 16,6-4 2-16,0 0-11 16,0 0-49-16,0 0-101 15,0-6-165-15,3 3-418 0</inkml:trace>
        </inkml:traceGroup>
        <inkml:traceGroup>
          <inkml:annotationXML>
            <emma:emma xmlns:emma="http://www.w3.org/2003/04/emma" version="1.0">
              <emma:interpretation id="{BFC43E6E-7D68-495B-90C3-1907F0B3D988}" emma:medium="tactile" emma:mode="ink">
                <msink:context xmlns:msink="http://schemas.microsoft.com/ink/2010/main" type="inkWord" rotatedBoundingBox="26853,12273 28017,12371 27944,13228 26781,13130"/>
              </emma:interpretation>
              <emma:one-of disjunction-type="recognition" id="oneOf23">
                <emma:interpretation id="interp35" emma:lang="" emma:confidence="1">
                  <emma:literal/>
                </emma:interpretation>
              </emma:one-of>
            </emma:emma>
          </inkml:annotationXML>
          <inkml:trace contextRef="#ctx0" brushRef="#br0" timeOffset="-33687.2469">13704 1580 704 0,'0'0'134'15,"0"0"-79"-15,0 0-39 16,0 0 42-16,0 0 43 0,0 0 7 15,0 0 24-15,-27 53 32 16,12-37 46-16,-1 5-12 16,-2 14-38-16,-1 5-63 15,2 12-13-15,2 11-16 16,2 8-21-16,7 4 10 16,1 5-16-16,1-2 4 15,4-10-8-15,0-10-16 16,0-12 7-16,0-13 9 15,0-14-37-15,0-4-22 16,15-5-48-16,3-4-49 16,14 4-67-16,-3-1-300 15,-5-8-143-15</inkml:trace>
          <inkml:trace contextRef="#ctx0" brushRef="#br0" timeOffset="-33028.3361">13769 1887 738 0,'0'0'373'0,"0"0"-148"0,0 0 90 16,0 0-108-1,0 0-44-15,0 0-47 0,0 0-44 16,127-52-7-16,-93 52-10 15,-5 0-33-15,-3 8-22 16,-12 13 0-16,-7 10-8 16,-7 1 8-16,0 8 12 15,-13 3 4-15,-14 6 18 16,-1-2-9-16,4-3 0 16,3-6-2-16,6-5-2 15,9-10-9-15,6-11-11 16,0 0-1-16,0-9 0 15,11-3 0-15,12 0 10 16,-2 0 19-16,0 0-29 0,0-3-75 16,-5 3-172-16,-5 0-358 15,-4 0-266-15</inkml:trace>
          <inkml:trace contextRef="#ctx0" brushRef="#br0" timeOffset="-32109.9128">13822 2129 413 0,'0'0'265'15,"0"0"-161"-15,0 0 10 16,0 0-15-16,0 0 29 16,0 0-12-16,0 0-19 15,0-61-14-15,0 52 5 16,0 2 7-16,0 1 0 15,0 2-40-15,0 2-5 16,0 2 8-16,0 0 8 16,0 0 12-16,-5-3-5 0,-1 3-14 15,3-2-15 1,-1 2 11-16,4 0-15 0,0 0-15 16,0 0-13-16,0 24 1 15,0 15 39-15,0 4-8 16,-3 4-17-16,-2-1-9 15,-1-7-2-15,-4-5-1 16,7-15-6-16,0-5-8 16,3-9-1-16,0-3-47 15,0-2-37-15,0 0-46 16,0 0-12-16,9 0-180 16,-2 0-185-16,-7 0-720 0</inkml:trace>
          <inkml:trace contextRef="#ctx0" brushRef="#br0" timeOffset="-31373.24">14180 2172 354 0,'0'0'381'0,"0"0"-175"15,0 0 15-15,0 0-18 16,0 0 6-16,0 0 13 15,0 0-101-15,11 5-63 16,-11 28 107-16,0 6 26 16,0 2-83-16,0-1-11 15,0-1-29-15,3-3-31 16,-3-9-23-16,4-8-14 16,-4-5-28-16,0-7-48 15,0-7-110-15,0 0-305 16,-4-4-204-16</inkml:trace>
          <inkml:trace contextRef="#ctx0" brushRef="#br0" timeOffset="-29655.2529">14475 1912 1003 0,'0'0'339'0,"0"0"-46"16,0 0-11-16,0 0-131 0,0 0-65 15,0 0-7-15,0 0-39 16,45-82 16-16,-21 68 27 16,4 3 6-16,-1 8-11 15,4 3-29-15,-7 0-27 16,0 12-22-16,-6 11 0 16,-5 8 0-16,-7-1 0 15,-6 3 0-15,0-4 22 16,-13 2 9-16,-11 0-7 15,-3-7 0-15,2-2-12 16,4-5-4-16,12-7-8 16,6-2-9-16,3 3 8 0,0 1-17 15,6 0 12-15,18 0 6 16,4 2 6-16,-4-6 1 16,-3 2 7-16,-8 4-7 15,-13 0-7-15,0 6 0 16,0 1 13-16,-21-1 9 15,-7-1-4-15,4-6-12 16,0-5-4-16,2-5-2 16,10-3-14-16,3 0-4 15,5 0-13-15,4 0-29 16,0 0-93-16,7 0-215 16,7 0-484-16</inkml:trace>
        </inkml:traceGroup>
        <inkml:traceGroup>
          <inkml:annotationXML>
            <emma:emma xmlns:emma="http://www.w3.org/2003/04/emma" version="1.0">
              <emma:interpretation id="{132D9C52-89D9-432B-ADBB-41E1B62640A4}" emma:medium="tactile" emma:mode="ink">
                <msink:context xmlns:msink="http://schemas.microsoft.com/ink/2010/main" type="inkWord" rotatedBoundingBox="28390,12383 30031,12521 29958,13391 28317,13253"/>
              </emma:interpretation>
              <emma:one-of disjunction-type="recognition" id="oneOf24">
                <emma:interpretation id="interp36" emma:lang="" emma:confidence="1">
                  <emma:literal/>
                </emma:interpretation>
              </emma:one-of>
            </emma:emma>
          </inkml:annotationXML>
          <inkml:trace contextRef="#ctx0" brushRef="#br0" timeOffset="-29307.7695">15102 2271 192 0,'0'0'1054'0,"0"0"-774"0,0 0-6 16,0 0-72-16,0 0 27 15,0 0-53-15,0 0-88 16,0 155-51-16,-16-125-23 15,3-4-13-15,8-7-1 16,-1-12-88-16,6-4-128 16,0-3-121-16,0-5-187 15,9-14-650-15</inkml:trace>
          <inkml:trace contextRef="#ctx0" brushRef="#br0" timeOffset="-28848.2885">15436 1884 889 0,'0'0'340'0,"0"0"-82"15,0 0 7-15,0 0-111 16,0 0-7-16,0 0 61 16,0 0-80-16,16 187-39 15,-16-129-11-15,0-6-11 16,-13-9-14-16,0-11-21 16,8-8-18-16,-1-8-14 15,-1-9-33-15,7-3-72 16,0-4-107-16,0 0-117 0,0 0-266 15,0 0-211-15</inkml:trace>
          <inkml:trace contextRef="#ctx0" brushRef="#br0" timeOffset="-28453.8252">15647 1931 82 0,'0'0'741'0,"0"0"-619"0,0 0-15 15,0 0-13-15,0 0 9 16,0 0 38-16,0 0-50 15,-71 71 12-15,71-46 87 16,18 2-35-16,6 1-29 16,0 4 14-16,-1-1-51 15,-9-1-27-15,-1 3-36 16,-10 0-18-16,-3 2 2 16,0-2 6-16,0-2-8 15,-6-11 2-15,-4 0 11 16,4-12 0-16,1-5-12 15,-5-3-9-15,4 0-21 0,-6-32-161 16,3-1-206-16,-1-3-227 16</inkml:trace>
          <inkml:trace contextRef="#ctx0" brushRef="#br0" timeOffset="-28259.1174">15631 1983 1285 0,'0'0'378'0,"0"0"22"16,0 0-150-16,0 0-114 15,0 0-63-15,0 0-63 16,0 0-10-16,167-25-65 0,-133 25-100 16,-6 0-151-1,-7 0-297-15</inkml:trace>
          <inkml:trace contextRef="#ctx0" brushRef="#br0" timeOffset="-27809.8882">16026 1756 793 0,'0'0'244'0,"0"0"-60"16,0 0 33-16,0 0-21 16,0 0-13-16,98 177-29 15,-88-97-6-15,-10 9 55 16,0 0-53-16,0-4-26 16,-13-8-11-16,0-15-30 0,2-12-12 15,-2-12-43-15,5-6-28 16,-5-6-3-16,5-4-34 15,1-7-26-15,1 1 6 16,0-4 21-16,-1-9-5 16,2-1-44-16,-1-2-150 15,2 0-568-15</inkml:trace>
          <inkml:trace contextRef="#ctx0" brushRef="#br0" timeOffset="33396.2198">16458 2169 576 0,'0'0'505'16,"0"0"-389"-16,0 0 17 16,0 0-14-16,0 0 6 15,0 0 35-15,0 0-43 16,0 0-61-16,-2 0-1 0,-1 0-15 15,0 3-11-15,0 0-16 16,-1 4-11-16,-2 5 34 16,1 4 13-16,-8 4-3 15,4-4-12-15,-1-1-6 16,5 0-15-16,2-4 5 16,-4 5 7-16,4-5-7 15,0 5-2-15,0 1-6 16,3-5-8-16,-2-5-1 15,2-4 5-15,0 0 0 16,0-3 22-16,0 0 8 16,0 0 4-16,24-3-16 15,12-13 25-15,10-4-31 16,9-2-10-16,-3 7-7 16,-7-1-1-16,-8 7-1 0,-13 6-48 15,-9 3-23-15,-6 0-72 16,-2 0-133-16,-2 0-258 15,1 0-10-15</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52:00.278"/>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69AF6D41-6FBE-456F-B83F-C5F15CC46650}" emma:medium="tactile" emma:mode="ink">
          <msink:context xmlns:msink="http://schemas.microsoft.com/ink/2010/main" type="writingRegion" rotatedBoundingBox="16707,5228 17874,6235 17344,6848 16178,5841"/>
        </emma:interpretation>
      </emma:emma>
    </inkml:annotationXML>
    <inkml:traceGroup>
      <inkml:annotationXML>
        <emma:emma xmlns:emma="http://www.w3.org/2003/04/emma" version="1.0">
          <emma:interpretation id="{2FCC6BFA-19A6-4F61-A201-046CC71DE41B}" emma:medium="tactile" emma:mode="ink">
            <msink:context xmlns:msink="http://schemas.microsoft.com/ink/2010/main" type="paragraph" rotatedBoundingBox="16707,5228 17874,6235 17344,6848 16178,5841" alignmentLevel="1"/>
          </emma:interpretation>
        </emma:emma>
      </inkml:annotationXML>
      <inkml:traceGroup>
        <inkml:annotationXML>
          <emma:emma xmlns:emma="http://www.w3.org/2003/04/emma" version="1.0">
            <emma:interpretation id="{E3411770-BB7E-4A9C-9853-E32C8840265D}" emma:medium="tactile" emma:mode="ink">
              <msink:context xmlns:msink="http://schemas.microsoft.com/ink/2010/main" type="line" rotatedBoundingBox="16707,5228 17874,6235 17344,6848 16178,5841"/>
            </emma:interpretation>
          </emma:emma>
        </inkml:annotationXML>
        <inkml:traceGroup>
          <inkml:annotationXML>
            <emma:emma xmlns:emma="http://www.w3.org/2003/04/emma" version="1.0">
              <emma:interpretation id="{8ABD2D04-C572-4BF5-BD57-9116EB294274}" emma:medium="tactile" emma:mode="ink">
                <msink:context xmlns:msink="http://schemas.microsoft.com/ink/2010/main" type="inkWord" rotatedBoundingBox="16569,5388 16821,5606 16430,6059 16178,5841"/>
              </emma:interpretation>
              <emma:one-of disjunction-type="recognition" id="oneOf0">
                <emma:interpretation id="interp0" emma:lang="" emma:confidence="1">
                  <emma:literal/>
                </emma:interpretation>
              </emma:one-of>
            </emma:emma>
          </inkml:annotationXML>
          <inkml:trace contextRef="#ctx0" brushRef="#br0">3219-5201 1106 0,'0'0'274'0,"0"0"-65"16,0 0 18-16,0 0-155 15,0 0-18-15,0 0-43 0,158-25-11 16,-146 25-46-16,0 0-5 15,-7 0-49-15,0 0-31 16,-3 0-120-16,-2 8-244 0</inkml:trace>
          <inkml:trace contextRef="#ctx0" brushRef="#br0" timeOffset="-266.4714">3277-5169 535 0,'0'0'328'16,"0"0"-172"-16,0 0 0 16,0 0-69-16,0 0-12 15,0 0 18-15,0 0-15 16,0-1-14-16,0 1 16 15,0 0 25-15,-3 0-7 16,-7 0-7-16,-1 0-12 16,-8 0-30-16,-6 0-20 15,1 15-17-15,0 2-2 16,5 2 0-16,7 3-2 0,9 2-8 16,3 4 0-16,0 2 2 15,13 3 4-15,11 0 14 16,7 1 2-16,-5-5-10 15,-2-2-6-15,-5-1-4 16,-9-2 8-16,-7-8-10 16,-3 0 6-16,0-5 21 15,-8-1 22-15,-13-3 13 16,-6 3-29-16,1-1-10 16,-5 1-8-16,7 0-13 15,5-6-2-15,9 2-13 16,5-6-64-16,5 0-59 15,0-3-48-15,0-16-152 0,10-8-221 16</inkml:trace>
        </inkml:traceGroup>
        <inkml:traceGroup>
          <inkml:annotationXML>
            <emma:emma xmlns:emma="http://www.w3.org/2003/04/emma" version="1.0">
              <emma:interpretation id="{4840ECBD-922B-4122-AA80-2B07FB8EFFDA}" emma:medium="tactile" emma:mode="ink">
                <msink:context xmlns:msink="http://schemas.microsoft.com/ink/2010/main" type="inkWord" rotatedBoundingBox="17311,5749 17874,6235 17384,6802 16822,6316"/>
              </emma:interpretation>
            </emma:emma>
          </inkml:annotationXML>
          <inkml:trace contextRef="#ctx0" brushRef="#br0" timeOffset="-4.83981E7">3845-4570 675 0,'0'0'106'16,"0"0"-106"-16,0 0-116 0,0 0 109 15,0 0 7-15,0 0 26 16,0 0 51-16,0 3 34 16,0-3-12-16,7 0-18 15,2 0-27-15,4-7 30 16,-4-1-42-16,1 3-28 15,-7-3-8-15,0 6 16 16,0-1 5-16,-3 3 10 16,0-2 3-16,0 2-9 15,0-3-4-15,3 0-4 16,-3-4 2-16,0 5-13 16,5-1-2-16,-5 1 0 15,0-1 2-15,0 0 4 16,0-1 7-16,0 3 3 15,0-3-5-15,0-2 15 0,0 1-4 16,0 3 0-16,0-1-11 16,0-1-1-16,0 4 0 15,0 0-18-15,0 0-1 16,0 0-1-16,0 0 1 16,0 0 20-16,0 0 11 15,0 4 3-15,0 6-9 16,0 5 8-16,0 2 0 15,-5 3 1-15,2 6 1 16,-3 0-2-16,3-2 12 0,-4 3-8 16,4-6-4-1,3 3-4-15,0-3 1 0,0-1 6 16,0-3-9-16,0 1-6 16,0-3-10-16,0 3-11 15,0-1 7-15,0-1-7 16,3 1 8-1,1 2-8-15,-1-6 8 16,-3 5 6-16,3-3-3 0,0 2 3 16,-3-1 0-16,0-5-5 15,3 0 0-15,-3-4-1 0,3-4 0 16,-3-1 5-16,5-2 11 16,-5 0 0-16,3 0-1 15,-3 3-8-15,0-1-16 16,0 8 0-16,0 0-1 15,0 3-6-15,0-3 7 16,0 0 8-16,0-2-7 16,0-6 7-16,0-2 1 15,0 0 1-15,2 0-2 16,1 0 11 0,3 0 8-16,2 0-8 15,-2 0-1-15,-4 0-16 16,-2 0-1-16,3 0 0 15,5 0 0-15,1-2-1 16,10-4 0-16,9-6 1 0,7 2 8 16,3-3 3-16,0 4 5 15,-2 2-11-15,-5 3-5 16,-2 4 0-16,-4 0 4 16,-3 0-5-16,-3 0 0 15,-3 0 0-15,-4 0 2 16,4-2 4-16,-2-6-5 15,-6 1 1-15,3 0 4 16,-5 3-5-16,-6 2-1 16,0 2-8-16,0 0-19 15,0 0-6-15,0 0-3 16,0 0-26-16,0 0-69 16,-3 0-50-16,-24 8-128 15,5 4-218-15,-3-4-276 0</inkml:trace>
          <inkml:trace contextRef="#ctx0" brushRef="#br0" timeOffset="-4.83973E7">3830-4334 217 0,'0'0'197'16,"0"0"-71"-16,0 0 28 0,0 0 24 15,0 0-29-15,0 0-74 16,0 0-38-16,-7-43-35 16,14 35 11-16,-1 2 33 15,-3 0 18-15,0 1 33 16,0 2-13-16,-3 3-40 15,0 0-24-15,0 0-1 16,0-4 7-16,0 1-1 16,4 1-19-16,2-3 5 15,-3-5-1-15,3 5 31 16,4 0 26-16,-4-3 3 16,0 5 5-16,-2-1-15 15,2 4-25-15,3-3-10 16,4 0 9-16,1 1 5 15,5-3-7-15,0-2-4 0,6-1-13 16,3-1-2-16,-3 0 11 16,4 4-3-16,-7-2-5 15,-3 4 0-15,-7 3-16 16,-4 0-2-16,-3 0-10 16,-5 0-2-16,3 0 14 15,-3 7 1-15,0-1 7 16,3-6-2-16,-3 2-5 15,5-2 7-15,-2 0-2 16,0 0 5-16,0 0 0 16,-3 0-6-16,0 0-5 15,0 0-72-15,0 0-100 16,0 3-150-16,0-1 33 0,-6-2-594 16</inkml:trace>
          <inkml:trace contextRef="#ctx0" brushRef="#br0" timeOffset="-4.83993E7">3792-4622 147 0,'0'0'305'16,"0"0"-118"-16,0 0-115 15,0 0 8-15,0 0 43 16,0 0-27-16,0 0-35 16,-7 0-9-16,7 0-23 15,0 0-14-15,-3 0-7 16,3-3 4-16,0 3-6 15,0-3 23-15,0-1-6 16,0 4 20-16,0-1 15 16,0 1-1-16,0 0-15 15,0 0 4-15,0 0-12 16,0-4-18-16,0 4-6 16,0 0-4-16,0-2 1 0,3-2 16 15,7-1 4 1,3 0 18-16,-1-2-4 0,-2 2 1 15,2 0-10-15,-2 2 2 16,-4-1-10-16,4 1-10 16,-4 1-6-16,3 2 3 15,1 0-11-15,-1 0 1 16,7 0 10-16,4 0 10 16,2 0 2-16,3-3 4 15,4 1 1-15,5-8 2 16,1 5-13-16,3-3 0 15,-2-2 3-15,-5 2 7 0,-2 3-10 16,-7-1-5 0,-6 0-6-16,-4 3-4 0,-2 3 8 15,-7-4-9-15,0 4 11 16,-3 0-4-16,0 0-6 16,3 0-1-16,-3 0-1 15,0 0-65-15,0 0-107 16,0 0-148-16,0 0 36 15,0 0-382-15</inkml:trace>
        </inkml:traceGroup>
      </inkml:traceGroup>
    </inkml:traceGroup>
  </inkml:traceGroup>
</inkml:ink>
</file>

<file path=ppt/ink/ink4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33.25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1B2E003C-E1EF-44ED-AAA2-91475F533D0A}" emma:medium="tactile" emma:mode="ink">
          <msink:context xmlns:msink="http://schemas.microsoft.com/ink/2010/main" type="writingRegion" rotatedBoundingBox="9984,15235 10630,15235 10630,15820 9984,15820"/>
        </emma:interpretation>
      </emma:emma>
    </inkml:annotationXML>
    <inkml:traceGroup>
      <inkml:annotationXML>
        <emma:emma xmlns:emma="http://www.w3.org/2003/04/emma" version="1.0">
          <emma:interpretation id="{D9DC8D04-1B73-48FE-B820-1CAD4682304E}" emma:medium="tactile" emma:mode="ink">
            <msink:context xmlns:msink="http://schemas.microsoft.com/ink/2010/main" type="paragraph" rotatedBoundingBox="9984,15235 10630,15235 10630,15820 9984,15820" alignmentLevel="1"/>
          </emma:interpretation>
        </emma:emma>
      </inkml:annotationXML>
      <inkml:traceGroup>
        <inkml:annotationXML>
          <emma:emma xmlns:emma="http://www.w3.org/2003/04/emma" version="1.0">
            <emma:interpretation id="{7D6E420C-CED9-4144-B914-0D8E575D62D5}" emma:medium="tactile" emma:mode="ink">
              <msink:context xmlns:msink="http://schemas.microsoft.com/ink/2010/main" type="line" rotatedBoundingBox="9984,15235 10630,15235 10630,15820 9984,15820"/>
            </emma:interpretation>
          </emma:emma>
        </inkml:annotationXML>
        <inkml:traceGroup>
          <inkml:annotationXML>
            <emma:emma xmlns:emma="http://www.w3.org/2003/04/emma" version="1.0">
              <emma:interpretation id="{249DFA49-CDE5-40C3-BDAD-1594444846F8}" emma:medium="tactile" emma:mode="ink">
                <msink:context xmlns:msink="http://schemas.microsoft.com/ink/2010/main" type="inkWord" rotatedBoundingBox="9984,15235 10630,15235 10630,15820 9984,15820"/>
              </emma:interpretation>
            </emma:emma>
          </inkml:annotationXML>
          <inkml:trace contextRef="#ctx0" brushRef="#br0">-2726 4663 325 0,'0'0'129'0,"0"0"-28"0,0 0-16 16,0 0-52-16,0 0-13 15,0 0-5-15,0 0-15 16,12-25-6-16,-9 12 5 16,1 6 1-16,-1 1 0 15,0 1 55-15,-3-1 43 16,0 2 6-16,0 2-2 15,0 2-21-15,0 0-29 16,0-3-18-16,0 3 1 16,0 0 3-16,0-2-8 15,0-1 4-15,0 3 11 0,0 0 11 16,0 0-8 0,0 0-19-16,0 0-13 0,0 0-14 15,0 0 5-15,0 0 0 16,0 0 1-16,0-4 3 15,0 1 27-15,0 3 6 16,0-7-27-16,-3-3-7 16,0 5-9-16,-1 2 8 15,1-3-2-15,0 6 11 16,0-6-2-16,0 5-1 16,-4 1-14-16,1-4 1 15,-3 4 5-15,-4-3-7 16,-1 3 0-16,0-3 0 0,0 3 1 15,-2 0 0 1,0 0 1-16,1 0-2 0,-1 0 6 16,-3 0-5-16,0 0-1 15,0 0 0-15,-3 0 6 16,0 0-7-16,3 0 1 16,-3 0 0-16,-1 0 1 15,4 0 11-15,-3 6 3 16,3-2 2-16,0 3-4 15,0-1-12-15,3-1 5 16,4 8-4-16,-1-3 5 16,-1 2-5-16,3 0-2 15,0-1 1-15,3 3-2 16,-3-6 1-16,5 7 0 16,-2 3 0-16,-3-1 0 0,5 0 2 15,-1 1-1-15,1 2-1 16,3-2 0-16,0-1-7 15,0 6 15-15,3-9-3 16,0 7 15-16,0 1-2 16,0-8-3-16,0 5 2 15,0-6 18-15,0-2 2 16,3 0-4-16,3-1-13 16,-3 1-9-16,4-5 3 15,-1 2 3-15,-3 4-2 16,0-4-15-16,5 2 9 15,-5 8 6-15,2 2-3 0,-2-8 6 16,3 3 1-16,-1-8-12 16,1-1 2-16,-4-1 9 15,4 2 4-15,2-2 10 16,-2-2-1-16,4 2-8 16,-1 2-16-16,4-2 3 15,-4 0-4-15,7-1 3 16,0-4 5-16,-1 0-8 15,7 0 7-15,4-4-3 16,-4-9 11-16,1 1-5 16,-7 7-4-16,-2-7-11 15,-3 6 7-15,-2 4-8 16,-2-3 0-16,-1-2 0 0,0-1 9 16,4-4-1-1,-1-8 0-15,1 2-7 0,2 0 0 16,-2-6-1-16,-1 8 2 15,-2 2 3-15,-1 4-4 16,-3 5-1-16,-3 2 1 16,0 0-1-16,0 3 1 15,0-3 1-15,0-1 6 16,0-3-7-16,0-1 4 16,0-1-3-16,0 0 4 15,0 4-6-15,0-1 0 16,0 2 8-16,0 4-8 15,-3-2-23-15,0 2 15 16,-4 0 8-16,1-3 6 16,0 1-5-16,-4-1 1 0,-2-4-1 15,-1 7 1-15,1 0-2 16,-4 0-1-16,0 0-12 16,0 0 12-16,4 0-7 15,-1 0 8-15,2 7-8 16,8-7 8-16,0 0-1 15,3 0 1-15,0 0 10 16,0 0 1-16,0 0 5 16,0 0 2-16,0 0 3 15,0 0-14-15,0 0-7 16,0 0-5-16,0 0 4 0,0 0 2 16,0 0-1-16,0 0 6 15,0 0 6-15,6 0-5 16,5-7 5-16,5-4-11 15,3-3 12-15,9 2-1 16,4 4-11-16,2 3 7 16,4 5-7-16,-3 0 0 15,-4 0 0-15,-1 0 0 0,-11 0 1 16,0 0-1-16,-10-5 7 16,4-2-1-16,-4 1 13 15,1-2-4-15,-1 1-9 16,4-3-1-16,-7 3-6 15,0 2 1-15,-6 5-1 16,0 0 0-16,0 0-1 16,0 0 0-16,0 0 0 15,0 0 0-15,0 0 1 16,0 0 0-16,0 0-16 16,0 0-8-16,0 0-13 15,0 0-72-15,0 2-165 16,0 18-121-16,-6-5-199 0</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07.11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3FB791A6-5AC5-4485-AAF4-F325D02CCDE3}" emma:medium="tactile" emma:mode="ink">
          <msink:context xmlns:msink="http://schemas.microsoft.com/ink/2010/main" type="writingRegion" rotatedBoundingBox="5365,10558 5656,10558 5656,10641 5365,10641"/>
        </emma:interpretation>
      </emma:emma>
    </inkml:annotationXML>
    <inkml:traceGroup>
      <inkml:annotationXML>
        <emma:emma xmlns:emma="http://www.w3.org/2003/04/emma" version="1.0">
          <emma:interpretation id="{91F26D31-AED4-4E2A-AE33-6659DA020CE2}" emma:medium="tactile" emma:mode="ink">
            <msink:context xmlns:msink="http://schemas.microsoft.com/ink/2010/main" type="paragraph" rotatedBoundingBox="5365,10558 5656,10558 5656,10641 5365,10641" alignmentLevel="1"/>
          </emma:interpretation>
        </emma:emma>
      </inkml:annotationXML>
      <inkml:traceGroup>
        <inkml:annotationXML>
          <emma:emma xmlns:emma="http://www.w3.org/2003/04/emma" version="1.0">
            <emma:interpretation id="{505CE7E2-0D5A-4F00-BE1C-25090C8FA40D}" emma:medium="tactile" emma:mode="ink">
              <msink:context xmlns:msink="http://schemas.microsoft.com/ink/2010/main" type="line" rotatedBoundingBox="5365,10558 5656,10558 5656,10641 5365,10641"/>
            </emma:interpretation>
          </emma:emma>
        </inkml:annotationXML>
        <inkml:traceGroup>
          <inkml:annotationXML>
            <emma:emma xmlns:emma="http://www.w3.org/2003/04/emma" version="1.0">
              <emma:interpretation id="{E7DBDB90-AA00-4104-82F5-E22043EE3C9C}" emma:medium="tactile" emma:mode="ink">
                <msink:context xmlns:msink="http://schemas.microsoft.com/ink/2010/main" type="inkWord" rotatedBoundingBox="5365,10558 5656,10558 5656,10641 5365,10641"/>
              </emma:interpretation>
            </emma:emma>
          </inkml:annotationXML>
          <inkml:trace contextRef="#ctx0" brushRef="#br0">-7841-105 469 0,'0'0'180'0,"0"0"-138"15,0 0-41-15,0 0 0 16,0 0 6-16,0 0-7 15,0 0 21-15,-12 5 49 16,12-2 36-16,0-3 24 16,0 0-35-16,0 0-25 15,-3 0 2-15,3 0-2 16,-3 4-46-16,-4 1-18 16,1 0-5-16,0 2 5 15,-1-3-6-15,1 0-1 16,3-1 0-16,3 0 1 0,0-3 5 15,0 0-5-15,0 0 18 16,0 0 14-16,0 0-6 16,0 0-18-16,0 0-7 15,0 0 6-15,0 0-5 16,0 0 5-16,0 0 21 16,0 0 49-16,0 0 45 15,0 0-14-15,12 0-30 16,11-3-32-16,2-5-18 15,3 2-22-15,2 0-4 16,-5 3 6-16,-3-2-8 16,-3 1 6-16,0 0 3 0,-3-2-8 15,-4 2 25 1,-2 2-4-16,-7 2-8 0,-3 0-8 16,0 0 2-16,0 0-8 15,0 0-5-15,0 0-1 16,0 0-2-16,0 0 8 15,0 0-10-15,0 0 3 16,0 0 7-16,0 0 1 16,6-4-1-16,-3 4 0 15,7-3 0-15,-1 1 8 16,-2 2-7-16,-1 0-1 16,0 0-21-16,-6 0-82 15,0-5-104-15,0-1-113 16,0-6-834-16</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7:45.97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251A3C14-40FE-4DDC-9481-410E314B78AE}" emma:medium="tactile" emma:mode="ink">
          <msink:context xmlns:msink="http://schemas.microsoft.com/ink/2010/main" type="writingRegion" rotatedBoundingBox="4883,11477 5374,11477 5374,12292 4883,12292"/>
        </emma:interpretation>
      </emma:emma>
    </inkml:annotationXML>
    <inkml:traceGroup>
      <inkml:annotationXML>
        <emma:emma xmlns:emma="http://www.w3.org/2003/04/emma" version="1.0">
          <emma:interpretation id="{B66AA09B-C216-481F-89DF-696C417EB114}" emma:medium="tactile" emma:mode="ink">
            <msink:context xmlns:msink="http://schemas.microsoft.com/ink/2010/main" type="paragraph" rotatedBoundingBox="4883,11477 5374,11477 5374,12292 4883,12292" alignmentLevel="1"/>
          </emma:interpretation>
        </emma:emma>
      </inkml:annotationXML>
      <inkml:traceGroup>
        <inkml:annotationXML>
          <emma:emma xmlns:emma="http://www.w3.org/2003/04/emma" version="1.0">
            <emma:interpretation id="{271AE360-451E-404E-867D-8D320417CC01}" emma:medium="tactile" emma:mode="ink">
              <msink:context xmlns:msink="http://schemas.microsoft.com/ink/2010/main" type="line" rotatedBoundingBox="4883,11477 5374,11477 5374,12292 4883,12292"/>
            </emma:interpretation>
          </emma:emma>
        </inkml:annotationXML>
        <inkml:traceGroup>
          <inkml:annotationXML>
            <emma:emma xmlns:emma="http://www.w3.org/2003/04/emma" version="1.0">
              <emma:interpretation id="{F593F5E3-C0BA-49AE-8EDF-81F7A96E65B9}" emma:medium="tactile" emma:mode="ink">
                <msink:context xmlns:msink="http://schemas.microsoft.com/ink/2010/main" type="inkWord" rotatedBoundingBox="4883,11477 5374,11477 5374,12292 4883,12292"/>
              </emma:interpretation>
            </emma:emma>
          </inkml:annotationXML>
          <inkml:trace contextRef="#ctx0" brushRef="#br0">-8376 781 157 0,'0'0'277'16,"0"0"-137"-16,0 0-39 16,0 0 6-16,0 0-27 0,0 0 2 15,0 0-18 1,0 0-12-16,0 0-9 0,0 0-18 16,0 0-8-16,0 0-7 15,0 0 9-15,0 4 0 16,0 2 1-16,0-1-6 15,0 0-6-15,0-1 3 16,0 0 89-16,0-4-16 16,0 0-21-16,0 0-1 15,0 0-2-15,0 0-16 16,0 2-11-16,0-2 14 16,0 0 0-16,0 0 1 15,0 0-1-15,0 0 1 16,0 0-8-16,0 0-14 0,0 0-8 15,0 0 9-15,0 0 4 16,0 0-6-16,0 0 18 16,10 0 3-16,2 0-10 15,-2 0-13-15,2 0 0 16,-2 3 8-16,-1-1 0 16,1-2-10-16,-4 3-3 15,3 0 1-15,4-3 11 16,3 0-5-16,3 0-6 15,1 0-2-15,2 0-5 16,0 0 2-16,-3 0-3 16,0 0-2-16,-7 0-8 15,1 0 13-15,0 0-4 16,-4 0 2-16,4 0-2 16,-1 0 2-16,4 0-4 0,0-3-2 15,0 0 1-15,-4 1 1 16,1-1-7-16,-4 1 6 15,-1-2-6-15,0 4 1 16,-5-4 7-16,5 2-8 16,-2-1 5-16,2 1-5 15,3-1 0-15,-2-3 0 16,-2 2 0-16,2-1 1 16,-3 5-2-16,-2-2 1 15,-4 2-1-15,3 0-1 16,-3 0-1-16,0 0 2 15,0 0-1-15,0 0 0 16,0 0 1-16,0 0 0 0,0 0-1 16,0 0-4-16,0 0 4 15,0 0 1-15,0 0 1 16,0 0 8-16,0 0 2 16,0 2-1-16,0 7-1 15,0 2-1-15,0 2 1 16,-10-3-2-16,-2 5-6 15,-1 2-1-15,-1-1 2 16,3-2-1-16,-5 4 10 16,2-5 1-16,5-1-6 15,1 0-5-15,0-1 0 16,-1-1-1-16,2-3 2 0,1 2-1 16,3 0 0-16,-3-7 1 15,2 5-1-15,-2-3 0 16,0 6 0-16,-4-4 5 15,1 2-5-15,-1 0-1 16,4 1 1-16,0-1 0 16,0-3-1-16,-1 2 0 15,4-4 1-15,-3 2 0 16,-1 1-1-16,-5 1 2 16,-1 6-1-16,1 2 0 15,-4 1 0-15,0 2 7 16,2-4-7-16,5-3-1 15,7-5 0-15,-1-3 1 0,3-3 7 16,0 0 3-16,0 0-2 16,0 0 8-16,0 0 8 15,0 0-2-15,0 0-4 16,0 0-3-16,0 0-10 16,0 0-5-16,0 0-1 15,0 0-7-15,3 0-2 16,5 0 9-16,6-3 7 15,2-3-1-15,3 1 0 16,-4 2-4-16,4-4 7 16,-3 5-9-16,0-3 2 15,-4 2 4-15,4-4-5 16,-3 6 6-16,-1-5-1 16,1 2-4-16,-2 2-1 15,-3 2 5-15,3 0-5 0,-5 0-1 16,2 0 2-16,0 0-2 15,-2 0-1-15,2 0 0 16,6 0 1-16,-6 2 0 16,6 9 1-16,-4-1 9 15,-4-3-9-15,0 0-1 16,0 1 1-16,1 1 0 16,-4 0 0-16,0-1 0 15,-3-1 0-15,3 0 0 16,-3 3 0-16,0-6 5 15,0 5-5-15,0 3 0 16,0-2 0-16,0 5 0 16,0 1-1-16,0 1 0 0,0-4-1 15,-3 2 1-15,-3-5 0 16,-1 4 0-16,1-1 1 16,0-2 1-16,-4 0-1 15,4 0-1-15,0 4 0 16,-4-4 1-16,1 3 1 15,-2-4-1-15,3 7 0 16,-6-4 0-16,6-1-1 16,-3-2 0-16,2 0 0 15,-1-5 0-15,1 0 0 16,-1 2 0-16,4-4 0 16,-3 2 8-16,-1-2-8 0,1 2 0 15,-1 0 1-15,-2 5-1 16,-4-2 0-16,0 2 1 15,0-3 0-15,-4-1 0 16,1-3 1-16,2-3 4 16,-2 0 1-16,-3 0-1 15,2 0-4-15,4 0-1 16,0 0 6-16,3 0 2 16,1-6 1-16,2 1 5 15,1-4 5-15,6 3-2 16,-4-2-8-16,4-2 1 15,0 5-2-15,0 0 0 16,0-2 3-16,3 6-11 0,0-5 0 16,0 0-1-1,0 1-21-15,0-8-49 0,0 6-42 16,0-5-35-16,0 1-49 16,0-1-44-16,0 2-48 15,0 10-73-15,0 0 67 16,0 0-247-16</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01:17.312"/>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452674C-1C0E-453B-AD6A-FF3264DEE6F9}" emma:medium="tactile" emma:mode="ink">
          <msink:context xmlns:msink="http://schemas.microsoft.com/ink/2010/main" type="writingRegion" rotatedBoundingBox="19892,14819 24732,14626 24807,16507 19967,16700"/>
        </emma:interpretation>
      </emma:emma>
    </inkml:annotationXML>
    <inkml:traceGroup>
      <inkml:annotationXML>
        <emma:emma xmlns:emma="http://www.w3.org/2003/04/emma" version="1.0">
          <emma:interpretation id="{C7E23F87-EFA4-42EF-964E-0AFDEA4F1728}" emma:medium="tactile" emma:mode="ink">
            <msink:context xmlns:msink="http://schemas.microsoft.com/ink/2010/main" type="paragraph" rotatedBoundingBox="19892,14819 24732,14626 24807,16507 19967,16700" alignmentLevel="1"/>
          </emma:interpretation>
        </emma:emma>
      </inkml:annotationXML>
      <inkml:traceGroup>
        <inkml:annotationXML>
          <emma:emma xmlns:emma="http://www.w3.org/2003/04/emma" version="1.0">
            <emma:interpretation id="{B5AC2B9F-0E5D-4095-B8E2-0E63F85CC58E}" emma:medium="tactile" emma:mode="ink">
              <msink:context xmlns:msink="http://schemas.microsoft.com/ink/2010/main" type="line" rotatedBoundingBox="19892,14819 24637,14630 24688,15911 19943,16100"/>
            </emma:interpretation>
          </emma:emma>
        </inkml:annotationXML>
        <inkml:traceGroup>
          <inkml:annotationXML>
            <emma:emma xmlns:emma="http://www.w3.org/2003/04/emma" version="1.0">
              <emma:interpretation id="{0C47FAB9-B6BC-4C8A-8118-5641F08F69C9}" emma:medium="tactile" emma:mode="ink">
                <msink:context xmlns:msink="http://schemas.microsoft.com/ink/2010/main" type="inkWord" rotatedBoundingBox="19896,14910 20218,14897 20235,15305 19912,15317"/>
              </emma:interpretation>
            </emma:emma>
          </inkml:annotationXML>
          <inkml:trace contextRef="#ctx0" brushRef="#br0">6664 4371 788 0,'0'0'283'0,"0"0"-115"16,0 0-1-16,0 0-12 16,0 0 1-16,0 0-26 15,0 0-29-15,-21-14-16 16,21 11 2-16,0 1 3 0,0-2-12 15,0 1-8-15,0-2 2 16,0-7-21-16,0 0-23 16,24-8-9-16,7-1-4 15,6-1 1-15,3 5-14 16,-1-2 5-16,-9 8 1 16,-2 3-8-16,-10 8 0 15,-4 0-7-15,-4 0-5 16,-4 2 8-16,-3 15 4 15,-3 8 8-15,0-6-7 16,0 0 1-16,0 3 4 16,0-1-5-16,-9 1 7 0,-12-5-7 15,0 2 7-15,-4 0-8 16,3-7 2-16,4-4-2 16,7-1 1-16,8 0-1 15,3-7-6-15,0 0-15 16,3 0-21-16,21 0 13 15,7 0 29-15,1-3 8 16,2-4 6-16,-10 7-14 16,-6 0-8-16,-8 0 0 15,-10 20 6-15,0 3 2 16,0 4 25-16,-18-3-8 16,-7 1 3-16,-2-4-3 15,0-2-2-15,-1-7-2 16,7-4 1-16,-1-2 15 15,4-6 17-15,7 0-13 0,-2 0-4 16,3 0 3-16,7-6-27 16,3 3-5-16,0 3-43 15,0 0-77-15,0 0-169 16,0 0-571-16</inkml:trace>
        </inkml:traceGroup>
        <inkml:traceGroup>
          <inkml:annotationXML>
            <emma:emma xmlns:emma="http://www.w3.org/2003/04/emma" version="1.0">
              <emma:interpretation id="{7FDD4E98-2023-4984-A11F-F7099340CDA2}" emma:medium="tactile" emma:mode="ink">
                <msink:context xmlns:msink="http://schemas.microsoft.com/ink/2010/main" type="inkWord" rotatedBoundingBox="20758,15386 21265,15365 21292,16046 20785,16066"/>
              </emma:interpretation>
              <emma:one-of disjunction-type="recognition" id="oneOf0">
                <emma:interpretation id="interp0" emma:lang="" emma:confidence="1">
                  <emma:literal/>
                </emma:interpretation>
              </emma:one-of>
            </emma:emma>
          </inkml:annotationXML>
          <inkml:trace contextRef="#ctx0" brushRef="#br0" timeOffset="-4.89408E7">7605 4963 469 0,'0'0'248'0,"0"0"-161"16,0 0-44-16,0 0 21 15,0 0-24-15,0 0-7 16,0 0 48-16,0 6 29 15,0-6 15-15,0 0-5 16,0 0-15-16,0 0-51 16,0 0-35-16,0 0 10 15,0 0 3-15,11 0 13 16,0 6 56-16,12-6 10 16,6 0-19-16,2 0-10 15,10 0-7-15,0 0-8 16,0 0-32-16,-2 0-4 0,-7-12-17 15,-7 7-3-15,-6 2 7 16,-10-1-6-16,1 2 1 16,-7 2-12-16,0 0 1 15,0 0 8-15,1-6 1 16,2 1-1-16,-3 2 2 16,3-4-6-16,-3 5-6 15,1-1 2-15,-4 3-2 16,3 0-1-16,-3 0-34 15,0 0-17-15,0 0-61 16,6 0-89-16,-3 5-34 16,0 5-163-16</inkml:trace>
          <inkml:trace contextRef="#ctx0" brushRef="#br0" timeOffset="-4.894E7">7957 4669 560 0,'0'0'238'16,"0"0"-170"-16,0 0-62 16,0 0-6-16,0 0-1 15,0 0 1-15,0 0 11 16,-9 0 12-16,9 0 8 15,0 0-7-15,0 0-1 16,0 0 31-16,0 0-6 16,0 0 20-16,0 0-8 0,0 0-9 15,0 4 9 1,0-2-5-16,0 6 10 0,0 4 3 16,0 1-1-1,0 4-20-15,0 3 21 0,0 8 21 16,0-10-29-16,0 6 6 15,0 4 13-15,0 3-23 16,0 6 14-16,3 1 35 16,0-1-47-16,0 8-30 15,4-7-9-15,-1-4 0 16,0-3 20-16,1 0-11 16,-1-13-12-16,0-2-4 15,-3-2-6-15,1 1-4 16,-1 5 27-16,0-3-11 0,-3 3-3 15,0 1-2-15,3-8-5 16,-3-1-7-16,0-2 11 16,0-7-2-16,0-3 3 15,3 0 20-15,-3 0 16 16,3 0-8-16,-3 0-21 16,0 0-5-16,0 0-6 15,0 0-3-15,0 0 0 16,0 0-5-16,0 0 0 15,0 0 0-15,0 0 7 16,0 0 1-16,0 0 4 16,0 0-4-16,0 0-3 15,0 0-6-15,0 0-12 0,0 0-77 16,0 0-171 0,0 0-409-16,5 0 142 0</inkml:trace>
          <inkml:trace contextRef="#ctx0" brushRef="#br0" timeOffset="-4.89415E7">7545 4840 492 0,'0'0'283'16,"0"0"-144"-16,0 0-79 15,0 0-42-15,0 0-17 16,0 0 12-16,0 0 20 15,-38-57 51-15,38 52-18 16,0-7-41-16,0 4 14 16,0 2-7-16,0-1-3 15,0 0-13-15,0 1-6 16,0-1 0-16,-3 3 5 16,3-5 6-16,0 4 7 15,0-1 10-15,0 0 27 16,-3 1 3-16,3 5-2 15,0 0-12-15,0-7-28 16,0 7-17-16,0 0-9 16,0 0-10-16,0 0 1 0,0 0 8 15,0 0 1-15,0 0 1 16,0 0 8-16,0 7-7 16,0 0 22-16,0 8 17 15,3 1 21-15,7 8 1 16,-1 2-6-16,4-1-2 15,-4 0-9-15,1 2-21 16,-1 4-7-16,2-11-7 16,-9 2-2-16,4 1 0 15,-3 1 0-15,5 1 23 16,-2 1 29-16,2-1-14 16,3 0-11-16,-3 7-11 15,0-12-13-15,-2 0 1 0,-3-3-2 16,-3-8-3-16,3 3-6 15,-3-2 8-15,0-3-1 16,0 1 3-16,0 4 1 16,0-7 2-16,0 1 0 15,0 1-7-15,0 0-2 16,0 4-5-16,0 1 11 16,0-4 0-16,0 4-11 15,0-4 10-15,0 4-2 16,0-10 10-16,0 4-6 15,0-1-1-15,0 2-1 16,0-7-2-16,3 0 0 16,-3 0 7-16,0 0 0 15,0 0-2-15,0 0-14 16,0 0-17-16,0 0-56 0,0 0-74 16,0 0-135-16,0 0-108 15,0 0-3-15</inkml:trace>
        </inkml:traceGroup>
        <inkml:traceGroup>
          <inkml:annotationXML>
            <emma:emma xmlns:emma="http://www.w3.org/2003/04/emma" version="1.0">
              <emma:interpretation id="{98580EDD-38F2-47B3-BF55-533FA7826A65}" emma:medium="tactile" emma:mode="ink">
                <msink:context xmlns:msink="http://schemas.microsoft.com/ink/2010/main" type="inkWord" rotatedBoundingBox="22029,14734 24637,14630 24680,15705 22072,15809"/>
              </emma:interpretation>
              <emma:one-of disjunction-type="recognition" id="oneOf1">
                <emma:interpretation id="interp1" emma:lang="" emma:confidence="1">
                  <emma:literal/>
                </emma:interpretation>
              </emma:one-of>
            </emma:emma>
          </inkml:annotationXML>
          <inkml:trace contextRef="#ctx0" brushRef="#br0" timeOffset="57369.0872">9206 4718 622 0,'0'0'311'0,"0"0"-156"0,0 0 27 16,0 0-44-16,0 0-5 15,0 0-2-15,-113 139-37 16,110-113-21-16,3-8-10 16,0 1-2-16,28-3-31 15,12-6-5-15,5-8 18 16,7-2-2-16,-1 0-21 16,-2-2 2-16,-12-12-12 15,-10-6-10-15,-12-2 1 16,-9-2-1-16,-6-1 2 0,0-2 6 15,-13 2-7-15,-11 9 10 16,-5-1 22-16,-2 12-33 16,1 5-31-16,-4 0-178 15,10 3-140-15,6 11-154 0</inkml:trace>
          <inkml:trace contextRef="#ctx0" brushRef="#br0" timeOffset="56985.4557">9203 4458 449 0,'0'0'273'0,"0"0"-116"15,0 0-3-15,0 0-31 16,0 0-5-16,0 0-10 15,0 0-16-15,0-17-1 16,0 15 5-16,0-1 31 16,0 3-9-16,-6 0-6 0,-1 0-33 15,-1 0-34-15,-8 0-29 16,-2 19-4-16,-1 0-3 16,4 11 0-16,4 1 6 15,5-2-3-15,6-4 1 16,0 0 18-16,8-6 9 15,24-6 9-15,7-4-6 16,3-6 0-16,6-3-6 16,2-3-2-16,-5-19-23 15,-5-2 2-15,-14-9-13 16,-7-3 10-16,-9 0-4 16,-10 0 7-16,0-1-14 15,-19 6-12-15,-15 2 12 0,-5 12-17 16,-3 15 11-1,-4 2 5-15,0 10 0 0,3 23-26 16,9 3-85-16,10 0-98 16,19 7-170-16,5-10-117 15,0-12-248-15</inkml:trace>
          <inkml:trace contextRef="#ctx0" brushRef="#br0" timeOffset="57661.7447">9769 4792 1099 0,'0'0'322'0,"0"0"-87"16,0 0 0-16,0 0-129 15,-45 164 16-15,32-128-3 16,8-6-101-16,-3-5-18 16,6-13-81-16,2-5-37 15,0-2-273-15,15-5-278 0</inkml:trace>
          <inkml:trace contextRef="#ctx0" brushRef="#br0" timeOffset="58629.3196">9977 4420 443 0,'0'0'223'0,"0"0"-25"16,0 0-27-16,0 0-12 15,0 0-4-15,0 0-4 16,0 0-23-16,-7 0 4 15,7 0-12-15,0 0-4 16,0-5-21-16,0-2-5 16,0 2 9-16,0-3-23 15,2 1-28-15,14-5 1 16,5-2-5-16,0 0-6 16,5 6 7-16,0-4-1 0,-2 10-14 15,0 2-12-15,-1 0-16 16,-6 0 8-16,1 2 12 15,1 15-11-15,-7-3-10 16,-3 3-1-16,-2 2 0 16,-7-2 9-16,0 2-8 15,0 5 10-15,-18-5 4 16,-4 1-6-16,1-1-8 16,3-2 7-16,5-10-7 15,5-4 8-15,8 0-9 16,0-3 0-16,0 0-6 15,0 0-14-15,3 0 8 16,12 0 12-16,6 0 9 16,0 0-8-16,1 4-1 15,-7 8 0-15,-1 7-9 0,-7 3 0 16,-7 4 0-16,0-2 9 16,-7 0 6-16,-14-5 7 15,-3-2-2-15,0-3-4 16,0-14 2-16,1 0 6 15,9 0-2-15,4 0-2 16,5 0-1-16,2 0-10 16,3 0-7-16,0 0-54 15,0 0-65-15,3-6-105 16,10-6-313-16,-2 7-59 0</inkml:trace>
          <inkml:trace contextRef="#ctx0" brushRef="#br0" timeOffset="59165.9465">10472 4609 925 0,'0'0'326'0,"0"0"-80"16,0 0 62-16,0 0-91 0,0 0-80 15,0 0-15-15,0 0 14 16,0 68-16-16,-13-33-16 16,-8 4-29-16,0-3-23 15,-3-2-18-15,3-11-23 16,5-3-11-16,8-7-50 16,1-7-97-16,7-6-153 15,0 0-254-15,10-6-96 0</inkml:trace>
          <inkml:trace contextRef="#ctx0" brushRef="#br0" timeOffset="61320.6516">10736 4308 793 0,'0'0'270'0,"0"0"-128"16,0 0 64-16,0 0-58 15,0 0 27-15,0 0-18 0,0 0-69 16,0-6-22-16,7 36 115 15,2 9 4-15,3 2-41 16,-3 2-27-16,4-1-32 16,-5-4-21-16,-1 0-28 15,-4-2-20-15,0-6-13 16,-3-7-3-16,0-3-22 16,0-9-19-16,5-5-23 15,2-6-19-15,2 0 1 16,6 0-31-16,15-41-129 15,-2 9-357-15,-4-1-315 0</inkml:trace>
          <inkml:trace contextRef="#ctx0" brushRef="#br0" timeOffset="61596.4833">11044 4206 983 0,'0'0'376'0,"0"0"-226"15,0 0 0-15,0 0 97 16,0 0 21-16,0 153-84 16,3-104-75-16,1-2-40 0,-1-5-23 15,0-4-18 1,-3-9-13-16,0-10-15 0,2-7-14 15,4-7-63-15,4-5-98 16,11 0-121-16,3-11-190 16,-3-5-143-16</inkml:trace>
          <inkml:trace contextRef="#ctx0" brushRef="#br0" timeOffset="62089.0039">11096 3939 1073 0,'0'0'247'0,"0"0"-47"16,0 0 42-16,0 0-125 15,0 0-23-15,0 0 0 16,0 0 10-16,164 84-2 16,-117-19-6-16,-8 17-20 15,-9 14-11-15,-12-3 1 16,-12 6-27-16,-6-3 47 16,0-5-46-16,0-18-22 15,-6-10-10-15,-7-11-7 16,5-19-1-16,-1-11-10 15,2-9-52-15,2-13-34 16,-1 0-20-16,-1 0-135 16,4-11-526-16</inkml:trace>
          <inkml:trace contextRef="#ctx0" brushRef="#br0" timeOffset="55333.3689">8966 4321 684 0,'0'0'173'0,"0"0"-33"16,0 0-22-16,0 0-24 15,0 0 11-15,0 0-13 16,0 0 5-16,0 19 35 15,0-19 49-15,0 0-34 16,0 0-45-16,0 0-30 16,0 5-19-16,0-5-8 15,-3 3-8-15,-10 6-20 16,-2-1-8-16,-4 3-8 16,1 2 1-16,0 3 5 15,1 3 8-15,1 7-3 16,1 4 14-16,2 0 9 0,4 14-12 15,4-3 7-15,1 9-2 16,4 4-8-16,0-2-3 16,0 1-6-16,4-5 2 15,10-7 1-15,1-7 2 16,1-13 3-16,-1-2-2 16,-9-11-5-16,0-3-2 15,-3-5-4-15,-3 0 3 16,4 0-9-16,-4 0-24 15,0 0-22-15,0 0-76 16,0 0-137-16,0 6-484 0</inkml:trace>
        </inkml:traceGroup>
      </inkml:traceGroup>
      <inkml:traceGroup>
        <inkml:annotationXML>
          <emma:emma xmlns:emma="http://www.w3.org/2003/04/emma" version="1.0">
            <emma:interpretation id="{EBC9DD49-8B1D-4D68-9A8F-67228C29AC2B}" emma:medium="tactile" emma:mode="ink">
              <msink:context xmlns:msink="http://schemas.microsoft.com/ink/2010/main" type="line" rotatedBoundingBox="22112,15856 24756,15622 24824,16399 22181,16633"/>
            </emma:interpretation>
          </emma:emma>
        </inkml:annotationXML>
        <inkml:traceGroup>
          <inkml:annotationXML>
            <emma:emma xmlns:emma="http://www.w3.org/2003/04/emma" version="1.0">
              <emma:interpretation id="{806C8F66-F4EF-4510-A6CC-39A0618E36C3}" emma:medium="tactile" emma:mode="ink">
                <msink:context xmlns:msink="http://schemas.microsoft.com/ink/2010/main" type="inkWord" rotatedBoundingBox="22119,15935 22682,15885 22744,16583 22181,16633"/>
              </emma:interpretation>
              <emma:one-of disjunction-type="recognition" id="oneOf2">
                <emma:interpretation id="interp2" emma:lang="" emma:confidence="1">
                  <emma:literal/>
                </emma:interpretation>
              </emma:one-of>
            </emma:emma>
          </inkml:annotationXML>
          <inkml:trace contextRef="#ctx0" brushRef="#br1" timeOffset="198421.5132">9103 5213 227 0,'0'0'697'16,"0"0"-583"-16,0 0-77 15,0 0-16-15,0 0-5 16,0 0-1-16,0 0-15 16,0 0 1-16,0 0 13 0,-3 0 63 15,0 0 39-15,-1 0 8 16,1 0 1-16,0 0-9 15,-3 0-39-15,4 5-30 16,-5 1-18-16,1 0-16 16,0 1 0-16,-6 5 3 15,-1 2 8-15,2 3 4 16,-5 7 14-16,1 0 21 16,-4 12 5-16,5 5-9 15,-4 2-8-15,2 7-29 16,3-1-10-16,8 1-3 15,5-1 0-15,0-2 7 16,0-4 4-16,0-7-13 0,5-6-7 16,8-11 8-1,-2 0-7-15,-1-14 4 0,-1 2-5 16,-5-2-10-16,-1-5-30 16,-3 0-13-16,0 5-30 15,0 15-42-15,0-7-99 16,-10 0-178-16</inkml:trace>
          <inkml:trace contextRef="#ctx0" brushRef="#br1" timeOffset="205659.9033">9385 5444 795 0,'0'0'255'0,"0"0"-117"16,0 0 33-16,0 0-48 15,0 0-1-15,0 0 2 0,0 0-16 16,-90-68-27-16,71 68-18 15,-9 0-31-15,-4 0-15 16,-2 13 1-16,3 6-9 16,1 0 4-16,9 2 3 15,5 10-4-15,6-6-12 16,10 8 0-16,0 1 1 16,7-3 11-16,23-6-5 15,7-6-7-15,5-8 0 16,5-5-15-16,-5-6 15 15,-2-12-7-15,-4-20-18 0,-3-4-8 16,-8-7-29 0,-6 7 25-16,-8 0 37 0,-8 16 12 15,-3 11 80-15,0 9 31 16,0 0-30-16,-6 16-19 16,-9 21 33-16,3 8-10 15,-3 4-41-15,5 3-8 16,1-8-17-16,7-3 15 15,-1-3-20-15,3-13-7 16,0-2 0-16,0-4-19 16,0-7 1-16,0 5-1 15,8-12 1-15,-2 9-1 16,1-8-22-16,-4-4-35 16,0 2-49-16,-3-4-108 0,0 0-261 15,0-12-190-15</inkml:trace>
        </inkml:traceGroup>
        <inkml:traceGroup>
          <inkml:annotationXML>
            <emma:emma xmlns:emma="http://www.w3.org/2003/04/emma" version="1.0">
              <emma:interpretation id="{F5FF90CE-DAF4-41DD-AD59-2CE6358F4610}" emma:medium="tactile" emma:mode="ink">
                <msink:context xmlns:msink="http://schemas.microsoft.com/ink/2010/main" type="inkWord" rotatedBoundingBox="23241,16019 23339,16011 23375,16417 23278,16426"/>
              </emma:interpretation>
              <emma:one-of disjunction-type="recognition" id="oneOf3">
                <emma:interpretation id="interp3" emma:lang="" emma:confidence="0">
                  <emma:literal>'</emma:literal>
                </emma:interpretation>
                <emma:interpretation id="interp4" emma:lang="" emma:confidence="0">
                  <emma:literal>A</emma:literal>
                </emma:interpretation>
                <emma:interpretation id="interp5" emma:lang="" emma:confidence="0">
                  <emma:literal>&amp;</emma:literal>
                </emma:interpretation>
                <emma:interpretation id="interp6" emma:lang="" emma:confidence="0">
                  <emma:literal>|</emma:literal>
                </emma:interpretation>
                <emma:interpretation id="interp7" emma:lang="" emma:confidence="0">
                  <emma:literal>.</emma:literal>
                </emma:interpretation>
              </emma:one-of>
            </emma:emma>
          </inkml:annotationXML>
          <inkml:trace contextRef="#ctx0" brushRef="#br1" timeOffset="207206.0871">10080 5408 560 0,'0'0'264'0,"0"0"-85"15,0 0 1-15,0 0-8 16,0 0-11-16,0 0 43 16,0 0-15-16,0-12-9 15,0 12-6-15,0 0-47 16,0 0-62-16,0 4-44 16,0 20 19-16,-6 12 14 15,-4 8-15-15,2-1-26 16,-2 0-6-16,1 0-5 15,2-9-1-15,2-8 1 16,2-6 7-16,0-16-9 16,3 2 11-16,0-6-11 15,0 0-1-15,0-25-17 0,8-10-34 16,11-9-1 0,-4-4 17-16,-2-5-23 0,-5 3 16 15,-8 1 10-15,0 8 24 16,0 8 9-16,0 11 33 15,-5 8 39-15,2 14 1 16,-1 0-30-16,4 0-34 16,0 31 5-16,0 5 21 15,0 7-24-15,0-2 7 16,10-3-8-16,-2-1-10 16,-5-13 1-16,1-5-1 15,-4-9-5-15,0-4-8 16,0-3-36-16,0-3-57 15,0 0-62-15,0 0-127 16,0 0-294-16,0 0-666 0</inkml:trace>
        </inkml:traceGroup>
        <inkml:traceGroup>
          <inkml:annotationXML>
            <emma:emma xmlns:emma="http://www.w3.org/2003/04/emma" version="1.0">
              <emma:interpretation id="{6304ECE8-FB83-4496-95E4-9FC4B8F51A89}" emma:medium="tactile" emma:mode="ink">
                <msink:context xmlns:msink="http://schemas.microsoft.com/ink/2010/main" type="inkWord" rotatedBoundingBox="23903,15698 24756,15622 24820,16352 23967,16428"/>
              </emma:interpretation>
              <emma:one-of disjunction-type="recognition" id="oneOf4">
                <emma:interpretation id="interp8" emma:lang="" emma:confidence="1">
                  <emma:literal/>
                </emma:interpretation>
              </emma:one-of>
            </emma:emma>
          </inkml:annotationXML>
          <inkml:trace contextRef="#ctx0" brushRef="#br1" timeOffset="203383.5482">11075 5115 1249 0,'0'0'395'0,"0"0"-143"0,0 0-27 15,0 0-103-15,0 0-72 16,0 0-50-16,0 0 0 16,155 23-19-16,-152 1 8 15,-3 5 11-15,0 4 16 16,-21 3-1-16,-7 3 6 16,4 2 2-16,0 2-6 15,5-7-3-15,4 0 0 16,9-6-5-16,6-11 1 15,0-5-8-15,6-4 12 16,18-10 44-16,7 0-3 16,0 0-17-16,-1 0-24 15,-9-5-14-15,-6 0-76 0,-12 5-151 16,-3 0-441-16,0 0-704 0</inkml:trace>
          <inkml:trace contextRef="#ctx0" brushRef="#br1" timeOffset="202969.3005">10731 5333 907 0,'0'0'266'16,"0"0"-97"-16,0 0 42 15,0 0-13-15,0 0-14 16,0 0-46-16,0 0-42 16,21 14-3-16,-21 17 56 15,0 4-37-15,0 7-23 16,0 1-11-16,-16-1-28 16,5 1-14-16,1-5-11 15,4-2-23-15,4-11-2 16,2-9-15-16,0-8-53 15,0-8-53-15,0 0-62 16,24-24-83-16,7-12-369 16,-5-3-655-16</inkml:trace>
          <inkml:trace contextRef="#ctx0" brushRef="#br1" timeOffset="202488.1586">11367 4932 745 0,'0'0'411'0,"0"0"-222"16,0 0-29-16,0 0-28 15,0 0-8-15,0 0-11 16,0 0-47-16,-10 0-27 15,10 0 18-15,0 0 17 16,0 0-2-16,7 11 2 16,15 8 18-16,4 11 0 15,6 14-46-15,0 2-29 16,-4 17 0-16,-9 3 1 0,-14 8-8 16,-5 0-3-16,0-9-7 15,-15-4 0-15,-12-9 0 16,3-6 5-16,1-12-5 15,9-11-1-15,4-6-15 16,10-11-1-16,0-6-26 16,0 0-107-16,0 0-363 15,13-6-155-15</inkml:trace>
        </inkml:traceGroup>
      </inkml:traceGroup>
    </inkml:traceGroup>
  </inkml:traceGroup>
</inkml:ink>
</file>

<file path=ppt/ink/ink4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33.250"/>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9710C64-75BE-4926-B6A9-D6865E6F7419}" emma:medium="tactile" emma:mode="ink">
          <msink:context xmlns:msink="http://schemas.microsoft.com/ink/2010/main" type="writingRegion" rotatedBoundingBox="9984,15235 10630,15235 10630,15820 9984,15820"/>
        </emma:interpretation>
      </emma:emma>
    </inkml:annotationXML>
    <inkml:traceGroup>
      <inkml:annotationXML>
        <emma:emma xmlns:emma="http://www.w3.org/2003/04/emma" version="1.0">
          <emma:interpretation id="{BCE35CA1-8DBF-4D65-A99B-5C8B8C99B4FF}" emma:medium="tactile" emma:mode="ink">
            <msink:context xmlns:msink="http://schemas.microsoft.com/ink/2010/main" type="paragraph" rotatedBoundingBox="9984,15235 10630,15235 10630,15820 9984,15820" alignmentLevel="1"/>
          </emma:interpretation>
        </emma:emma>
      </inkml:annotationXML>
      <inkml:traceGroup>
        <inkml:annotationXML>
          <emma:emma xmlns:emma="http://www.w3.org/2003/04/emma" version="1.0">
            <emma:interpretation id="{D7EFB8F7-4009-478A-AD61-7CDBE41EE9E5}" emma:medium="tactile" emma:mode="ink">
              <msink:context xmlns:msink="http://schemas.microsoft.com/ink/2010/main" type="line" rotatedBoundingBox="9984,15235 10630,15235 10630,15820 9984,15820"/>
            </emma:interpretation>
          </emma:emma>
        </inkml:annotationXML>
        <inkml:traceGroup>
          <inkml:annotationXML>
            <emma:emma xmlns:emma="http://www.w3.org/2003/04/emma" version="1.0">
              <emma:interpretation id="{A648974B-AC73-40CE-A02B-CBE297D08A1C}" emma:medium="tactile" emma:mode="ink">
                <msink:context xmlns:msink="http://schemas.microsoft.com/ink/2010/main" type="inkWord" rotatedBoundingBox="9984,15235 10630,15235 10630,15820 9984,15820"/>
              </emma:interpretation>
            </emma:emma>
          </inkml:annotationXML>
          <inkml:trace contextRef="#ctx0" brushRef="#br0">550 137 325 0,'0'0'129'0,"0"0"-28"0,0 0-16 16,0 0-52-16,0 0-13 15,0 0-5-15,0 0-15 16,12-25-6-16,-9 12 5 16,1 6 1-16,-1 1 0 15,0 1 55-15,-3-1 43 16,0 2 6-16,0 2-2 15,0 2-21-15,0 0-29 16,0-3-18-16,0 3 1 16,0 0 3-16,0-2-8 15,0-1 4-15,0 3 11 0,0 0 11 16,0 0-8 0,0 0-19-16,0 0-13 0,0 0-14 15,0 0 5-15,0 0 0 16,0 0 1-16,0-4 3 15,0 1 27-15,0 3 6 16,0-7-27-16,-3-3-7 16,0 5-9-16,-1 2 8 15,1-3-2-15,0 6 11 16,0-6-2-16,0 5-1 16,-4 1-14-16,1-4 1 15,-3 4 5-15,-4-3-7 16,-1 3 0-16,0-3 0 0,0 3 1 15,-2 0 0 1,0 0 1-16,1 0-2 0,-1 0 6 16,-3 0-5-16,0 0-1 15,0 0 0-15,-3 0 6 16,0 0-7-16,3 0 1 16,-3 0 0-16,-1 0 1 15,4 0 11-15,-3 6 3 16,3-2 2-16,0 3-4 15,0-1-12-15,3-1 5 16,4 8-4-16,-1-3 5 16,-1 2-5-16,3 0-2 15,0-1 1-15,3 3-2 16,-3-6 1-16,5 7 0 16,-2 3 0-16,-3-1 0 0,5 0 2 15,-1 1-1-15,1 2-1 16,3-2 0-16,0-1-7 15,0 6 15-15,3-9-3 16,0 7 15-16,0 1-2 16,0-8-3-16,0 5 2 15,0-6 18-15,0-2 2 16,3 0-4-16,3-1-13 16,-3 1-9-16,4-5 3 15,-1 2 3-15,-3 4-2 16,0-4-15-16,5 2 9 15,-5 8 6-15,2 2-3 0,-2-8 6 16,3 3 1-16,-1-8-12 16,1-1 2-16,-4-1 9 15,4 2 4-15,2-2 10 16,-2-2-1-16,4 2-8 16,-1 2-16-16,4-2 3 15,-4 0-4-15,7-1 3 16,0-4 5-16,-1 0-8 15,7 0 7-15,4-4-3 16,-4-9 11-16,1 1-5 16,-7 7-4-16,-2-7-11 15,-3 6 7-15,-2 4-8 16,-2-3 0-16,-1-2 0 0,0-1 9 16,4-4-1-1,-1-8 0-15,1 2-7 0,2 0 0 16,-2-6-1-16,-1 8 2 15,-2 2 3-15,-1 4-4 16,-3 5-1-16,-3 2 1 16,0 0-1-16,0 3 1 15,0-3 1-15,0-1 6 16,0-3-7-16,0-1 4 16,0-1-3-16,0 0 4 15,0 4-6-15,0-1 0 16,0 2 8-16,0 4-8 15,-3-2-23-15,0 2 15 16,-4 0 8-16,1-3 6 16,0 1-5-16,-4-1 1 0,-2-4-1 15,-1 7 1-15,1 0-2 16,-4 0-1-16,0 0-12 16,0 0 12-16,4 0-7 15,-1 0 8-15,2 7-8 16,8-7 8-16,0 0-1 15,3 0 1-15,0 0 10 16,0 0 1-16,0 0 5 16,0 0 2-16,0 0 3 15,0 0-14-15,0 0-7 16,0 0-5-16,0 0 4 0,0 0 2 16,0 0-1-16,0 0 6 15,0 0 6-15,6 0-5 16,5-7 5-16,5-4-11 15,3-3 12-15,9 2-1 16,4 4-11-16,2 3 7 16,4 5-7-16,-3 0 0 15,-4 0 0-15,-1 0 0 0,-11 0 1 16,0 0-1-16,-10-5 7 16,4-2-1-16,-4 1 13 15,1-2-4-15,-1 1-9 16,4-3-1-16,-7 3-6 15,0 2 1-15,-6 5-1 16,0 0 0-16,0 0-1 16,0 0 0-16,0 0 0 15,0 0 0-15,0 0 1 16,0 0 0-16,0 0-16 16,0 0-8-16,0 0-13 15,0 0-72-15,0 2-165 16,0 18-121-16,-6-5-199 0</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02:09.578"/>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6691335D-BB1F-49B6-8BAD-4080C395C203}" emma:medium="tactile" emma:mode="ink">
          <msink:context xmlns:msink="http://schemas.microsoft.com/ink/2010/main" type="writingRegion" rotatedBoundingBox="10858,15550 13937,15736 13833,17458 10754,17272"/>
        </emma:interpretation>
      </emma:emma>
    </inkml:annotationXML>
    <inkml:traceGroup>
      <inkml:annotationXML>
        <emma:emma xmlns:emma="http://www.w3.org/2003/04/emma" version="1.0">
          <emma:interpretation id="{8A9422F9-507C-43A7-B04A-AB032F6C57CB}" emma:medium="tactile" emma:mode="ink">
            <msink:context xmlns:msink="http://schemas.microsoft.com/ink/2010/main" type="paragraph" rotatedBoundingBox="11046,15695 13740,15695 13740,16409 11046,16409" alignmentLevel="1"/>
          </emma:interpretation>
        </emma:emma>
      </inkml:annotationXML>
      <inkml:traceGroup>
        <inkml:annotationXML>
          <emma:emma xmlns:emma="http://www.w3.org/2003/04/emma" version="1.0">
            <emma:interpretation id="{A4B38703-7005-4C57-9689-64F9C012A038}" emma:medium="tactile" emma:mode="ink">
              <msink:context xmlns:msink="http://schemas.microsoft.com/ink/2010/main" type="line" rotatedBoundingBox="11046,15695 13740,15695 13740,16409 11046,16409"/>
            </emma:interpretation>
          </emma:emma>
        </inkml:annotationXML>
        <inkml:traceGroup>
          <inkml:annotationXML>
            <emma:emma xmlns:emma="http://www.w3.org/2003/04/emma" version="1.0">
              <emma:interpretation id="{9A49AD7D-CDB1-4A47-9494-691EFBF5A0D9}" emma:medium="tactile" emma:mode="ink">
                <msink:context xmlns:msink="http://schemas.microsoft.com/ink/2010/main" type="inkWord" rotatedBoundingBox="11046,15695 13740,15695 13740,16409 11046,16409">
                  <msink:destinationLink direction="with" ref="{12AE5508-61C5-45C3-B119-A8E1B869B1DF}"/>
                </msink:context>
              </emma:interpretation>
              <emma:one-of disjunction-type="recognition" id="oneOf0">
                <emma:interpretation id="interp0" emma:lang="" emma:confidence="0">
                  <emma:literal>,8)</emma:literal>
                </emma:interpretation>
                <emma:interpretation id="interp1" emma:lang="" emma:confidence="0">
                  <emma:literal>18)</emma:literal>
                </emma:interpretation>
                <emma:interpretation id="interp2" emma:lang="" emma:confidence="0">
                  <emma:literal>¿8)</emma:literal>
                </emma:interpretation>
                <emma:interpretation id="interp3" emma:lang="" emma:confidence="0">
                  <emma:literal>,08)</emma:literal>
                </emma:interpretation>
                <emma:interpretation id="interp4" emma:lang="" emma:confidence="0">
                  <emma:literal>i8)</emma:literal>
                </emma:interpretation>
              </emma:one-of>
            </emma:emma>
          </inkml:annotationXML>
          <inkml:trace contextRef="#ctx0" brushRef="#br0">2779 833 29 0,'0'0'939'15,"0"0"-754"-15,0 0 23 16,0 0 84-16,0 0-29 15,0 0-38-15,-8 145-82 16,3-102-56-16,2-7 14 16,3-2-35-16,0-11-51 15,0-6-15-15,0-7-60 16,0-10-125-16,0 0-367 16,8-16-419-16</inkml:trace>
          <inkml:trace contextRef="#ctx0" brushRef="#br0" timeOffset="479.3485">3055 569 1020 0,'0'0'354'0,"0"0"-137"16,0 0 26-16,0 0-120 15,0 0-65-15,0 0-1 16,0 0-12-16,-49 129-5 15,49-104-21-15,0-8 18 16,21-3-15-16,4-14 17 16,2 0 23-16,6 0 9 15,-3-20-37-15,-2-10-12 16,-4 1-11-16,-11-2 1 16,-8 0-12-16,-5 7-20 15,0 10-10-15,-9 3-17 0,-18 7 26 16,-3 4-4-16,-1 0-57 15,1 23-83 1,3 2-71-16,12 11-66 0,9-5-37 16,6-8-328-16</inkml:trace>
          <inkml:trace contextRef="#ctx0" brushRef="#br0" timeOffset="791.3984">3055 569 1217 0,'3'185'248'0,"-21"-172"-122"0,2 3 46 0,5 8-33 0,4 7-29 16,7 1 3-16,0 4-32 0,0 0-26 16,25 0 0-16,11-12-10 15,6 2 21-15,4-19 32 16,2-7-46-16,-2 0-39 15,-6-7-13-15,-4-24 0 16,-12-7-19-16,-5 1-6 16,-14 2-5-16,-5 0 2 15,0 10-18-15,-26 12 10 16,-11 13-6-16,-6 0-51 16,-12 0-137-16,10 13-279 15,11-2-183-15</inkml:trace>
          <inkml:trace contextRef="#ctx0" brushRef="#br0" timeOffset="645.4884">3055 569 1217 0</inkml:trace>
          <inkml:trace contextRef="#ctx0" brushRef="#br0" timeOffset="1192.9797">3574 485 846 0,'0'0'684'15,"0"0"-446"-15,0 0-117 16,0 0 4-16,0 0 82 16,0 0-53-16,123 180-84 15,-94-103-36-15,-10 2-21 16,-9 1 39-16,-10-3-10 16,0-14-23-16,-3-11 12 15,-16-14 1-15,4-13-13 16,-1-11-19-16,8-9-16 0,4 0-17 15,4-5-58-15,0 0-158 16,0 0-527-16</inkml:trace>
          <inkml:trace contextRef="#ctx0" brushRef="#br0" timeOffset="-4544.642">1160 466 430 0,'0'0'329'16,"0"0"-113"-16,0 0-57 15,0 0-46-15,0 0-36 16,0 0-42-16,0 0-22 16,0 0-7-16,0 0 24 15,0 0 40-15,-3 0 39 0,3 0 29 16,0 0 4 0,-2 0-23-16,2 0-26 0,-5 0-41 15,0 0-33-15,-4 11-10 16,-6 11 0-16,-4 12-2 15,4 2 17-15,-1 8 32 16,11 6 34-16,2 4-17 16,3 7-26-16,0-1-21 15,3-5-3-15,15-6 0 16,9-11 0-16,1-7 3 16,2-7-11-16,1-7-6 15,-4-9 4-15,-2-4-6 16,-4 0-7-16,-10-4-43 15,-4 0-20-15,-7 0-51 0,0 0-52 16,0 0-96-16,0 0-242 16,-12 0-468-16</inkml:trace>
          <inkml:trace contextRef="#ctx0" brushRef="#br0" timeOffset="-2120.1361">1327 679 603 0,'0'0'516'0,"0"0"-350"15,0 0 40-15,0 0-6 16,0 0-32-16,0 0 1 16,0 0-61-16,-3-24-52 15,3 17-10-15,0 7 5 16,0-4-18-16,18-8 13 16,13 5-12-16,2-5 2 15,4-1-7-15,-1 8-5 16,-5-4 3-16,-1 6-12 0,-10 3-6 15,-2 0-9-15,-2 0 0 16,-6 12 6-16,-4 5 24 16,-1-4 9-16,2 6-5 15,-1-8-13-15,0-1-8 16,3 4-4-16,-3 5-8 16,0-2 1-16,-6 2-2 15,0 6-3-15,0-1 3 16,0 0 16-16,-9 2 1 15,-6-2 2-15,-6-5 7 16,2 3-9-16,-2 2-15 16,1-4 7-16,-1 4-9 15,-1-5 0-15,10-2-8 0,-1-3 7 16,10-9-8-16,3 2-4 16,0-7 7-16,0 0 0 15,21 0 6-15,13-19 21 16,10 2 8-16,3 3 3 15,-7 2-17-15,-8 5-15 16,-7 4 0-16,-6 3-6 16,-11 0-19-16,-2 0-10 15,1 0-15-15,-7 0-28 16,3 0-26-16,12-14-80 16,-3-3-167-16,3-2-297 0</inkml:trace>
          <inkml:trace contextRef="#ctx0" brushRef="#br0" timeOffset="-1638.3291">1968 846 192 0,'0'0'516'15,"0"0"-412"-15,0 0 28 16,0 0 58-16,0 0-31 16,0 0 11-16,0 0 54 15,0-3-27-15,0 3-63 16,0 0-22-16,3 26 18 16,7-2 26-16,-4 12-40 15,-4 7-33-15,3-4-40 16,-5 2-19-16,0-2-11 15,0-10-12-15,0-5-1 0,-5-8-2 16,5-9-45-16,0-7-34 16,0 0-55-16,22-16-137 15,0-4-475-15</inkml:trace>
          <inkml:trace contextRef="#ctx0" brushRef="#br0" timeOffset="-303.4609">2349 522 933 0,'0'0'320'15,"0"0"-168"-15,0 0-12 16,0 0-84-16,0 0-6 16,0 0 24-16,0 0-18 15,3-19 29-15,-3 19 41 16,0 0 14-16,0 0-35 15,0 0-22-15,-10 0-6 16,-4 7-38-16,-11 13-17 16,-5 7-6-16,-1 12-4 0,1-5-4 15,5 12 0-15,8 2 7 16,4 2 8-16,13-4 15 16,0 4-6-16,0-16-15 15,13 5-16-15,11-15 4 16,0-5-5-16,3-2-1 15,4-10-5-15,0-7-2 16,-1 0 8-16,1-7 9 16,-2-17-9-16,-5-6-21 15,-1-1 8-15,-12 1 7 16,-5 0 5-16,-6-3 0 16,0 9-13-16,-14 14-8 15,-20 10 22-15,-3 0 16 0,-8 0-15 16,3 29-1-1,8-5-15-15,10 7-69 0,24-4-206 16,0-6-249-16,21-11 41 0</inkml:trace>
        </inkml:traceGroup>
      </inkml:traceGroup>
    </inkml:traceGroup>
    <inkml:traceGroup>
      <inkml:annotationXML>
        <emma:emma xmlns:emma="http://www.w3.org/2003/04/emma" version="1.0">
          <emma:interpretation id="{3D6113FE-1F07-4296-B721-C97F90338AB9}" emma:medium="tactile" emma:mode="ink">
            <msink:context xmlns:msink="http://schemas.microsoft.com/ink/2010/main" type="paragraph" rotatedBoundingBox="10805,16425 13884,16612 13833,17458 10754,17272" alignmentLevel="1"/>
          </emma:interpretation>
        </emma:emma>
      </inkml:annotationXML>
      <inkml:traceGroup>
        <inkml:annotationXML>
          <emma:emma xmlns:emma="http://www.w3.org/2003/04/emma" version="1.0">
            <emma:interpretation id="{5150BADD-A98B-4765-8BF0-62EBB45A7005}" emma:medium="tactile" emma:mode="ink">
              <msink:context xmlns:msink="http://schemas.microsoft.com/ink/2010/main" type="inkBullet" rotatedBoundingBox="10802,16480 11574,16526 11526,17319 10754,17272"/>
            </emma:interpretation>
            <emma:one-of disjunction-type="recognition" id="oneOf1">
              <emma:interpretation id="interp5" emma:lang="" emma:confidence="0">
                <emma:literal>↳</emma:literal>
              </emma:interpretation>
            </emma:one-of>
          </emma:emma>
        </inkml:annotationXML>
        <inkml:trace contextRef="#ctx0" brushRef="#br1" timeOffset="157396.8152">1066 1271 788 0,'0'0'364'15,"0"0"-194"-15,0 0-25 16,0 0 7-16,0 0-28 16,0 0-36-16,0 0-34 15,0-5-17-15,0 5 2 16,0 0 19-16,0 0 4 15,0 0-4-15,0 0-11 16,-6 0-13-16,-7 0-15 16,1 0 6-16,-5 13 14 15,-2 3 10-15,-3 3 0 0,0 0 1 16,-2 6-2-16,0 11-13 16,0 4-5-16,-4 10-8 15,1 16 1-15,6 8 5 16,6 5 12-16,12-4 2 15,3-2-14-15,0-7-11 16,21-17 5-16,3-13 9 16,0-12-17-16,-1-10-14 15,-9-9-3-15,-2 2-33 16,-6-7-27-16,-6 0-25 16,0 0-63-16,0 0-140 15,0 0-350-15,0 0-501 0</inkml:trace>
        <inkml:trace contextRef="#ctx0" brushRef="#br1" timeOffset="162374.796">1179 1504 196 0,'0'0'691'16,"0"0"-474"-16,0 0-40 15,0 0 8-15,0 0 38 16,0 0-17-16,0 0-30 16,-13 0-45-16,10 0-28 15,3 0 1-15,-3 0-15 16,3 0 2-16,0 0-17 16,0 0-10-16,0 0-17 15,6 0-12-15,15 0-24 16,10-9 16-16,9 4-8 15,2-1-13-15,0 6 1 0,-8 0-7 16,-4 0-6 0,-8 8-3-16,-5 14-4 0,-1 4 1 15,-9-2 6-15,-4 5 6 16,-3 2 1-16,0-6 5 16,-16 5-6-16,-5-6 0 15,0-5 0-15,5 1 1 16,8-15 0-16,4 0 0 15,4 1-1-15,0-3-7 16,0 0-10-16,25 5 7 16,2 3 10-16,7 1 5 15,-5 5 1-15,0 2-6 16,-11 7-12-16,-12-2-13 0,-6 1 10 16,0 6-4-1,-19-7-1-15,-15 0 20 0,-8-7 6 16,0-3-5-16,-1-4 0 15,9-10 0-15,10 0 5 16,12 0-5-16,9 0 1 16,3 0-2-16,0 0-3 15,0 0-100-15,18 0-83 16,16 0-144-16,-4 0-303 16,-6 0-539-16</inkml:trace>
      </inkml:traceGroup>
      <inkml:traceGroup>
        <inkml:annotationXML>
          <emma:emma xmlns:emma="http://www.w3.org/2003/04/emma" version="1.0">
            <emma:interpretation id="{C3966087-9335-443D-8CB4-CDA3BE6CF0EE}" emma:medium="tactile" emma:mode="ink">
              <msink:context xmlns:msink="http://schemas.microsoft.com/ink/2010/main" type="line" rotatedBoundingBox="12301,16516 13884,16612 13835,17414 12252,17318"/>
            </emma:interpretation>
          </emma:emma>
        </inkml:annotationXML>
        <inkml:traceGroup>
          <inkml:annotationXML>
            <emma:emma xmlns:emma="http://www.w3.org/2003/04/emma" version="1.0">
              <emma:interpretation id="{26423D32-4F65-41B5-9DE6-B9D469D53FC4}" emma:medium="tactile" emma:mode="ink">
                <msink:context xmlns:msink="http://schemas.microsoft.com/ink/2010/main" type="inkWord" rotatedBoundingBox="12284,16798 12359,16802 12330,17275 12255,17271"/>
              </emma:interpretation>
              <emma:one-of disjunction-type="recognition" id="oneOf2">
                <emma:interpretation id="interp6" emma:lang="" emma:confidence="0">
                  <emma:literal>'</emma:literal>
                </emma:interpretation>
                <emma:interpretation id="interp7" emma:lang="" emma:confidence="0">
                  <emma:literal>.</emma:literal>
                </emma:interpretation>
                <emma:interpretation id="interp8" emma:lang="" emma:confidence="0">
                  <emma:literal>a</emma:literal>
                </emma:interpretation>
                <emma:interpretation id="interp9" emma:lang="" emma:confidence="0">
                  <emma:literal>y</emma:literal>
                </emma:interpretation>
                <emma:interpretation id="interp10" emma:lang="" emma:confidence="0">
                  <emma:literal>"</emma:literal>
                </emma:interpretation>
              </emma:one-of>
            </emma:emma>
          </inkml:annotationXML>
          <inkml:trace contextRef="#ctx0" brushRef="#br1" timeOffset="164389.5153">2300 1593 889 0,'0'0'325'0,"0"0"-188"16,0 0 66-16,0 0 36 15,0 0-69-15,0 0-60 0,0 0-53 16,0-17-26-16,0 17 10 16,0 7 1-16,3 23 45 15,1 6 14-15,2 7-24 16,-4 0-22-16,-2 5-21 15,0 0-4-15,0-9-11 16,0-3-8-16,0-12-5 16,0-7-5-16,0-8 0 15,0-4 5-15,0 0-6 16,0-5-1-16,3 0-5 16,0 0 6-16,4 0 1 15,2-19 6-15,-7-6-7 16,6-4-13-16,-8-7-5 0,0-9-13 15,0 5-20 1,0-4 39-16,0 0 12 0,0 9 1 16,0 5-1-16,0 11 7 15,0 2 5-15,0 8 6 16,0 7 0-16,0 2-12 16,0 0-6-16,-5 11-16 15,2 25 16-15,-2 13 21 16,2 11 1-16,0 7-7 15,-1 0 3-15,1-12-4 16,3-11-7-16,-3-9 6 16,3-10-5-16,0-11-7 15,0-4 0-15,0-10 10 16,0 0-11-16,0 0-34 0,0-5-65 16,16-14-181-1,-1 2-503-15</inkml:trace>
        </inkml:traceGroup>
        <inkml:traceGroup>
          <inkml:annotationXML>
            <emma:emma xmlns:emma="http://www.w3.org/2003/04/emma" version="1.0">
              <emma:interpretation id="{B1ED814C-D187-45CD-84B2-CC4223E9678E}" emma:medium="tactile" emma:mode="ink">
                <msink:context xmlns:msink="http://schemas.microsoft.com/ink/2010/main" type="inkWord" rotatedBoundingBox="12976,16557 13884,16612 13835,17414 12927,17359"/>
              </emma:interpretation>
              <emma:one-of disjunction-type="recognition" id="oneOf3">
                <emma:interpretation id="interp11" emma:lang="" emma:confidence="1">
                  <emma:literal/>
                </emma:interpretation>
              </emma:one-of>
            </emma:emma>
          </inkml:annotationXML>
          <inkml:trace contextRef="#ctx0" brushRef="#br1" timeOffset="158252.786">3766 1375 856 0,'0'0'302'0,"0"0"-134"16,0 0 26-16,0 0-12 16,0 0-44-16,0 0-15 15,0 0 1-15,79 85-18 16,-64-31-29-16,-9 6-7 16,-2 15-24-16,-4-2 16 15,0 0 55-15,0 0-56 16,-12-4-20-16,-4-16 11 15,5-3-19-15,-2-9-14 0,7-7-4 16,-1-5-8 0,2-12-1-16,2-13-4 0,3 6-2 15,-3-10-17-15,0 0-32 16,-7 0-82-16,2 0-258 16,-8 5-543-16</inkml:trace>
          <inkml:trace contextRef="#ctx0" brushRef="#br1" timeOffset="160977.0564">3286 1613 1033 0,'0'0'320'16,"0"0"-102"-16,0 0-33 16,0 0-62-16,0 0-43 15,0 0-36-15,0 0-24 16,0 0-3-16,0 0 21 0,0 0 28 16,0 0 17-1,0 0 13-15,0 0-1 0,0-10-15 16,0 0-38-16,-13 0-35 15,0-4-7-15,-4 9-3 16,-1-2-4-16,-7 0 7 16,-2 7-1-16,-4 0 1 15,-2 0 1-15,0 0-1 16,2 19-9-16,5 0-2 16,4 6 4-16,7 5-1 15,6 6 0-15,5 1 0 16,4 5 7-16,0-12 1 15,7-4-6-15,12-9-6 16,2-5 12-16,8-12 1 16,5 0 28-16,5-22-16 0,3-8-13 15,-2-9-16-15,-1 3-17 16,-8-1-20-16,-4 1 20 16,-9 12 28-16,-5 8 5 15,-4 1 17-15,-7 10 26 16,-2 5 24-16,0 0-15 15,0 0-9-15,0 0-18 16,0 0-7-16,0 5-3 16,0 20 4-16,0 15 32 15,0 6 13-15,0 7-18 16,0 7-10-16,0-4 10 16,0-7-11-16,0-5-8 15,-8-9-8-15,2-15-7 0,4-7-4 16,2-7-7-1,0-6 8-15,0 0-9 0,0 0-30 16,0 0-12-16,0 0-3 16,0 0-58-16,0 10-122 15,0 2-341-15,0-4-436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33.250"/>
    </inkml:context>
    <inkml:brush xml:id="br0">
      <inkml:brushProperty name="width" value="0.04667" units="cm"/>
      <inkml:brushProperty name="height" value="0.04667" units="cm"/>
      <inkml:brushProperty name="fitToCurve" value="1"/>
    </inkml:brush>
  </inkml:definitions>
  <inkml:trace contextRef="#ctx0" brushRef="#br0">550 137 325 0,'0'0'129'0,"0"0"-28"0,0 0-16 16,0 0-52-16,0 0-13 15,0 0-5-15,0 0-15 16,12-25-6-16,-9 12 5 16,1 6 1-16,-1 1 0 15,0 1 55-15,-3-1 43 16,0 2 6-16,0 2-2 15,0 2-21-15,0 0-29 16,0-3-18-16,0 3 1 16,0 0 3-16,0-2-8 15,0-1 4-15,0 3 11 0,0 0 11 16,0 0-8 0,0 0-19-16,0 0-13 0,0 0-14 15,0 0 5-15,0 0 0 16,0 0 1-16,0-4 3 15,0 1 27-15,0 3 6 16,0-7-27-16,-3-3-7 16,0 5-9-16,-1 2 8 15,1-3-2-15,0 6 11 16,0-6-2-16,0 5-1 16,-4 1-14-16,1-4 1 15,-3 4 5-15,-4-3-7 16,-1 3 0-16,0-3 0 0,0 3 1 15,-2 0 0 1,0 0 1-16,1 0-2 0,-1 0 6 16,-3 0-5-16,0 0-1 15,0 0 0-15,-3 0 6 16,0 0-7-16,3 0 1 16,-3 0 0-16,-1 0 1 15,4 0 11-15,-3 6 3 16,3-2 2-16,0 3-4 15,0-1-12-15,3-1 5 16,4 8-4-16,-1-3 5 16,-1 2-5-16,3 0-2 15,0-1 1-15,3 3-2 16,-3-6 1-16,5 7 0 16,-2 3 0-16,-3-1 0 0,5 0 2 15,-1 1-1-15,1 2-1 16,3-2 0-16,0-1-7 15,0 6 15-15,3-9-3 16,0 7 15-16,0 1-2 16,0-8-3-16,0 5 2 15,0-6 18-15,0-2 2 16,3 0-4-16,3-1-13 16,-3 1-9-16,4-5 3 15,-1 2 3-15,-3 4-2 16,0-4-15-16,5 2 9 15,-5 8 6-15,2 2-3 0,-2-8 6 16,3 3 1-16,-1-8-12 16,1-1 2-16,-4-1 9 15,4 2 4-15,2-2 10 16,-2-2-1-16,4 2-8 16,-1 2-16-16,4-2 3 15,-4 0-4-15,7-1 3 16,0-4 5-16,-1 0-8 15,7 0 7-15,4-4-3 16,-4-9 11-16,1 1-5 16,-7 7-4-16,-2-7-11 15,-3 6 7-15,-2 4-8 16,-2-3 0-16,-1-2 0 0,0-1 9 16,4-4-1-1,-1-8 0-15,1 2-7 0,2 0 0 16,-2-6-1-16,-1 8 2 15,-2 2 3-15,-1 4-4 16,-3 5-1-16,-3 2 1 16,0 0-1-16,0 3 1 15,0-3 1-15,0-1 6 16,0-3-7-16,0-1 4 16,0-1-3-16,0 0 4 15,0 4-6-15,0-1 0 16,0 2 8-16,0 4-8 15,-3-2-23-15,0 2 15 16,-4 0 8-16,1-3 6 16,0 1-5-16,-4-1 1 0,-2-4-1 15,-1 7 1-15,1 0-2 16,-4 0-1-16,0 0-12 16,0 0 12-16,4 0-7 15,-1 0 8-15,2 7-8 16,8-7 8-16,0 0-1 15,3 0 1-15,0 0 10 16,0 0 1-16,0 0 5 16,0 0 2-16,0 0 3 15,0 0-14-15,0 0-7 16,0 0-5-16,0 0 4 0,0 0 2 16,0 0-1-16,0 0 6 15,0 0 6-15,6 0-5 16,5-7 5-16,5-4-11 15,3-3 12-15,9 2-1 16,4 4-11-16,2 3 7 16,4 5-7-16,-3 0 0 15,-4 0 0-15,-1 0 0 0,-11 0 1 16,0 0-1-16,-10-5 7 16,4-2-1-16,-4 1 13 15,1-2-4-15,-1 1-9 16,4-3-1-16,-7 3-6 15,0 2 1-15,-6 5-1 16,0 0 0-16,0 0-1 16,0 0 0-16,0 0 0 15,0 0 0-15,0 0 1 16,0 0 0-16,0 0-16 16,0 0-8-16,0 0-13 15,0 0-72-15,0 2-165 16,0 18-121-16,-6-5-199 0</inkml:trace>
</inkml:ink>
</file>

<file path=ppt/ink/ink5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02:57.33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B6239FF2-92BA-47D1-89AF-CE911D6C0603}" emma:medium="tactile" emma:mode="ink">
          <msink:context xmlns:msink="http://schemas.microsoft.com/ink/2010/main" type="writingRegion" rotatedBoundingBox="24559,3115 32538,3676 32375,5993 24396,5432"/>
        </emma:interpretation>
      </emma:emma>
    </inkml:annotationXML>
    <inkml:traceGroup>
      <inkml:annotationXML>
        <emma:emma xmlns:emma="http://www.w3.org/2003/04/emma" version="1.0">
          <emma:interpretation id="{B73BE459-698F-4683-BA0B-314DDCF1AC1F}" emma:medium="tactile" emma:mode="ink">
            <msink:context xmlns:msink="http://schemas.microsoft.com/ink/2010/main" type="paragraph" rotatedBoundingBox="27967,3546 32492,3603 32479,4640 27954,4583" alignmentLevel="2"/>
          </emma:interpretation>
        </emma:emma>
      </inkml:annotationXML>
      <inkml:traceGroup>
        <inkml:annotationXML>
          <emma:emma xmlns:emma="http://www.w3.org/2003/04/emma" version="1.0">
            <emma:interpretation id="{D4496893-3866-4691-92B1-BCB4288F172C}" emma:medium="tactile" emma:mode="ink">
              <msink:context xmlns:msink="http://schemas.microsoft.com/ink/2010/main" type="line" rotatedBoundingBox="27967,3546 32492,3603 32479,4640 27954,4583"/>
            </emma:interpretation>
          </emma:emma>
        </inkml:annotationXML>
        <inkml:traceGroup>
          <inkml:annotationXML>
            <emma:emma xmlns:emma="http://www.w3.org/2003/04/emma" version="1.0">
              <emma:interpretation id="{9909D886-1869-4588-B646-FA1D0ECBC761}" emma:medium="tactile" emma:mode="ink">
                <msink:context xmlns:msink="http://schemas.microsoft.com/ink/2010/main" type="inkWord" rotatedBoundingBox="27967,3546 32492,3603 32479,4640 27954,4583"/>
              </emma:interpretation>
              <emma:one-of disjunction-type="recognition" id="oneOf0">
                <emma:interpretation id="interp0" emma:lang="" emma:confidence="0">
                  <emma:literal>utacitica</emma:literal>
                </emma:interpretation>
                <emma:interpretation id="interp1" emma:lang="" emma:confidence="0">
                  <emma:literal>utacn tica</emma:literal>
                </emma:interpretation>
                <emma:interpretation id="interp2" emma:lang="" emma:confidence="0">
                  <emma:literal>uta cintica</emma:literal>
                </emma:interpretation>
                <emma:interpretation id="interp3" emma:lang="" emma:confidence="0">
                  <emma:literal>utaen tica</emma:literal>
                </emma:interpretation>
                <emma:interpretation id="interp4" emma:lang="" emma:confidence="0">
                  <emma:literal>uta Critica</emma:literal>
                </emma:interpretation>
              </emma:one-of>
            </emma:emma>
          </inkml:annotationXML>
          <inkml:trace contextRef="#ctx0" brushRef="#br0">26365 391 111 0,'0'0'675'16,"0"0"-508"-16,0 0 49 16,0 0-43-16,141-151 7 15,-88 116 42-15,5 3-20 16,-3 3-41-16,-2 15-58 15,-8 13-50-15,-9 1-36 16,-2 18-17-16,-10 25 0 0,-5 7 16 16,-4 5-15-1,-9-2 0-15,-1-2 20 0,-2-7-14 16,-3 0-1-16,0 0-6 16,0-1-26-16,-3 1 26 15,-18-1 4-15,-8-3 11 16,0-8 3-16,8-5-6 15,6-7-12-15,15-4 0 16,0-2-43-16,7 2 9 16,25 2 34-16,8 1 1 15,4 4 2-15,-2 2-3 16,-5-1-55-16,-11 4-58 16,-13 1-41-16,-7-7-377 15,-6-11-646-15</inkml:trace>
          <inkml:trace contextRef="#ctx0" brushRef="#br0" timeOffset="-491.1625">26751 591 601 0,'0'0'113'0,"0"0"43"16,0 139-42-16,0-81-35 0,-5-3 11 15,-8-7-42-15,5 0 177 16,5-11-159-16,-1-7-66 16,4-8-130-16,0-12-135 15,0-10-382-15</inkml:trace>
          <inkml:trace contextRef="#ctx0" brushRef="#br0" timeOffset="316.2966">27075 629 139 0,'0'0'1104'0,"0"0"-832"16,0 0 64-16,0 0-256 15,0 0-54-15,0 0-26 16,0 0 65-16,21 125 33 16,-6-75-14-16,2-6-36 15,2-13-18-15,2-14-8 0,1-7-8 16,0-10 14-16,4 0 4 16,1-31-32-16,1-13 0 15,-4-13-44-15,-2-13-33 16,-10 3-3-16,-3 2-48 15,-6 9 15-15,-3 18-27 16,0 24-3-16,0 9-151 16,0 5-417-16</inkml:trace>
          <inkml:trace contextRef="#ctx0" brushRef="#br0" timeOffset="715.4705">27594 447 1482 0,'0'0'341'15,"0"0"42"-15,0 0-244 16,158-23-120-16,-118 23-19 16,12 23-201-16,-10 6-292 15,-5-5-211-15</inkml:trace>
          <inkml:trace contextRef="#ctx0" brushRef="#br0" timeOffset="567.562">27707 51 1378 0,'0'0'282'0,"0"0"-117"15,0 0-48-15,0 148 24 16,0-63 33-16,-3 11-62 16,3 0-69-16,0 0-28 15,0-10-15-15,0-6 11 16,6-11-1-16,4-16-10 15,-8-17-40-15,-2-10-126 16,0-26-200-16,-18 0-165 16,-10 0-411-16</inkml:trace>
          <inkml:trace contextRef="#ctx0" brushRef="#br0" timeOffset="1088.2418">28130 585 1107 0,'0'0'248'0,"0"0"37"0,0 0-59 15,0 0-211-15,0 0-9 16,0 0-6-16,0 0-8 16,-100-49 7-16,82 68-10 15,5 11 11-15,0 7 8 16,11-1 26-16,2 1-3 15,0-7-8-15,0-5-22 16,2-10-1-16,19-9 6 16,8-6 23-16,10 0 51 15,4-24 7-15,-1-7-42 16,-5 4-31-16,-13 6-2 0,-12 7-12 16,-9 14-3-16,-3 0-12 15,0 2 15-15,-3 26 15 16,-5 4 58-16,1 4-24 15,4 0-11-15,3-7-26 16,0-3-12-16,0-13-41 16,13-2-72-16,13-11-131 15,-2 0-321-15,-2-19-461 0</inkml:trace>
          <inkml:trace contextRef="#ctx0" brushRef="#br0" timeOffset="1472.7111">28787 363 876 0,'0'0'310'16,"0"0"-11"-16,0 0-24 16,0 0-181-16,0 0 14 15,0 0-26-15,0 0-27 16,-70-58-27-16,34 58-8 16,-4 31 1-16,1 15-1 0,2 15 4 15,6 10 12-15,10 8 2 16,15-2-11-16,6-3-27 15,3-11 0-15,31-14 64 16,8-14-4-16,3-13-13 16,2-19-47-16,-2-3-36 15,-3-27-116-15,-8-14-351 16,-15 3-492-16</inkml:trace>
          <inkml:trace contextRef="#ctx0" brushRef="#br0" timeOffset="1872.4714">28926 553 1468 0,'0'0'353'0,"0"0"15"16,0 0-253-16,0 0-107 16,0 0 35-16,0 0-9 15,37 188 21-15,-37-129 10 16,0-6-34-16,0-17-15 15,0-14-8-15,0-8-7 16,0-12 0-16,0-2 6 16,0 0 1-16,15-24-8 15,14-17-56-15,3-11-33 16,15-14-17-16,1-5 22 0,4-3 38 16,-7 8 24-1,-8 14 22-15,-13 18 32 16,-12 24 51-16,-12 10-49 0,0 14-21 15,-2 28-2-15,-17 8 51 16,1 6-27-16,0-4-20 16,5-6-7-16,4-10-8 15,2-9-16-15,7-16-80 16,0-11-155-16,0-19-41 16,0-22-73-16,0-12-937 0</inkml:trace>
          <inkml:trace contextRef="#ctx0" brushRef="#br0" timeOffset="2019.3763">29197 94 1371 0,'0'0'491'0,"0"0"-124"15,0 0-214-15,0 0-153 16,0 0-36-16,0 0-67 16,0 0-63-16,76 89-342 15,-39-67-116-15</inkml:trace>
          <inkml:trace contextRef="#ctx0" brushRef="#br0" timeOffset="2396.1533">29463 526 1482 0,'0'0'352'0,"0"0"9"0,0 0-211 16,0 0-87-16,170 0-19 16,-112 7-44-16,9 20-119 15,-12-5-196-15,-16 1-418 0</inkml:trace>
          <inkml:trace contextRef="#ctx0" brushRef="#br0" timeOffset="2238.2403">29678 38 1302 0,'0'0'376'0,"0"0"107"15,0 0-403-15,0 0-73 0,0 0 60 16,0 183 23-1,0-84-2-15,0 13-14 0,0 2-26 16,0-2-20-16,0-10-22 16,0-18-6-16,-2-17-60 15,2-26-54-15,-3-20-48 16,-10-21-223-16,0-19-111 16,-5-17-537-16</inkml:trace>
          <inkml:trace contextRef="#ctx0" brushRef="#br0" timeOffset="2616.0126">29897 651 1326 0,'0'0'489'0,"0"0"-158"16,0 0-148-16,0 0-129 16,0 0-38-16,0 0 4 0,0 0-20 15,-5 123-54 1,-5-98-55-16,4-9-90 0,6-16-119 15,0-25 75-15,0-13-282 16</inkml:trace>
          <inkml:trace contextRef="#ctx0" brushRef="#br0" timeOffset="2787.9037">29997 253 413 0,'0'0'511'16,"0"0"-435"-16,0 0-76 15,0 0-156-15,0 0-242 0</inkml:trace>
          <inkml:trace contextRef="#ctx0" brushRef="#br0" timeOffset="3000.7734">30411 541 45 0,'0'0'1036'16,"0"0"-766"-16,0 0 0 16,0 0-139-16,0 0-62 15,0 0 5-15,0 0 14 16,-106 84 15-16,82-39 19 16,9 1 28-16,6 2-23 15,5-8-63-15,4-5-37 16,0-7-27-16,15-9-34 15,14-9-112-15,16-10-126 16,0-10-344-16,-6-16-187 0</inkml:trace>
          <inkml:trace contextRef="#ctx0" brushRef="#br0" timeOffset="3326.5775">30676 585 1071 0,'0'0'339'15,"0"0"53"-15,0 0-157 16,0 0-186-16,0 0-49 16,0 0 0-16,0 0-55 0,0-58 3 15,0 53-7 1,-12-1 59-16,-3 6 62 0,-6 0-16 16,-4 15-6-1,1 14 4-15,3 7 21 0,5 5-18 16,11-3-20-16,5-2-17 15,0-6-4-15,15-7-6 16,9-13 1-16,6-10 12 16,4 0-5-16,5-17-8 15,1-13-42-15,-6 0 1 16,-11 3 21-16,-4 11 20 16,-9 8 18-16,-2 8 4 15,-2 2-9-15,4 28 64 16,-2 8 36-16,2 6-33 15,-1 3-31-15,3-10-28 0,-3-2-21 16,-2-8-20-16,-7-15-137 16,0-5-327-16,0-7-640 0</inkml:trace>
        </inkml:traceGroup>
      </inkml:traceGroup>
    </inkml:traceGroup>
    <inkml:traceGroup>
      <inkml:annotationXML>
        <emma:emma xmlns:emma="http://www.w3.org/2003/04/emma" version="1.0">
          <emma:interpretation id="{CF4A0EEC-A291-41FA-B5E2-15AE54E72FB5}" emma:medium="tactile" emma:mode="ink">
            <msink:context xmlns:msink="http://schemas.microsoft.com/ink/2010/main" type="paragraph" rotatedBoundingBox="24465,4448 30987,4907 30918,5891 24396,5432" alignmentLevel="1"/>
          </emma:interpretation>
        </emma:emma>
      </inkml:annotationXML>
      <inkml:traceGroup>
        <inkml:annotationXML>
          <emma:emma xmlns:emma="http://www.w3.org/2003/04/emma" version="1.0">
            <emma:interpretation id="{34EC3A82-194D-441C-BB3F-BFEB194D2E85}" emma:medium="tactile" emma:mode="ink">
              <msink:context xmlns:msink="http://schemas.microsoft.com/ink/2010/main" type="line" rotatedBoundingBox="24465,4448 30987,4907 30918,5891 24396,5432"/>
            </emma:interpretation>
          </emma:emma>
        </inkml:annotationXML>
        <inkml:traceGroup>
          <inkml:annotationXML>
            <emma:emma xmlns:emma="http://www.w3.org/2003/04/emma" version="1.0">
              <emma:interpretation id="{A60E53E3-7C00-4D68-BBDB-BCB5D6FDF96C}" emma:medium="tactile" emma:mode="ink">
                <msink:context xmlns:msink="http://schemas.microsoft.com/ink/2010/main" type="inkWord" rotatedBoundingBox="24464,4473 27257,4669 27189,5628 24396,5432"/>
              </emma:interpretation>
              <emma:one-of disjunction-type="recognition" id="oneOf1">
                <emma:interpretation id="interp5" emma:lang="" emma:confidence="1">
                  <emma:literal/>
                </emma:interpretation>
              </emma:one-of>
            </emma:emma>
          </inkml:annotationXML>
          <inkml:trace contextRef="#ctx0" brushRef="#br0" timeOffset="-12855.2091">24610 1638 929 0,'0'0'261'15,"0"0"105"-15,0 0-55 16,0 0-65-16,0 0-59 16,-25 139-76-16,7-95-62 15,-1 1-28-15,1-8-18 16,1-4-3-16,4-7-79 16,8-11-58-16,5-11-112 0,0-4-42 15,21-6-80-15,6-16-712 16</inkml:trace>
          <inkml:trace contextRef="#ctx0" brushRef="#br0" timeOffset="-13161.1808">24037 1236 61 0,'0'0'811'16,"0"0"-620"-16,0 0 13 15,0 0-85-15,0 0-22 16,0 0 18-16,0 0 10 16,0-40-9-16,10 36-8 15,2 2 2-15,6 2-7 16,7 0-1-16,5 0-6 15,7 0-29-15,2 0-23 0,-2 0-15 16,-3 0 3-16,-7 6-13 16,-6 11-18-16,-11 6-2 15,-10 4 2-15,0 5 6 16,-16 1 16-16,-21 4 2 16,-2-5-17-16,-1-5 0 15,9-10 0-15,13-5-1 16,10-7-5-16,8-5-2 15,0 0-31-15,2 0-8 16,22 0 23-16,7 0 16 16,-1 0 7-16,1 2-7 15,-10 12-7-15,-8 5-3 16,-10 6-7-16,-3 2 16 0,0 1 1 16,-28-1 13-1,1-3 15-15,-7-3-10 0,7-6-9 16,-1-6-1-16,7-9 1 15,7 0 0-15,1 0-9 16,4 0-5-16,5-7-50 16,4 5-104-16,0 2-305 15,18 0-147-15,4 0-133 0</inkml:trace>
          <inkml:trace contextRef="#ctx0" brushRef="#br0" timeOffset="-13980.8872">23755 1616 1114 0,'0'0'293'0,"0"0"110"16,0 0-181-1,0 0-68-15,-3 164-36 0,-7-121-69 16,2 0-49 0,1-11-6-16,1-4-85 0,1-15-89 15,-2-6-194-15,4-7-183 0</inkml:trace>
          <inkml:trace contextRef="#ctx0" brushRef="#br0" timeOffset="-14286.7402">23558 1216 765 0,'0'0'241'16,"0"0"-85"-16,0 0-38 0,0 0 67 16,0 0 114-16,5 151-50 15,-5-94-79-15,0 1-55 16,0-5-42-16,0-7-38 15,0-13-17-15,-3-9-18 16,3-10-26-16,0-8-66 16,0-6-50-16,0 0-64 15,6-17-182-15,10 0-479 0</inkml:trace>
          <inkml:trace contextRef="#ctx0" brushRef="#br0" timeOffset="-14568.9936">23308 1299 575 0,'0'0'254'15,"0"0"-50"-15,0 0-32 16,0 0-13-16,0 0 7 15,0 0 24-15,0 0-30 16,0-7-49-16,-3 17-35 16,3 16 17-16,-3 13 75 15,3 11-39-15,-7 7-42 16,4 1-32-16,-2-5-27 16,-2-3-15-16,4-8-7 15,3-11-6-15,0-8-30 0,0-12-12 16,0-5-38-16,0-6-42 15,0-11-17-15,15-14-177 16,4-6-340-16</inkml:trace>
          <inkml:trace contextRef="#ctx0" brushRef="#br0" timeOffset="-10066.5451">24896 1305 620 0,'0'0'160'16,"0"0"25"-16,0 0-31 16,0 0-29-16,0 0-8 15,0 0-30-15,0 0 19 16,-16-19 2-16,16 15 40 15,0 2-2-15,0-2 3 16,0 3-22-16,0 1-14 0,0 0-33 16,0 0-34-1,0 5-31-15,-6 20 14 0,1 13 38 16,-5 10 18-16,1 2-21 16,-1 6-35-16,2-8-17 15,5-4-6-15,-4-5-6 16,7-9-32-16,-3-9-51 15,3-7-103-15,0-14-112 16,0 0-207-16,10-21-28 0</inkml:trace>
          <inkml:trace contextRef="#ctx0" brushRef="#br0" timeOffset="-9784.7082">25124 1213 841 0,'0'0'303'0,"0"0"-46"16,0 0-39-16,0 0-139 16,0 0 106-16,0 0 25 15,0 152-45-15,0-100-72 16,3-6-48-16,5-5-26 15,5-8-19-15,3-11 0 0,5-15-63 16,0-7-32 0,6 0 14-16,10-43-107 0,-9 0-195 15,-7-3-198-15</inkml:trace>
          <inkml:trace contextRef="#ctx0" brushRef="#br0" timeOffset="-9541.0945">25124 1213 725 0,'216'82'263'0,"-210"-56"44"16,4 8 57-16,-5 6-80 16,-2 8-35-16,-3 2-74 15,0 0-70-15,0-1-51 16,0-6-32-16,0-1-20 16,0-12-2-16,0-6-76 15,0-13-78-15,3-5-100 0,15-6-143 16,3-14 11-1,-2-8-517-15</inkml:trace>
          <inkml:trace contextRef="#ctx0" brushRef="#br0" timeOffset="-9290.2483">25449 1105 995 0,'0'0'205'16,"0"0"16"-16,0 0 57 0,101 154-113 16,-86-85 4-16,-11 14-39 15,-4-1-56-15,0 1-2 16,-19-10-29-16,4-4-19 15,-1-12-15-15,8-11-9 16,-2-10-49-16,4-7-122 16,-4-1-118-16,2-11-214 15,2-7-303-15</inkml:trace>
          <inkml:trace contextRef="#ctx0" brushRef="#br0" timeOffset="-7987.022">25200 1127 409 0,'0'0'234'16,"0"0"-69"-16,0 0-27 16,0 0-67-16,0 0-1 15,0 0 11-15,0 0-3 16,0 0 4-16,0 0 4 0,0 0-11 16,0 0-12-1,0 0-28-15,0 6-5 0,0 9 75 16,-7 7 15-16,-1 4-22 15,-8 1-6-15,1-1-14 16,-4 1-23-16,-2 2-21 16,0 1-12-16,3-3-12 15,-1-3-8-15,8 4-1 16,1-7 13-16,10-1-14 16,0-5-1-16,0-5 0 15,0-8 0-15,13-2 1 16,14 0 33-16,7 0-10 15,5 0 13-15,4-5-21 16,-4-2-8-16,-5 7-7 16,-10 0-34-16,-9 0-36 0,-6 0-15 15,-9 4-7-15,0 4-3 16,0 0-9-16,0-5-7 16,0 1-23-16,0-4-52 15,-3 0-68-15,-3-17-527 0</inkml:trace>
          <inkml:trace contextRef="#ctx0" brushRef="#br0" timeOffset="-7492.1849">25316 1196 755 0,'0'0'266'16,"0"0"-31"-16,0 0-71 16,0 0-90-16,0 0-27 15,0 0 5-15,0 0 22 16,6 43 53-16,-1-6 11 15,-2 8-3-15,-3 8-16 16,0 1-10-16,0 0-27 0,0 1-32 16,0-3-13-16,7-3-16 15,2-8-12-15,1-5-9 16,-5-9-4-16,1-5-23 16,-3-6-10-16,1-4 0 15,-1-5 3-15,-3-2 17 16,3-2 2-16,-3 1-20 15,2-4-64-15,-2 0-107 16,0 0-303-16,0 0-738 0</inkml:trace>
          <inkml:trace contextRef="#ctx0" brushRef="#br0" timeOffset="-4072.351">25085 1919 849 0,'0'0'211'0,"0"0"-23"16,0 0-63-16,0 0-32 15,163-24 29-15,-105 15-26 16,0 6-48-16,6-7-25 16,-7-1-11-16,-4 3 0 15,-14 3-3-15,-15 5-9 16,-17 0-46-16,-17 13-197 15,-23 15 7-15,-10 1-107 0</inkml:trace>
          <inkml:trace contextRef="#ctx0" brushRef="#br0" timeOffset="-15353.918">23045 982 212 0,'0'0'169'0,"0"0"-20"15,0 0 9-15,0 0-3 16,0 0 2-16,0 0-31 0,0 0-7 16,-14 49-6-16,4-35 7 15,-1-1-5-15,-2 3 12 16,-2 4-19-16,-4 3-14 16,-2 6 1-16,-3 7-20 15,-3 5-27-15,2 7 2 16,7 7-4-16,6 5 2 15,5 5 14-15,7 0-13 16,0-3-21-16,19-5-19 16,6-8 0-16,-1-8 8 15,-3-8-3-15,-2-8-14 16,-4-11 0-16,-6-7-1 16,-4-4-15-16,-1 1-17 0,-1-4-20 15,-3 0-66-15,0 0-216 16,0 0-339-16</inkml:trace>
        </inkml:traceGroup>
        <inkml:traceGroup>
          <inkml:annotationXML>
            <emma:emma xmlns:emma="http://www.w3.org/2003/04/emma" version="1.0">
              <emma:interpretation id="{7BBADC0F-F02A-42C0-9278-8A9CED0B01AA}" emma:medium="tactile" emma:mode="ink">
                <msink:context xmlns:msink="http://schemas.microsoft.com/ink/2010/main" type="inkWord" rotatedBoundingBox="28549,4736 30987,4907 30919,5880 28480,5709"/>
              </emma:interpretation>
              <emma:one-of disjunction-type="recognition" id="oneOf2">
                <emma:interpretation id="interp6" emma:lang="" emma:confidence="1">
                  <emma:literal/>
                </emma:interpretation>
              </emma:one-of>
            </emma:emma>
          </inkml:annotationXML>
          <inkml:trace contextRef="#ctx0" brushRef="#br0" timeOffset="5608.0442">27533 1443 963 0,'0'0'184'0,"0"0"16"16,0 0-20-16,158-40 8 16,-105 38 24-16,-1 2-88 15,-13 0-62-15,-9 19-43 16,-12 8-19-16,-12 6 1 16,-6-4 1-16,0 5-1 15,-6-4 14-15,-18-3 1 16,-4-5-7-16,4-3-9 0,6-5-30 15,12-4 9-15,6-3-28 16,0-5-2-16,6 5 21 16,28 5 30-16,5-1 42 15,6 5 21-15,2 3-1 16,-5 0-16-16,-12 6 36 16,-12 3-37-16,-8-1-35 15,-10 2 21-15,0-1-13 16,-7-4 12-16,-23-4-14 15,-3-6-11-15,-4-5-5 16,0-9-11-16,7 0-10 16,9 0 5-16,9 0 16 15,12 0-1-15,0 0-85 0,21 0-197 16,15 0-280 0,4 0 65-16</inkml:trace>
          <inkml:trace contextRef="#ctx0" brushRef="#br0" timeOffset="5144.2167">27649 1513 887 0,'0'0'184'0,"0"0"91"0,0 0-1 16,0 0-66-16,45 164-37 15,-45-107-61-15,0 3-57 16,0 3-32-16,0-6-11 16,0-2-10-16,0-11-90 15,0-16-149-15,0-13-162 16,0-11-370-16</inkml:trace>
          <inkml:trace contextRef="#ctx0" brushRef="#br0" timeOffset="6060.5217">28552 1543 780 0,'0'0'157'15,"0"0"43"-15,0 0-5 16,0 0-48-16,0 0 55 15,0 0-56-15,0 0-52 16,-8-115-12-16,-20 111-18 16,-5 4-12-16,-13 15-14 15,-5 23 5-15,1 17-12 16,5 8 1-16,14 4 20 0,20-2-5 16,11 0-24-16,0-11-11 15,24-10-1-15,21-12-9 16,10-13-4-16,6-7-18 15,-1-12-62-15,5 0-43 16,-17 0-239-16,-19-12-370 0</inkml:trace>
          <inkml:trace contextRef="#ctx0" brushRef="#br0" timeOffset="6520.822">29021 1390 1081 0,'0'0'292'0,"0"0"211"0,0 0-303 15,0 0-77-15,0 0 31 16,0 0-54-16,70 179-36 16,-67-113-19-16,0 0-18 15,-3 0-15-15,0 0-12 16,0-6-15-16,0-7-82 16,0-11-23-16,0-12-134 15,0-23-111-15,0-7 7 16,-6 0-23-16</inkml:trace>
          <inkml:trace contextRef="#ctx0" brushRef="#br0" timeOffset="6824.8952">28738 1312 1129 0,'0'0'185'0,"0"0"29"15,0 0-48-15,235 54-52 16,-153-8 31-16,-1 18-6 16,-7 15-64-16,-16 12-32 15,-16 6 1-15,-17 8 5 16,-19-1 72-16,-6-8-5 16,-18-17-24-16,-27-13-11 0,-11-14-14 15,-1-20-13 1,-1-9-26-16,8-15-26 0,11-8-2 15,20 0-80-15,17-8-46 16,17-11-166-16,28 5-392 16,-1 5-590-16</inkml:trace>
          <inkml:trace contextRef="#ctx0" brushRef="#br0" timeOffset="4440.6474">27190 1390 666 0,'0'0'329'16,"0"0"-92"-16,0 0 82 0,0 0-82 15,0 0-103-15,0 0-76 16,0 0-57-16,-7 13 56 16,-8 27 71-16,1 10 7 15,-5 7-24-15,-5 7-13 16,-7 3-43-16,-3 3-25 16,-2-3-17-16,3 1-13 15,2-8-4-15,4-7-44 16,9-11-28-16,8-16-34 15,7-9-46-15,3-11-52 16,0-6-70-16,16-29-17 16,2 0-308-16</inkml:trace>
          <inkml:trace contextRef="#ctx0" brushRef="#br0" timeOffset="4861.3891">27001 1873 783 0,'0'0'697'16,"0"0"-544"-16,0 0 108 0,211-21-164 15,-142 15-97 1,-2 6-1-16,-19 0-488 0,-19 0-576 0</inkml:trace>
          <inkml:trace contextRef="#ctx0" brushRef="#br0" timeOffset="4712.4808">27089 1355 1124 0,'0'0'207'0,"0"0"8"16,0 0-50-16,0 0-114 15,0 0 35-15,0 0-55 16,170 65-14-16,-141-11 29 16,-5 9 7-16,-3 5 26 15,-3 1 7-15,-2 1-10 0,-5-3-41 16,-1-7-20-16,-4-5-15 15,-1-9-43-15,-2-5-49 16,4-8-55-16,-4-8-74 16,-3-9-40-16,0-9 57 15,-10-7-409-15</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03:58.083"/>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4CB484D-D280-4EB8-9B13-B28A8FC14C3D}" emma:medium="tactile" emma:mode="ink">
          <msink:context xmlns:msink="http://schemas.microsoft.com/ink/2010/main" type="writingRegion" rotatedBoundingBox="14372,11912 17220,11999 17196,12788 14348,12700"/>
        </emma:interpretation>
      </emma:emma>
    </inkml:annotationXML>
    <inkml:traceGroup>
      <inkml:annotationXML>
        <emma:emma xmlns:emma="http://www.w3.org/2003/04/emma" version="1.0">
          <emma:interpretation id="{3299CFEC-878D-4EAB-92D7-446013FA4917}" emma:medium="tactile" emma:mode="ink">
            <msink:context xmlns:msink="http://schemas.microsoft.com/ink/2010/main" type="paragraph" rotatedBoundingBox="14372,11912 17220,11999 17196,12788 14348,12700" alignmentLevel="1"/>
          </emma:interpretation>
        </emma:emma>
      </inkml:annotationXML>
      <inkml:traceGroup>
        <inkml:annotationXML>
          <emma:emma xmlns:emma="http://www.w3.org/2003/04/emma" version="1.0">
            <emma:interpretation id="{CA5480C7-0257-4E39-BBCD-D3028B8918EB}" emma:medium="tactile" emma:mode="ink">
              <msink:context xmlns:msink="http://schemas.microsoft.com/ink/2010/main" type="line" rotatedBoundingBox="14372,11912 17220,11999 17196,12788 14348,12700"/>
            </emma:interpretation>
          </emma:emma>
        </inkml:annotationXML>
        <inkml:traceGroup>
          <inkml:annotationXML>
            <emma:emma xmlns:emma="http://www.w3.org/2003/04/emma" version="1.0">
              <emma:interpretation id="{1EBF17E5-F926-4B62-B048-2DDC5220D498}" emma:medium="tactile" emma:mode="ink">
                <msink:context xmlns:msink="http://schemas.microsoft.com/ink/2010/main" type="inkWord" rotatedBoundingBox="14365,12137 15340,12167 15324,12691 14349,12661"/>
              </emma:interpretation>
              <emma:one-of disjunction-type="recognition" id="oneOf0">
                <emma:interpretation id="interp0" emma:lang="" emma:confidence="1">
                  <emma:literal/>
                </emma:interpretation>
              </emma:one-of>
            </emma:emma>
          </inkml:annotationXML>
          <inkml:trace contextRef="#ctx0" brushRef="#br0">12942 8632 954 0,'0'0'225'15,"0"0"-165"-15,0 0 22 16,0 0-27-16,0 0 8 16,167 0-10-16,-136 0-32 15,-4 0-7-15,1 0 62 16,-4 0 27-16,-6 8-3 16,3 6-17-16,-5 2-11 15,-5 1-38-15,5-4-4 16,-1 1-4-16,6-2-6 15,1-2-1-15,-4-2 6 16,0 1-9-16,-9-2-12 0,-6 5-4 16,-3 5 0-1,0 2 45-15,0 5 40 0,-6 3-11 16,-5 1-16-16,-2-4-15 16,7-4-18-16,2-7-19 15,4-2-6-15,0-5 1 16,7 0 0-16,17-6 13 15,10 0 35-15,8 0-12 16,6 0 16-16,2-15 4 16,-5 7-20-16,-8 2-22 15,-11 5-15-15,-7 1-36 16,-4 0-67-16,-2 0-38 16,-7 0-340-16,-6 0-311 0</inkml:trace>
          <inkml:trace contextRef="#ctx0" brushRef="#br0" timeOffset="-4761.0764">12874 8591 325 0,'0'0'524'0,"0"0"-394"15,0 0 13-15,0 0-17 16,0 0-24-16,0 0-11 16,0 0-14-16,-11 0-30 15,1 8 2-15,2 6 28 16,-8 3 59-16,1 4-19 16,-4 9-29-16,4 6-13 15,3 7-6-15,5 5-13 16,7 3-10-16,0 1 7 15,16 1-14-15,18-7-9 16,8-8-7-16,0-7-21 16,1-9-2-16,-4-12 0 0,-8-4-34 15,-4-3-43 1,-4-3-71-16,-12 0-192 0,-1 0-244 16</inkml:trace>
        </inkml:traceGroup>
        <inkml:traceGroup>
          <inkml:annotationXML>
            <emma:emma xmlns:emma="http://www.w3.org/2003/04/emma" version="1.0">
              <emma:interpretation id="{4BF906E0-DA9E-43FE-AEF7-ACA5B6760899}" emma:medium="tactile" emma:mode="ink">
                <msink:context xmlns:msink="http://schemas.microsoft.com/ink/2010/main" type="inkWord" rotatedBoundingBox="15569,12226 16062,12241 16049,12649 15556,12634"/>
              </emma:interpretation>
              <emma:one-of disjunction-type="recognition" id="oneOf1">
                <emma:interpretation id="interp1" emma:lang="" emma:confidence="0">
                  <emma:literal>o</emma:literal>
                </emma:interpretation>
                <emma:interpretation id="interp2" emma:lang="" emma:confidence="0">
                  <emma:literal>O</emma:literal>
                </emma:interpretation>
                <emma:interpretation id="interp3" emma:lang="" emma:confidence="0">
                  <emma:literal>°</emma:literal>
                </emma:interpretation>
                <emma:interpretation id="interp4" emma:lang="" emma:confidence="0">
                  <emma:literal>º</emma:literal>
                </emma:interpretation>
                <emma:interpretation id="interp5" emma:lang="" emma:confidence="0">
                  <emma:literal>0</emma:literal>
                </emma:interpretation>
              </emma:one-of>
            </emma:emma>
          </inkml:annotationXML>
          <inkml:trace contextRef="#ctx0" brushRef="#br0" timeOffset="1245.7982">14153 8727 540 0,'0'0'188'0,"0"0"-31"15,0 0-31-15,0 0 17 16,0 0 19-16,0 0-33 0,0 0-28 16,-52 0-7-16,39 0-21 15,-1 0-22-15,-4 12 6 16,-3 7 0-16,2 2 6 15,-2 8 31-15,6 4 0 16,2-1-26-16,10 6 19 16,3 1 21-16,3-3-28 15,25-1-31-15,15-5-22 16,5-4-9-16,10-13-2 16,-1-11 2-16,1-2-16 15,-3-13 21-15,-9-22 3 16,-4-13-8-16,-8-6-12 15,-16-1-6-15,-12-3-14 16,-6 7 5-16,-21 6-12 0,-30 15 4 16,-14 14 6-16,-7 16 4 15,1 0 5-15,8 19-54 16,20 14-137-16,21-5-427 16,22-9-866-16</inkml:trace>
        </inkml:traceGroup>
        <inkml:traceGroup>
          <inkml:annotationXML>
            <emma:emma xmlns:emma="http://www.w3.org/2003/04/emma" version="1.0">
              <emma:interpretation id="{03BC505C-7628-4850-B1F6-C743729B9C97}" emma:medium="tactile" emma:mode="ink">
                <msink:context xmlns:msink="http://schemas.microsoft.com/ink/2010/main" type="inkWord" rotatedBoundingBox="16488,11976 17220,11999 17196,12788 16463,12765"/>
              </emma:interpretation>
              <emma:one-of disjunction-type="recognition" id="oneOf2">
                <emma:interpretation id="interp6" emma:lang="" emma:confidence="1">
                  <emma:literal/>
                </emma:interpretation>
              </emma:one-of>
            </emma:emma>
          </inkml:annotationXML>
          <inkml:trace contextRef="#ctx0" brushRef="#br0" timeOffset="-2972.1747">15041 8574 107 0,'0'0'229'15,"0"0"-119"-15,0 0 161 16,0 0-61-16,0 0-57 15,0 0-45-15,0 0-12 16,10-6-15-16,-10 5 16 16,0 1 34-16,0 0 13 15,0 0-25-15,0 0-39 16,0 0-19-16,0 0 13 0,-7 0-21 16,-11 13-10-16,0 4 0 15,-6 4-12-15,0 5 0 16,0 4 16-16,2 2-11 15,7 6 1-15,2 0 7 16,5 2-10-16,8-3-8 16,0 5-13-16,0-6-1 15,0 2-12-15,18-6 10 16,9-2-1-16,4-2-8 16,4-9 26-16,5-2-17 15,-1-7 8-15,2-1-7 16,-8-6 42-16,-9-3-29 15,-6 0-24-15,-5-12 24 16,-5-13-10-16,-1-10-14 0,-4-6-1 16,-3 2-18-16,0 5 3 15,0 8 1 1,0 7-3-16,-13 14-15 0,-5 3 8 16,-6 2-33-16,0 0-63 15,-7 17-101-15,7 6-362 16,6 0 45-16</inkml:trace>
          <inkml:trace contextRef="#ctx0" brushRef="#br0" timeOffset="-3874.6203">15184 8436 431 0,'0'0'602'16,"0"0"-457"-16,0 0-44 16,0 0-28-16,0 0 9 15,0 0 46-15,0 0 40 16,79 4-28-16,-45 8-5 15,3-2-25-15,-6 10-29 16,-2 3-18-16,-5 11 4 16,5 5-9-16,-5 11-9 15,0 3-9-15,4 9-11 0,-4-3 55 16,-3-2-37 0,-5 1-27-16,-8-6-10 0,-5-4-1 15,-3 0-1-15,0-7 1 16,0-5 1-16,0-7-9 15,0-5 27-15,0-4-2 16,0-9-25-16,0-5-1 16,0-3-7-16,0 0-31 15,0-3-8-15,0 0-27 16,0 0-15-16,0 0-41 16,0 0-190-16,4-6-532 0</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02:36.167"/>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4140E31-1988-4A36-B3DE-61AA01808523}" emma:medium="tactile" emma:mode="ink">
          <msink:context xmlns:msink="http://schemas.microsoft.com/ink/2010/main" type="writingRegion" rotatedBoundingBox="18041,6353 20518,6254 20588,7997 18111,8096"/>
        </emma:interpretation>
      </emma:emma>
    </inkml:annotationXML>
    <inkml:traceGroup>
      <inkml:annotationXML>
        <emma:emma xmlns:emma="http://www.w3.org/2003/04/emma" version="1.0">
          <emma:interpretation id="{0642CFBA-A740-4F0C-92DB-6B8D4F986B91}" emma:medium="tactile" emma:mode="ink">
            <msink:context xmlns:msink="http://schemas.microsoft.com/ink/2010/main" type="paragraph" rotatedBoundingBox="18134,6275 20319,6375 20277,7285 18093,7185" alignmentLevel="1"/>
          </emma:interpretation>
        </emma:emma>
      </inkml:annotationXML>
      <inkml:traceGroup>
        <inkml:annotationXML>
          <emma:emma xmlns:emma="http://www.w3.org/2003/04/emma" version="1.0">
            <emma:interpretation id="{F03AFAF2-818B-4676-8650-A652EE10E14A}" emma:medium="tactile" emma:mode="ink">
              <msink:context xmlns:msink="http://schemas.microsoft.com/ink/2010/main" type="line" rotatedBoundingBox="18134,6275 20319,6375 20277,7285 18093,7185"/>
            </emma:interpretation>
          </emma:emma>
        </inkml:annotationXML>
        <inkml:traceGroup>
          <inkml:annotationXML>
            <emma:emma xmlns:emma="http://www.w3.org/2003/04/emma" version="1.0">
              <emma:interpretation id="{D5C3E503-46DF-4B25-BD80-628C6FDAC438}" emma:medium="tactile" emma:mode="ink">
                <msink:context xmlns:msink="http://schemas.microsoft.com/ink/2010/main" type="inkWord" rotatedBoundingBox="18134,6275 20319,6375 20277,7285 18093,7185"/>
              </emma:interpretation>
              <emma:one-of disjunction-type="recognition" id="oneOf0">
                <emma:interpretation id="interp0" emma:lang="" emma:confidence="1">
                  <emma:literal/>
                </emma:interpretation>
              </emma:one-of>
            </emma:emma>
          </inkml:annotationXML>
          <inkml:trace contextRef="#ctx0" brushRef="#br0">16722 2801 487 0,'0'0'282'15,"0"0"-103"-15,0 0-27 16,0 0-38-16,0 0-4 16,0 0-14-16,0-8-19 15,0 8 4-15,-6 0 25 0,-4 0-14 16,-6 10-13-16,0 7-2 15,-10 7-14-15,2 7 5 16,0 10 4-16,3 8-14 16,0 8 5-16,5 3-11 15,1 9 7-15,6-1-17 16,2-1-12-16,7-2-7 16,0-5-5-16,0-4-3 15,7-10-14-15,17-8 0 16,3-5 78-16,1-8-48 15,-4-9-31-15,-3-5-52 16,-5-5-49-16,-8-5-62 16,-5-1-111-16,-3 0-121 15,0-13-93-15</inkml:trace>
          <inkml:trace contextRef="#ctx0" brushRef="#br0" timeOffset="629.5899">16883 2912 732 0,'0'0'263'0,"0"0"-123"16,0 0-24-16,0 0-67 15,0 0-4-15,0 0 20 16,0 0-14-16,0 0 35 16,0 0 61-16,0 0 16 15,0 0-32-15,0 0-39 0,-3 0-45 16,-13 14-28 0,-2 15-6-16,-6 7 4 0,0 7 0 15,3 5-2-15,5 0 15 16,8 0 7-16,3 2 3 15,5-6-14-15,0-8-12 16,10-7-14-16,11-7 1 16,1-8-2-16,2-9 1 15,1-5-6-15,2-3 6 16,-3-21 13-16,-6-7-1 16,-5-3-4-16,-10 0-7 15,-3 4-1-15,0 5 7 16,-10 9 9-16,-7 5-1 0,-8 7-3 15,3 4-12 1,-2 0-22-16,3 4-58 0,0 15-108 16,3 11-143-16,5 1-157 15,7-9-608-15</inkml:trace>
          <inkml:trace contextRef="#ctx0" brushRef="#br0" timeOffset="912.8424">17185 3272 1113 0,'0'0'272'0,"0"0"-102"0,0 0-4 15,0 0-61-15,0 0 12 16,8 149-61-16,-26-107-40 16,-1-5-16-16,1-10-12 15,4-8-35-15,4-12-77 16,10-7-95-16,0 0-64 16,0-13-477-16</inkml:trace>
          <inkml:trace contextRef="#ctx0" brushRef="#br0" timeOffset="1388.778">17491 2955 137 0,'0'0'785'16,"0"0"-558"-16,0 0-43 16,0 0-95-16,0 0-49 15,0 0 10-15,0 0-4 0,-90 0-20 16,87 4 1-16,3 8 34 15,0 1 28-15,0 6 29 16,8 2-12-16,19 2 4 16,4 4-46-16,3 0-28 15,-4 2-18-15,-5-3-10 16,-8 1-6-16,-4 0 4 16,-10 2 1-16,-3-6-1 15,0-3 9-15,0-1 6 16,-12-2 1-16,0-3-7 15,3-4-2-15,2-4-3 16,4-6-4-16,3 0-6 16,0 0 0-16,0 0-45 0,0-11-122 15,0-6-194-15,0 5-162 16</inkml:trace>
          <inkml:trace contextRef="#ctx0" brushRef="#br0" timeOffset="1842.2374">17425 2991 1039 0,'0'0'251'0,"0"0"48"16,0 0-92-16,0 0-65 0,0 0 19 16,0 0-36-16,0 0-31 15,94-72 8-15,-51 61-7 16,2 5-19-16,4 1-27 16,-6 1-22-16,-4 4-27 15,-8 0-44-15,-10 0-76 16,-9 0-107-16,-12 0-124 15,0 4-205-15,0-2-196 0</inkml:trace>
          <inkml:trace contextRef="#ctx0" brushRef="#br0" timeOffset="2200.8342">17827 3296 732 0,'0'0'358'0,"0"0"-125"16,0 0-30-16,0 0-73 15,0 0 58-15,0 0-13 16,0 0-67-16,6 0-64 16,-6 12-32-16,0 9 69 15,0 9 27-15,0 3-28 0,-13-1-23 16,2-4-30-16,1-6-17 16,1-8-10-16,7-2-10 15,-3-11-78-15,5-1-60 16,0 0-78-16,5-13-278 0</inkml:trace>
          <inkml:trace contextRef="#ctx0" brushRef="#br0" timeOffset="2691.0162">18122 3024 747 0,'0'0'393'0,"0"0"-128"0,0 0 113 16,0 0-142-16,0 0-58 15,0 0-30-15,0 0-86 16,9-12-55-16,0 36 41 15,0 12 17-15,1 5-16 16,-7 2-17-16,-1 4-4 16,-2-4-7-16,0-3-14 15,0-6 2-15,0-9-9 16,0-5-16-16,0-10-41 16,0-7-40-16,0-3-89 15,19 0-140-15,-4-8-250 0,-1-11-104 16</inkml:trace>
          <inkml:trace contextRef="#ctx0" brushRef="#br0" timeOffset="2935.5983">18299 2989 546 0,'0'0'756'0,"0"0"-550"16,0 0 74-16,0 0-168 15,0 0-65-15,0 0 12 16,0 0 35-16,66 74 7 16,-63-30 37-16,-3 3-26 15,0-6-43-15,0-8-39 0,0-6-20 16,0-10-10-16,0-7-55 16,0-10-73-1,0 0-55-15,0-5-106 0,0-10-290 0</inkml:trace>
          <inkml:trace contextRef="#ctx0" brushRef="#br0" timeOffset="3339.0439">18530 2817 954 0,'0'0'225'0,"0"0"27"16,0 0-25-16,0 0-88 15,0 0-4-15,146 195-29 16,-138-121-34-16,-1 2 14 16,-7 3 54-16,0-5-8 15,0-8-56-15,0-7-40 16,0-11-5-16,-3-9-16 16,-1-13-14-16,4-9-1 0,0-7-47 15,0 0-41-15,0-6-35 16,0 1-66-16,0-1-287 15,0-2-66-15</inkml:trace>
        </inkml:traceGroup>
      </inkml:traceGroup>
    </inkml:traceGroup>
    <inkml:traceGroup>
      <inkml:annotationXML>
        <emma:emma xmlns:emma="http://www.w3.org/2003/04/emma" version="1.0">
          <emma:interpretation id="{0D16B0C7-780F-40E3-A88D-C072E1F397B8}" emma:medium="tactile" emma:mode="ink">
            <msink:context xmlns:msink="http://schemas.microsoft.com/ink/2010/main" type="paragraph" rotatedBoundingBox="18078,7276 20555,7177 20588,7997 18111,8096" alignmentLevel="1"/>
          </emma:interpretation>
        </emma:emma>
      </inkml:annotationXML>
      <inkml:traceGroup>
        <inkml:annotationXML>
          <emma:emma xmlns:emma="http://www.w3.org/2003/04/emma" version="1.0">
            <emma:interpretation id="{9ED29EF8-CB7B-4827-A9C4-42926C92C76A}" emma:medium="tactile" emma:mode="ink">
              <msink:context xmlns:msink="http://schemas.microsoft.com/ink/2010/main" type="line" rotatedBoundingBox="18078,7276 20555,7177 20588,7997 18111,8096"/>
            </emma:interpretation>
          </emma:emma>
        </inkml:annotationXML>
        <inkml:traceGroup>
          <inkml:annotationXML>
            <emma:emma xmlns:emma="http://www.w3.org/2003/04/emma" version="1.0">
              <emma:interpretation id="{4AD3E563-4DF9-4E14-ADC2-FDF40BF8653D}" emma:medium="tactile" emma:mode="ink">
                <msink:context xmlns:msink="http://schemas.microsoft.com/ink/2010/main" type="inkWord" rotatedBoundingBox="18082,7375 18814,7346 18843,8067 18111,8096"/>
              </emma:interpretation>
              <emma:one-of disjunction-type="recognition" id="oneOf1">
                <emma:interpretation id="interp1" emma:lang="" emma:confidence="1">
                  <emma:literal/>
                </emma:interpretation>
              </emma:one-of>
            </emma:emma>
          </inkml:annotationXML>
          <inkml:trace contextRef="#ctx0" brushRef="#br1" timeOffset="114365.3993">16664 3991 595 0,'0'0'215'0,"0"0"-52"0,0 0-7 15,0 0-11 1,0 0-26-16,0 0-19 0,0 0-6 16,5-22 32-16,0 22-8 15,-3 0-27-15,4 0 1 16,2-2 0-16,15 2 1 16,4-3-11-16,10 1-7 15,5-1-10-15,3 0-4 16,2 3-10-16,-5 0-22 15,-8 0-19-15,-7 22-9 16,-6 8 5-16,-8 6 24 16,-8 5 7-16,-5 2 2 15,0 0-8-15,0 3 1 16,0-4-14-16,-5 2-8 16,-5-3-9-16,4-5-1 0,3-5-21 15,3-7-12-15,0-11-13 16,0-4 6-16,0-6-24 15,0-3-31-15,0 0-45 16,0-12-92-16,9-8-287 16,1-9-381-16</inkml:trace>
          <inkml:trace contextRef="#ctx0" brushRef="#br1" timeOffset="114561.7742">16856 4167 1484 0,'0'0'356'15,"0"0"-144"-15,0 0-69 16,0 0-37-16,182 0-11 16,-121 4-95-16,-1 6-127 15,-13 3-162-15,-20-5-343 0</inkml:trace>
          <inkml:trace contextRef="#ctx0" brushRef="#br1" timeOffset="106571.429">16627 3820 512 0,'0'0'193'0,"0"0"-40"16,0 0-52-16,0 0-15 15,0 0 18-15,0 0 6 0,0 0-10 16,0 24-9 0,-3-19 8-16,-3 3 3 0,-1 6 6 15,-4 2-15-15,-4 3-6 16,-1 11-18-16,-2 6 8 15,4 5 12-15,-2 11 1 16,6 4 2-16,5 4-20 16,5 3-39-16,0-6-9 15,0-2-12-15,18-6 4 16,6-9-15-16,4-4 5 16,2-10-6-16,-6-8-19 15,1-6-85-15,-4-10-74 16,-7-2-187-16,-1 0-209 0</inkml:trace>
        </inkml:traceGroup>
        <inkml:traceGroup>
          <inkml:annotationXML>
            <emma:emma xmlns:emma="http://www.w3.org/2003/04/emma" version="1.0">
              <emma:interpretation id="{2B3A8BDD-8CDD-4830-8F6C-D3D8F954BFFB}" emma:medium="tactile" emma:mode="ink">
                <msink:context xmlns:msink="http://schemas.microsoft.com/ink/2010/main" type="inkWord" rotatedBoundingBox="19242,7468 19341,7464 19358,7899 19260,7903"/>
              </emma:interpretation>
              <emma:one-of disjunction-type="recognition" id="oneOf2">
                <emma:interpretation id="interp2" emma:lang="" emma:confidence="0">
                  <emma:literal>u</emma:literal>
                </emma:interpretation>
                <emma:interpretation id="interp3" emma:lang="" emma:confidence="0">
                  <emma:literal>a</emma:literal>
                </emma:interpretation>
                <emma:interpretation id="interp4" emma:lang="" emma:confidence="0">
                  <emma:literal>4</emma:literal>
                </emma:interpretation>
                <emma:interpretation id="interp5" emma:lang="" emma:confidence="0">
                  <emma:literal>ll</emma:literal>
                </emma:interpretation>
                <emma:interpretation id="interp6" emma:lang="" emma:confidence="0">
                  <emma:literal>Cl</emma:literal>
                </emma:interpretation>
              </emma:one-of>
            </emma:emma>
          </inkml:annotationXML>
          <inkml:trace contextRef="#ctx0" brushRef="#br1" timeOffset="115639.8173">17704 3940 134 0,'0'0'823'0,"0"0"-675"16,0 0 14-16,0 0-66 15,0 0-14-15,0 0 32 16,0 0-44-16,-32-23-24 16,32 23 8-16,0 0-10 15,-5 23 36-15,3 9 32 16,-1 9-14-16,3 9-31 15,0 4-18-15,0 0-12 16,0-4 10-16,0-6-7 16,0-6-18-16,0-12-10 15,0-11-10-15,3-6-2 16,7-9 6-16,-2 0 13 16,5-24 30-16,2-12-49 15,-6-7-9-15,-4-7-19 16,-5-2-29-16,0 2 36 15,0 7 2-15,-5 1 17 0,-8 12 2 16,5 6 37-16,2 13 21 16,-1 6 1-16,7 5-22 15,0 0-37-15,0 7-9 16,0 24 9-16,10 7 19 16,8 8-4-16,-2-2-6 15,-2 1-2-15,-4-5-6 16,-8-4 7-16,-2-9-7 15,0-2 0-15,0-9 5 16,0-5-6-16,0-7-2 16,0-4-19-16,0 0-57 15,0 0-82-15,0 0-426 0,0 0-850 16</inkml:trace>
        </inkml:traceGroup>
        <inkml:traceGroup>
          <inkml:annotationXML>
            <emma:emma xmlns:emma="http://www.w3.org/2003/04/emma" version="1.0">
              <emma:interpretation id="{1419C843-9180-43F5-86E1-79A5BE38F3AD}" emma:medium="tactile" emma:mode="ink">
                <msink:context xmlns:msink="http://schemas.microsoft.com/ink/2010/main" type="inkWord" rotatedBoundingBox="19889,7204 20555,7177 20586,7935 19920,7962"/>
              </emma:interpretation>
              <emma:one-of disjunction-type="recognition" id="oneOf3">
                <emma:interpretation id="interp7" emma:lang="" emma:confidence="1">
                  <emma:literal/>
                </emma:interpretation>
              </emma:one-of>
            </emma:emma>
          </inkml:annotationXML>
          <inkml:trace contextRef="#ctx0" brushRef="#br1" timeOffset="109919.0978">18320 3969 590 0,'0'0'186'0,"0"0"-76"15,0 0 14-15,0 0-21 0,0 0 27 16,0 0-20-16,0 0-7 16,-16-52 25-16,16 47 15 15,0 2 15-15,0 3-28 16,0 0-49-16,0 0-22 16,0 0-24-16,0 19 14 15,0 12 62-15,3 5-18 16,7 8-26-16,-4 2-6 0,-1 0-11 15,5 1-11 1,-4-1-15-16,4 0-14 16,-5-3-8-16,1-8-2 0,4-8-12 15,-7-9-43-15,2-6-45 16,1-8-87-16,7-4-104 16,2-20-270-16,1-8-174 0</inkml:trace>
          <inkml:trace contextRef="#ctx0" brushRef="#br1" timeOffset="110489.734">18554 3887 687 0,'0'0'410'0,"0"0"-217"16,0 0-47-16,0 0-59 15,0 0 41-15,0 0 43 16,0 0-92-16,164-5-45 15,-136 5 16-15,-10 5-5 16,-3 14-10-16,-8 3 20 0,-7 6-17 16,0 2 14-1,0 3 16-15,-13 3-27 0,-3-6 2 16,1 0-19-16,6-5-12 16,7-1 1-16,2-5 0 15,0-2-2-15,5 0 6 16,19-4 10-16,2-5-5 15,0-6-22-15,-4-2-14 16,-7 0-158-16,-9 0-330 16,-6 0-417-16</inkml:trace>
          <inkml:trace contextRef="#ctx0" brushRef="#br1" timeOffset="107375.735">18691 3652 821 0,'0'0'247'0,"0"0"-54"16,0 0-5-16,0 0-85 15,0 0-20-15,0 0-18 16,0 0 13-16,58-16 17 15,-26 27 11-15,8 10-21 16,-3 12-23-16,-3 9-26 16,-8 6 20-16,0 10 54 15,-12-1-45-15,-1 4-19 16,-11-1-16-16,1-5 0 16,-3-6-13-16,0-2-6 15,0-8-5-15,0-6 0 16,0-9-6-16,-5-5-17 15,5-9 16-15,-3-4-38 16,3-2-41-16,0-4-55 0,0 0-146 16,0 0-266-16,-6 0-487 15</inkml:trace>
        </inkml:traceGroup>
      </inkml:traceGroup>
    </inkml:traceGroup>
  </inkml:traceGroup>
</inkml:ink>
</file>

<file path=ppt/ink/ink5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4:45.48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F1C6A9D-DFA3-4C88-98E6-4B0EC227F2FD}" emma:medium="tactile" emma:mode="ink">
          <msink:context xmlns:msink="http://schemas.microsoft.com/ink/2010/main" type="writingRegion" rotatedBoundingBox="24393,6750 26949,10157 26489,10502 23933,7095"/>
        </emma:interpretation>
      </emma:emma>
    </inkml:annotationXML>
    <inkml:traceGroup>
      <inkml:annotationXML>
        <emma:emma xmlns:emma="http://www.w3.org/2003/04/emma" version="1.0">
          <emma:interpretation id="{ED84935B-BEE5-4736-8541-47207C9406FD}" emma:medium="tactile" emma:mode="ink">
            <msink:context xmlns:msink="http://schemas.microsoft.com/ink/2010/main" type="paragraph" rotatedBoundingBox="24393,6750 26949,10157 26489,10502 23933,7095" alignmentLevel="1"/>
          </emma:interpretation>
        </emma:emma>
      </inkml:annotationXML>
      <inkml:traceGroup>
        <inkml:annotationXML>
          <emma:emma xmlns:emma="http://www.w3.org/2003/04/emma" version="1.0">
            <emma:interpretation id="{D374988B-FB6F-4AB9-AE13-92CD49CB3806}" emma:medium="tactile" emma:mode="ink">
              <msink:context xmlns:msink="http://schemas.microsoft.com/ink/2010/main" type="line" rotatedBoundingBox="24393,6750 26949,10157 26489,10502 23933,7095"/>
            </emma:interpretation>
          </emma:emma>
        </inkml:annotationXML>
        <inkml:traceGroup>
          <inkml:annotationXML>
            <emma:emma xmlns:emma="http://www.w3.org/2003/04/emma" version="1.0">
              <emma:interpretation id="{EF2CAC0D-8618-4BA5-9774-A01BCBB1D9FB}" emma:medium="tactile" emma:mode="ink">
                <msink:context xmlns:msink="http://schemas.microsoft.com/ink/2010/main" type="inkWord" rotatedBoundingBox="24198,6897 25300,8366 25132,8492 24030,7023"/>
              </emma:interpretation>
            </emma:emma>
          </inkml:annotationXML>
          <inkml:trace contextRef="#ctx0" brushRef="#br0">22459 3509 329 0,'0'0'96'0,"0"0"60"16,0 0-79-16,0 0-59 16,0 0 66-16,0 0 33 15,28-46-61-15,-28 40-40 16,0-1 9-16,0 3 4 16,0-2 5-16,0 3-13 15,0 1-11-15,0 2-3 16,0-3-4-16,0 3 3 15,0 0 10-15,0 0 21 16,0 0-5-16,0 0-9 16,0 0 6-16,0 0-7 15,0 0-12-15,0 0 16 0,0 0-4 16,5 0 20-16,-5 0 1 16,0 0-1-16,0 0-1 15,0 0-7-15,0 0-7 16,0 0 5-16,0 0 15 15,0 0 1-15,0 0-12 16,0 0 4-16,0 0-8 16,0 0-6-16,0 0-4 15,0 0-12-15,0 0 5 16,0 0-15-16,0 0 0 16,0 0 0-16,0 0-13 15,3 0 5-15,-1 0-1 16,4 3 9-16,5 8 1 0,-5 6 50 15,7 0-1 1,-4 1-19-16,4 1-8 0,-4 1-1 16,1-2 8-16,-4-1-9 15,3-2-8-15,1-4 10 16,-1-1 7-16,4 4-9 16,3-4 9-16,3 0 2 15,0 0 5-15,-4-5-24 16,-2 1-1-16,-7-4-2 15,2 3-10-15,-5-5 1 16,-1 0-1-16,-2 0 1 16,3 0 0-16,-3 5 1 15,0-5 2-15,0 0-4 16,0 2-6-16,0 1-1 16,0 5-64-16,0 4-75 15,-22 8-126-15,-6-3-92 16,-4-6-639-16</inkml:trace>
          <inkml:trace contextRef="#ctx0" brushRef="#br0" timeOffset="1031.2092">22945 4128 421 0,'0'0'228'0,"0"0"-156"16,0 0-71-16,0 0 7 16,0 0 33-16,0 0 38 15,0 0-20-15,8 0-28 16,0 0-17-16,-2 0-5 16,-3 0-8-16,2-7 6 15,-2 6-5-15,-3-5 8 16,0 0 0-16,0 3-9 15,0-2-1-15,0-1 7 16,0 2 15-16,0-2-8 16,0 5 14-16,0-3-6 0,0 4-5 15,0-3-8-15,0 0-9 16,0 1 10-16,0-1-4 16,0 1 13-16,5-2-3 15,-5 1 8-15,0 3 2 16,0-3-10-16,0 3-4 15,0-3 1-15,0 1 13 16,0-1-6-16,0 0-12 16,0-4 2-16,0 6 20 15,0 1 27-15,0-4 7 16,3 4-2-16,0 0-14 16,-3 0-4-16,3 0-1 0,-3 0-12 15,0 0-22-15,0 0-8 16,0 0-1-16,3 0-3 15,-1 0 3-15,6 4 10 16,-2 7 28-16,7 7 11 16,-4 0-8-16,4 3-16 15,-1-5 3-15,1 5-5 16,0-1 10-16,-1-3 8 16,1 0-18-16,-4-3-7 15,-2 0-10-15,2-5-5 16,-6-4 5-16,5 2 3 15,-6-4 1-15,-2-2 2 16,0 3-11-16,3-4 5 0,-3 3 5 16,3-3-11-16,0 2 1 15,0 2 0-15,2 0 0 16,-2 1-1-16,0 0 1 16,-1 0-2-16,-2 0-11 15,0 0-36-15,0 0-38 16,0 3-103-16,0 2-60 15,-5-8-146-15</inkml:trace>
          <inkml:trace contextRef="#ctx0" brushRef="#br0" timeOffset="2140.5554">23518 4700 143 0,'0'0'131'16,"0"0"-53"-16,0 0-13 15,0 0-19-15,0 0-30 16,0 0-7-16,0 0-9 15,-73-56 0-15,70 46 1 16,0 3 6-16,3 1 71 16,0-3 48-16,0 3 11 0,0 1-59 15,0 0-23 1,0 1-19-16,-3 1-19 0,-3 1-17 16,1-1-6-16,0 3-8 15,-1-2 13-15,6-2 1 16,-3 2 9-16,3-2 20 15,0 4 21-15,0-3 5 16,0 3-10-16,0-2-11 16,0 2-11-16,0 0-6 15,0-3-10-15,0 3-1 16,0 0 1-16,0-2 11 16,0 2 30-16,0 0 33 15,0 0-16-15,0 0-21 16,0 0-17-16,0 0-6 15,0 0 2-15,0 0 0 0,0 0-7 16,0 0 3-16,0 0 0 16,9 0 12-16,7 10 39 15,3 10 24-15,3 5-8 16,6 5-14-16,4 5-34 16,4-7-1-16,-6-1-20 15,0-3 10-15,-8-7-11 16,-3-6-7-16,-10-1 0 15,-3-7-8-15,-6-1 5 16,4-2-5-16,-4 2 5 16,0-2 1-16,0 0 0 15,0 0-5-15,0 0-1 0,0 0-1 16,0 0-25-16,0 0-54 16,0 6-28-16,0 1-55 15,-4 0-41-15,-15 3-110 16,-3-10-760-16</inkml:trace>
        </inkml:traceGroup>
        <inkml:traceGroup>
          <inkml:annotationXML>
            <emma:emma xmlns:emma="http://www.w3.org/2003/04/emma" version="1.0">
              <emma:interpretation id="{6A4FB0B2-5155-48DF-B254-96D6AA5CAD80}" emma:medium="tactile" emma:mode="ink">
                <msink:context xmlns:msink="http://schemas.microsoft.com/ink/2010/main" type="inkWord" rotatedBoundingBox="25746,8553 26949,10157 26489,10502 25286,8899"/>
              </emma:interpretation>
            </emma:emma>
          </inkml:annotationXML>
          <inkml:trace contextRef="#ctx0" brushRef="#br0" timeOffset="4577.987">24586 6506 316 0,'0'0'239'16,"0"0"-113"-16,0 0-80 15,0 0-46-15,0 0-230 0</inkml:trace>
          <inkml:trace contextRef="#ctx0" brushRef="#br0" timeOffset="6187.3143">24643 6489 514 0,'0'0'242'0,"0"0"-118"0,0 0-80 15,0 0-14-15,0 0 18 16,0 0-5-16,0 0-28 16,22 0-14-16,-22 0 18 15,0 0 45-15,0 0 7 16,0 0 6-16,0 0 8 15,0 0-4-15,0 0-18 16,0 0 4-16,0 0-21 16,0 0 0-16,0 0 16 15,0 0 23-15,0 0-13 16,3 0-21-16,5 0-19 16,3 3-15-16,5 7 25 15,4 7 28-15,-1 1-15 0,6 5-1 16,1 2-6-16,-4 2-13 15,3 1 2-15,-6-5-22 16,0 2 4-16,-2-1 4 16,-3-4 8-16,5 3 1 15,-2-7-5-15,-4 1-8 16,-1-5-8-16,-5-7-5 16,-1 2-5-16,-6-7 13 15,0 0-5-15,0 0 4 16,0 0-4-16,3 0 10 15,-3 0-11-15,3 0-8 16,0 0 2-16,1-4-2 0,-4 4-2 16,3 0-14-1,-3 0-17-15,0 0-3 0,0 0 7 16,0 0 18-16,0 0 10 16,0 0 0-16,0 0 1 15,0-3 2-15,3 0 7 16,0-1 0-16,6-11 1 15,4-1-10-15,3-14-6 16,0-5-5-16,3-7-13 16,1-3-4-16,2-5-25 15,0 5 23-15,-8 0 11 16,3 10 13-16,-7 10 6 16,-7 10-2-16,-3 7-5 0,0 5 2 15,0 1 5 1,0 2 0-16,0 0 0 0,0 0-9 15,0 0 7-15,0 0-42 16,0 0-102-16,0 0-61 16,0 2-27-16,-6 1-84 0</inkml:trace>
          <inkml:trace contextRef="#ctx0" brushRef="#br0" timeOffset="5124.8498">24811 6412 380 0,'0'0'100'0,"0"0"-67"16,0 0-14-16,0 0 40 16,0 0 69-16,0 0-25 15,0 0-38-15,0 5-5 16,0-5 5-16,0 0 2 15,0 0 7-15,0 0-18 16,0 3-8-16,0 1 1 16,0 4 18-16,4 4 32 15,2 8 20-15,3 3-7 16,1 9-30-16,-1-3-22 16,1 7-18-16,-1 0-2 0,1-2-5 15,-1 0 3 1,5 0 7-16,-3 1 8 0,3-4-1 15,-4-2-2-15,-1-6-22 16,-1-3-6-16,0-6-13 16,-5-3 0-16,0-5-3 15,-3-6 0-15,3 0 7 16,-3 0 8-16,0 0-2 16,0 0-19-16,0 0-71 15,-19 17-225-15,-12 1-336 16,-5-1-275-16</inkml:trace>
          <inkml:trace contextRef="#ctx0" brushRef="#br0" timeOffset="3109.2747">23978 5203 38 0,'0'0'220'0,"0"0"-114"16,0 0-64-16,0 0-15 15,0 0 8-15,0 0 9 16,0 0 0-16,0-43 5 16,0 38 13-16,-4 0 43 15,4 5 19-15,-3 0-33 16,3 0-39-16,0 0-11 15,0 0 5-15,0-5 3 16,0 3 3-16,0-1 30 16,0 0 0-16,0 3-11 15,0 0-24-15,0 0-4 16,0 0-2-16,0 0-4 0,0 0-8 16,0 0 9-16,0 0-5 15,0 0-21-15,0 0-12 16,0 0 33-16,0 13 5 15,3 9 14-15,7 0 28 16,-1 10-5-16,4 2-6 16,4 6-19-16,-3 2 16 15,10 7 17-15,-2 0-40 16,3 1-19-16,-3-1 4 16,0-12-5-16,0-5-6 15,-9-12-1-15,-4-10-10 16,-2-2-3-16,-4-3 3 15,-3-3-6-15,3-2 2 0,-3 3 4 16,3-3-5-16,-3 0 10 16,0 0-11-16,3 0-20 15,-3 0-43-15,0 0-22 16,0 3-45-16,0 11-96 16,-16-3-21-16,-6-1-109 0</inkml:trace>
          <inkml:trace contextRef="#ctx0" brushRef="#br0" timeOffset="4015.4994">24324 6031 64 0,'0'0'206'0,"0"0"-138"16,0 0-42-16,0 0-6 16,0 0 13-16,0 0-7 15,0 0 3-15,63-7-20 16,-63 7 8-16,0 0 26 16,0-3 45-16,0 1 28 15,0-3-43-15,0 1-73 16,6-2-27-16,0 3-5 0,-3 1 19 15,-3-1-36-15,0 0-64 16,0 3-61-16,0-3 99 16,-6-1 75-16,0 4 24 15,-1 0 139-15,7 0 16 16,-3-5-27-16,3 5-57 16,0 0-25-16,0-2-20 15,0 2-14-15,0-3-12 16,0-4-14-16,0 6 1 15,0-3 27-15,0 4 52 16,0-2 26-16,0 2-22 16,0 0-26-16,0 0-18 15,0 0-28-15,7 0 8 0,5 14 71 16,7 9 1-16,3 2-27 16,8 3-6-16,-2 4-5 15,4 3 4-15,-4-7-27 16,-3 1-17-16,-3-4-9 15,-3-5-1-15,0-7-2 16,-6-3 6-16,-4-5-8 16,-6-2-10-16,2-3 0 15,-5 2-22-15,0-2-36 16,0 0-35-16,0 4 5 16,0 0 46-16,-5 3 7 15,-4 2-59-15,-7 17-60 0,0-6-74 16,4-3-153-16</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01:10.120"/>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3F308B8-D12E-4735-9D23-C19C3D45EA6B}" emma:medium="tactile" emma:mode="ink">
          <msink:context xmlns:msink="http://schemas.microsoft.com/ink/2010/main" type="writingRegion" rotatedBoundingBox="25616,9295 31951,9579 31775,13488 25440,13203"/>
        </emma:interpretation>
      </emma:emma>
    </inkml:annotationXML>
    <inkml:traceGroup>
      <inkml:annotationXML>
        <emma:emma xmlns:emma="http://www.w3.org/2003/04/emma" version="1.0">
          <emma:interpretation id="{CFE4DC33-44D9-45C4-8C45-0B2433A4C100}" emma:medium="tactile" emma:mode="ink">
            <msink:context xmlns:msink="http://schemas.microsoft.com/ink/2010/main" type="paragraph" rotatedBoundingBox="25587,9480 29996,9404 30011,10262 25602,10339" alignmentLevel="1"/>
          </emma:interpretation>
        </emma:emma>
      </inkml:annotationXML>
      <inkml:traceGroup>
        <inkml:annotationXML>
          <emma:emma xmlns:emma="http://www.w3.org/2003/04/emma" version="1.0">
            <emma:interpretation id="{BCAC1803-8FAA-42C0-BACF-1FA3CFDBD2D3}" emma:medium="tactile" emma:mode="ink">
              <msink:context xmlns:msink="http://schemas.microsoft.com/ink/2010/main" type="inkBullet" rotatedBoundingBox="25591,9745 25896,9740 25906,10299 25601,10305"/>
            </emma:interpretation>
          </emma:emma>
        </inkml:annotationXML>
        <inkml:trace contextRef="#ctx0" brushRef="#br0">23995 6267 472 0,'0'0'249'0,"0"0"-44"16,0 0-52-16,0 0-50 16,0 0 31-16,0 0-32 0,0 0-34 15,0-2 0 1,0 2 27-16,0 0 30 0,0 0-6 16,0 0-13-16,0 0-13 15,0 0-12-15,0 0-8 16,0 0-17-16,0 0 4 15,3-3-14-15,4-4-17 16,7 2-12-16,5-7-3 16,6 5-13-16,2-5 8 15,4 2-8-15,-1 3 0 16,-2 1 6-16,-4 2-6 16,-3 4-1-16,-3 0-5 15,-2 0 3-15,-5 4-8 16,-1 9 10-16,-1 0 0 15,-4-1 9-15,0 0-9 0,-3 0-8 16,-2 2 0-16,0 0 8 16,0 3 2-16,-15 2 8 15,-6 3 1-15,-6 2-1 16,-1-2 2-16,1-3-3 16,1-2-2-16,2-3 2 15,6-7-1-15,0-1-7 16,3-2 5-16,0 0-4 15,5-4 6-15,7 3-8 16,0-3 0-16,3 0 0 16,0 0 0-16,0 0 0 15,3 0-17-15,18 0-1 16,8-7 18-16,0 3 10 0,5 1-2 16,0 3-7-16,-4 0 2 15,-9 0-3-15,-3 19-6 16,-5 5-3-16,-7 3 4 15,-6 8 5-15,0-3 11 16,0 1 2-16,-22-1 6 16,-4-3-7-16,-8-6 11 15,-6-3-7-15,1-3-7 16,5-10-2-16,4-1 5 16,5-6-11-16,11 0 8 15,7 0-9-15,7 0 0 16,0 0-41-16,0 0-152 0,0 0-573 15</inkml:trace>
      </inkml:traceGroup>
      <inkml:traceGroup>
        <inkml:annotationXML>
          <emma:emma xmlns:emma="http://www.w3.org/2003/04/emma" version="1.0">
            <emma:interpretation id="{212FA3E7-64E9-47AF-AF17-06AB13875B9A}" emma:medium="tactile" emma:mode="ink">
              <msink:context xmlns:msink="http://schemas.microsoft.com/ink/2010/main" type="line" rotatedBoundingBox="26990,9456 29996,9404 30011,10262 27005,10315"/>
            </emma:interpretation>
          </emma:emma>
        </inkml:annotationXML>
        <inkml:traceGroup>
          <inkml:annotationXML>
            <emma:emma xmlns:emma="http://www.w3.org/2003/04/emma" version="1.0">
              <emma:interpretation id="{3FB69FDB-C483-4771-9EEF-59449926F794}" emma:medium="tactile" emma:mode="ink">
                <msink:context xmlns:msink="http://schemas.microsoft.com/ink/2010/main" type="inkWord" rotatedBoundingBox="26990,9456 27903,9440 27917,10202 27004,10218"/>
              </emma:interpretation>
            </emma:emma>
          </inkml:annotationXML>
          <inkml:trace contextRef="#ctx0" brushRef="#br1" timeOffset="136422.0167">25639 5902 546 0,'0'0'197'0,"0"0"-59"0,0 0-55 16,0 0-15-16,0 0 36 15,0 0-10-15,0 0-3 16,0 0 22-16,0 0 18 16,0 0 28-16,0 0-9 15,0 0-26-15,0 0-23 16,0 0-31-16,0 0-18 15,0 0-17-15,0 0-4 16,0 0 8-16,0 0 11 16,0 0-4-16,0 3-13 15,0-3-8-15,0 3-3 16,0 3-7-16,-6 2-6 0,-9 5 3 16,-9 12 12-1,-3 8 1-15,-4 5 5 0,-3 8 0 16,4 4 4-16,2 2-9 15,7-2 2-15,5-4 0 16,11-6-6-16,5 2 3 16,0-7-11-16,0 1-1 15,12-3-3-15,9 2 51 16,3-1-6-16,5-2-12 16,-8-5 4-16,0-1-24 15,-10-7-11-15,-1-6-11 16,-4-2-6-16,-6-5 4 15,0-6-39-15,0 0 20 16,0 0-6-16,0 0-38 16,0 0-39-16,-6 0-141 0,-4 2-561 0</inkml:trace>
          <inkml:trace contextRef="#ctx0" brushRef="#br1" timeOffset="147198.7974">25996 6039 811 0,'0'0'243'15,"0"0"-123"-15,0 0 20 16,0 0-53-16,0 0 89 16,0 0 27-16,185-46-101 15,-143 46-23-15,-8 0-6 16,-10 5-51-16,-8 15-22 16,-16 5-14-16,0 2 14 15,-16 9 8-15,-21-3 35 16,-5 1-16-16,-3 0 1 0,3-3 0 15,5 0 1 1,9-2-10-16,9-5-5 0,14-2-14 16,5-5 20-16,0 0 26 15,26-3 8-15,11-2-10 16,7-5 53-16,-2-1-40 16,1-6-22-16,-7 3-35 15,-9-3-12-15,-6 0-82 16,-11 0-109-16,-7 0-159 15,-3 0-243-15</inkml:trace>
          <inkml:trace contextRef="#ctx0" brushRef="#br1" timeOffset="146632.1893">25585 6185 146 0,'0'0'92'16,"0"0"34"-16,0 0-25 16,0 0-18-16,0 0 93 15,0 0-44-15,0 0-35 16,72-79 2-16,-54 65 10 15,-2-1-24-15,2 5-4 16,-2-4-14-16,-5 5 16 16,-1-1 11-16,-4 5 49 0,-6 1 16 15,3 3-21-15,-3 1-47 16,0 0-41-16,0 0-20 16,0 0-11-16,0 0-7 15,0 0-2-15,0 0-10 16,0 0-20-16,0 20 20 15,0 8 37-15,0 8 3 16,0 5-4-16,0 2 1 16,0 1 1-16,0-3 7 15,0-5 29-15,0-8-44 16,0-8-10-16,0-10-6 16,0-3-14-16,0-7-5 15,0 0-30-15,2 0-49 16,5 0-25-16,8-5-64 15,-3-7-214-15,4-3-197 0</inkml:trace>
        </inkml:traceGroup>
        <inkml:traceGroup>
          <inkml:annotationXML>
            <emma:emma xmlns:emma="http://www.w3.org/2003/04/emma" version="1.0">
              <emma:interpretation id="{AAE5BDDC-B859-45CB-B5FC-5B66E7B74B78}" emma:medium="tactile" emma:mode="ink">
                <msink:context xmlns:msink="http://schemas.microsoft.com/ink/2010/main" type="inkWord" rotatedBoundingBox="28451,9631 28791,9625 28797,9940 28456,9946"/>
              </emma:interpretation>
            </emma:emma>
          </inkml:annotationXML>
          <inkml:trace contextRef="#ctx0" brushRef="#br1" timeOffset="150612.4595">27097 6113 601 0,'0'0'195'16,"0"0"-29"-16,0 0-51 15,0 0 1-15,0 0 9 16,0 0-41-16,0 0-25 16,-18-19-3-16,12 13 9 0,-4 5 9 15,-5-6-10-15,1 7-23 16,-5 0-11-16,1 0-6 16,-6 0 3-16,1 0-2 15,-1 8 10-15,6 10 12 16,0-2 1-16,4 2-10 15,4 2-1-15,1 3 11 16,9 1 7-16,0 3-27 16,0 4 16-16,0 2-8 15,9-6-26-15,12-3 6 16,0-2-3-16,7-9 19 16,5-5 0-16,3-8-18 15,1 0-14-15,-3 0-14 0,-4 0-4 16,-2-10 17-16,-7-4 1 15,-3 0-6-15,-6 1-4 16,-2-1 1-16,-8-5 0 16,-2-3 0-16,0-2-4 15,-12-7-7-15,-12-2 7 16,-3 1 13-16,-4 5 0 16,7 1-9-16,3 7-47 15,2 12-108-15,4 7-310 16,3 0-246-16</inkml:trace>
        </inkml:traceGroup>
        <inkml:traceGroup>
          <inkml:annotationXML>
            <emma:emma xmlns:emma="http://www.w3.org/2003/04/emma" version="1.0">
              <emma:interpretation id="{38F50D3C-43DF-4E59-BADB-AF7E870775AB}" emma:medium="tactile" emma:mode="ink">
                <msink:context xmlns:msink="http://schemas.microsoft.com/ink/2010/main" type="inkWord" rotatedBoundingBox="29293,9491 29997,9479 30011,10262 29306,10275"/>
              </emma:interpretation>
            </emma:emma>
          </inkml:annotationXML>
          <inkml:trace contextRef="#ctx0" brushRef="#br1" timeOffset="140190.3894">27772 6053 734 0,'0'0'252'0,"0"0"-4"16,0 0-6-16,0 0-76 15,0 0 13-15,0 0-31 16,0 0-40-16,-3-24-16 15,3 24 8-15,0 0 8 16,0 0-17-16,0 0-24 16,0 0-20-16,0 0-7 0,0 2-10 15,-5 17-3 1,-1 8 22-16,-4 9 32 0,4 5-2 16,1 1 0-16,-2 0-20 15,1-3-10-15,0-5-13 16,-1-7-21-16,5-8-2 15,-1-5-12-15,0-7-1 16,3-3-10-16,0-2-44 16,0-2-58-16,0 0-70 15,0 0-146-15,0 0-414 16,13 0-378-16</inkml:trace>
          <inkml:trace contextRef="#ctx0" brushRef="#br1" timeOffset="140686.5643">28083 6097 821 0,'0'0'187'0,"0"0"-40"16,0 0-27-16,0 0-57 15,0 0 58-15,0 0-19 0,0 0-4 16,-27-13 26-16,21 13-22 16,-1 0-18-16,1 4-4 15,1 14 7-15,-2 3-10 16,4 4-24-16,0 6-24 15,0-2 1-15,0 5-5 16,3 1 9-16,0-1-6 16,0 2-16-16,0-3 9 15,9-3-5-15,1-4-14 16,-2-5 4-16,-5-5 34 16,-3-5-19-16,0-3-12 15,0-4-8-15,0-1-1 16,0-1 16-16,-6 3-7 0,-6-2-9 15,-7 0-2 1,2-3-11-16,-1 0-40 0,0 0-51 16,2-6-55-16,13-24-119 15,3 3-237-15,0 0-36 0</inkml:trace>
          <inkml:trace contextRef="#ctx0" brushRef="#br1" timeOffset="140890.4467">28053 6169 1144 0,'0'0'319'0,"0"0"1"0,0 0-59 16,0 0-92 0,171 0-36-16,-136 0-51 0,-4 0-50 15,-10 0-32 1,-5 0-4-16,-13 2-112 0,-3 17-136 15,0-2-284-15,-16-2-234 16</inkml:trace>
          <inkml:trace contextRef="#ctx0" brushRef="#br1" timeOffset="138801.6059">28198 5933 590 0,'0'0'304'0,"0"0"-146"15,0 0 50-15,0 0-50 16,0 0 49-16,0 0 20 15,0 0-84-15,144 142-14 16,-122-101-11-16,-8 6 1 16,1-1-10-16,-5 3-11 15,-7 1-39-15,-3 3 25 16,0-3-26-16,0 6-21 0,-21-4-7 16,0-6-6-1,-5-2-23-15,5-6 5 0,3-10 0 16,4-6-6-16,4-12-11 15,7-3-13-15,3-6 5 16,0-1-17-16,0 0-51 16,5 0-72-16,14 0-131 15,-1-1-386-15</inkml:trace>
        </inkml:traceGroup>
      </inkml:traceGroup>
    </inkml:traceGroup>
    <inkml:traceGroup>
      <inkml:annotationXML>
        <emma:emma xmlns:emma="http://www.w3.org/2003/04/emma" version="1.0">
          <emma:interpretation id="{0EB5B906-91BC-4F31-8F6F-CD1EFC83CD0C}" emma:medium="tactile" emma:mode="ink">
            <msink:context xmlns:msink="http://schemas.microsoft.com/ink/2010/main" type="paragraph" rotatedBoundingBox="25819,10154 31913,10428 31858,11646 25765,11372" alignmentLevel="1"/>
          </emma:interpretation>
        </emma:emma>
      </inkml:annotationXML>
      <inkml:traceGroup>
        <inkml:annotationXML>
          <emma:emma xmlns:emma="http://www.w3.org/2003/04/emma" version="1.0">
            <emma:interpretation id="{FCB099FF-0DE8-41AD-9A20-78C4D04A112D}" emma:medium="tactile" emma:mode="ink">
              <msink:context xmlns:msink="http://schemas.microsoft.com/ink/2010/main" type="inkBullet" rotatedBoundingBox="25803,10517 26613,10554 26575,11408 25765,11372"/>
            </emma:interpretation>
          </emma:emma>
        </inkml:annotationXML>
        <inkml:trace contextRef="#ctx0" brushRef="#br0" timeOffset="-4.89533E7">24199 7113 567 0,'0'0'304'16,"0"0"-211"-16,0 0-73 15,0 0-10-15,0 0 44 16,0 0-5-16,0 0-19 0,4 0 18 16,-4 0 23-1,0 0 16-15,3 0-32 0,-3 0 3 16,3-2-13-16,3-1-4 15,4-2-28-15,-1 0 10 16,7 1-16-16,7-2 19 16,-1-1 24-16,7 3 36 15,-1-3-4-15,3 2-44 16,-2 0-21-16,-1-2-2 16,-6 2 0-16,0-1-8 15,-5 4-7-15,-1-2 2 16,0-1-1-16,0 0 0 15,-1 1 13-15,4-2 0 16,3 1-6-16,0-1 14 16,2-1 1-16,1 7-2 0,-3 0 0 15,3 0-3-15,-3 0-3 16,-3 0-14-16,-3 0 0 16,0 0 9-16,-1 0 23 15,1 0-1-15,0 0-8 16,0 0 5-16,1 0 4 15,-3 5-13-15,-1 0-12 16,-4-2-7-16,-1 2-1 16,-2 1 0-16,-1 0 0 15,3 2 6-15,-2 2-5 16,2 0 6-16,0 2 3 16,-2 1-9-16,4 4 0 15,-7-2 0-15,3 7 8 0,-3-6-3 16,0 1-5-1,1 0 5-15,-1-2 0 0,-3-2 5 16,0 5-3-16,0-1-2 16,0 3-5-16,0 2 0 15,0 1 7-15,0 0-7 16,0 0 0-16,0-3 11 16,-3 0-12-16,-7-3 0 15,4-2 8-15,-4-2-1 16,1 2-6-16,-1-1 0 15,1 3 1-15,-2 0-1 16,3 0 8-16,-6-3-9 0,6-3-2 16,-3 2 2-1,-1-6 0-15,2 3 0 0,-2-3 10 16,-1 3-9-16,-3 1 5 16,-3 3-5-16,0 3 0 15,-6 1 1-15,0-5-1 16,0 4 4-16,-2-2-5 15,-1-2-2-15,3 2 2 16,-4-3 1-16,-2 2 4 16,2 0-5-16,-2 1 0 15,6 0 1-15,-2-4 8 16,13-4 14-16,0 3-3 16,8-8-5-16,2 3-1 15,4-5 0-15,0 0-4 16,0 0 10-16,0 0-3 0,0 0 1 15,0 0-18-15,0 0-6 16,0-5-71-16,0 5-54 16,0 0-418-16,-12 0-369 0</inkml:trace>
        <inkml:trace contextRef="#ctx0" brushRef="#br0" timeOffset="-4.89545E7">24605 7156 403 0,'0'0'107'0,"0"0"-13"16,0 0 20-16,0 0 52 15,0 0-45-15,0 0-25 16,0 0-27-16,4-34 8 16,-4 30-2-16,0-1-13 15,0 5-15-15,0-2-14 0,0 2 8 16,0 0-15 0,0 0-13-16,0 0-3 0,0 0 1 15,0 0 18-15,0 0 3 16,0 0-3-16,0 0 13 15,0 0 2-15,0 0-16 16,0 0 10-16,0 7 32 16,0 11-22-16,0 2 17 15,0 4-25-15,0-3 6 16,3 9 3-16,3-2 4 16,0-3-16-16,1 4-18 15,-4-6 1-15,3 2 7 16,0-3-5-16,-1-4-5 15,-3 2 3-15,1-5-3 16,0-2 0-16,-3-1-3 0,0 0-1 16,0-4 8-16,0-3-11 15,0 5 4-15,0-5-1 16,0 8-4-16,0-3 3 16,0 4 11-16,0 4 0 15,0 2-5-15,0 0 1 16,0-6-6-16,0 0 1 15,0-6-2-15,0-2-11 16,0-6 0-16,0 4 13 16,0-4 3-16,0 0-9 15,0 0 2-15,0 0-4 16,0 0-6-16,0 0-7 16,0 2-57-16,0 3-167 15,-22-5-28-15,0 0-283 16,0 0-349-16</inkml:trace>
      </inkml:traceGroup>
      <inkml:traceGroup>
        <inkml:annotationXML>
          <emma:emma xmlns:emma="http://www.w3.org/2003/04/emma" version="1.0">
            <emma:interpretation id="{C14523FE-2AC0-481D-92C0-FEC971B7B9B3}" emma:medium="tactile" emma:mode="ink">
              <msink:context xmlns:msink="http://schemas.microsoft.com/ink/2010/main" type="line" rotatedBoundingBox="27429,10226 31913,10428 31858,11632 27375,11430"/>
            </emma:interpretation>
          </emma:emma>
        </inkml:annotationXML>
        <inkml:traceGroup>
          <inkml:annotationXML>
            <emma:emma xmlns:emma="http://www.w3.org/2003/04/emma" version="1.0">
              <emma:interpretation id="{8822F3F1-FB3A-4B2C-9AF4-C4AF6B769C90}" emma:medium="tactile" emma:mode="ink">
                <msink:context xmlns:msink="http://schemas.microsoft.com/ink/2010/main" type="inkWord" rotatedBoundingBox="27429,10226 31913,10428 31858,11632 27375,11430"/>
              </emma:interpretation>
            </emma:emma>
          </inkml:annotationXML>
          <inkml:trace contextRef="#ctx0" brushRef="#br0" timeOffset="-4.89751E7">28020 7411 960 0,'0'0'181'0,"0"0"-83"0,0 0-47 16,0 0 21-16,167-15 44 15,-99 15 9-15,4 0-17 16,8 0 5-16,-7 0-39 16,-1 0-8-16,-12 0-38 15,-11 0-15-15,-15 0-13 16,-12 0-44-16,-9 0-92 16,-10 0-66-16,0 0-39 15,-3 0-101-15</inkml:trace>
          <inkml:trace contextRef="#ctx0" brushRef="#br0" timeOffset="-4.89755E7">28274 6977 854 0,'0'0'134'0,"0"0"-41"0,0 0-1 15,0 0 7-15,3 179 10 16,-3-117-25-16,0 3 4 15,0 0 20-15,0 3-9 16,0-3-49-16,0 2 7 16,6-1-10-16,10-4-18 15,3-4-5-15,0-2-8 16,-4-5-6-16,1-10-4 16,-5-17-6-16,-5-6-26 15,-4-10-17-15,-2-6-32 16,0-2 20-16,0 0 14 15,-8-17-160-15,-14-5-300 0</inkml:trace>
          <inkml:trace contextRef="#ctx0" brushRef="#br0" timeOffset="-4.89761E7">28305 7026 795 0,'0'0'151'16,"0"0"-78"-16,0 0-4 15,0 0-31-15,0 0-2 16,0 0-26-16,0 0-9 16,10-58 23-16,-4 53-10 15,-3 2 58-15,0 0 5 16,-3-1 18-16,3 1-21 16,2 1-2-16,0-3-13 15,4 2 11-15,4-4-13 0,7 2-43 16,8-3 23-1,7 3-30-15,6-5 5 0,9 5 11 16,4-4-4-16,7 1-4 16,5-1 3-16,5-2-2 15,-5 3-8-15,-6-2-8 16,-6 2-8-16,-12 3-14 16,-14 1-23-16,-12 2-28 15,-10-2 0-15,-3 4-27 16,-3 0-3-16,0 0-7 15,0 0-18-15,0 0-54 16,0 0-159-16</inkml:trace>
          <inkml:trace contextRef="#ctx0" brushRef="#br0" timeOffset="-4.89746E7">28999 7008 1013 0,'0'0'172'16,"0"0"-105"-16,0 0-14 15,0 0-53-15,0 0-30 16,0 0-25-16,0 0 24 16,71 32-83-16,-59-19-139 0</inkml:trace>
          <inkml:trace contextRef="#ctx0" brushRef="#br0" timeOffset="-4.89748E7">29095 7311 894 0,'0'0'163'0,"0"0"-109"15,0 0 44-15,0 0 51 16,47 168-2-16,-40-103 44 0,-4 5-9 16,-3-3-60-16,0-1-33 15,0-14-40-15,0-10-27 16,-3-11-7-16,-1-11 4 15,1-8-10-15,3-10-5 16,0-2-4-16,0 0-19 16,0 0-5-16,0-6-229 15,0-12-19-15,0-26 25 16,-12 5-27-16,-7-5-615 0</inkml:trace>
          <inkml:trace contextRef="#ctx0" brushRef="#br0" timeOffset="-4.89738E7">29542 7373 367 0,'0'0'73'15,"0"0"-50"-15,0 0-1 16,0 0 103-16,0 0 83 0,0 0-11 16,0 0-47-16,72-7-44 15,-72 7-50-15,0 0-45 16,0 0 10-16,0 22 55 16,7 8 28-16,-1 13-13 15,5 6 24-15,-3 5-29 16,6-4-26-16,-9-6-22 15,1-6-9-15,-3-10-17 16,2-8 7-16,-5-9-8 16,0-2-11-16,0-6 13 15,0-3-1-15,3 0 2 16,-3 0 4-16,0 0-6 16,0 0-1-16,0 0 0 15,0 0-11-15,3 0-11 16,-3 0-5-16,0-3-18 0,0-9-26 15,3-6 26-15,-3-2-18 16,0-10 33-16,0-5-9 16,0-7-6-16,2-3-94 15,1-7-50-15,11 1-32 16,2 6 84-16,6 7 114 16,3 13 12-16,0 7 41 15,1 10 25-15,2 8 21 16,-3 0-46-16,0 0-2 15,2 0-3-15,-5 13-9 16,3 5 2-16,-3 2 16 16,0 0 25-16,-6 2 0 0,0 4 10 15,-4 1-16-15,-2 3-14 16,-1 7 7-16,4 4 14 16,1 1 18-16,-3 5-1 15,3-1-27-15,-3 4 5 16,6-2-8-16,-1-2-16 15,0-4-4-15,-4-1-14 16,4-7-9-16,-6-3-2 16,2-7-5-16,-2-7-2 15,-4-6 1-15,-3-5-7 16,-3-5-12-16,0-1-19 16,0 4-74-16,0 2-261 15,0 1-279-15,0-7-319 0</inkml:trace>
          <inkml:trace contextRef="#ctx0" brushRef="#br0" timeOffset="-4.89719E7">25795 7499 257 0,'0'0'177'0,"0"0"-102"0,0 0 47 16,0 0 61-16,0 0-43 15,0 0-47-15,0 0-30 16,0 0 7-16,0 0-1 16,0 0 9-16,0 0-5 15,0 0 2-15,0-3 18 16,0 1-18-16,3-6-20 16,0 3 18-16,0 0 2 15,-1 2-18-15,6-4-3 16,-2 7 11-16,3-7-4 15,7 4-36-15,6-4-15 16,7 2 37-16,9 3-10 0,7-2-13 16,7-1 5-16,6 3 19 15,5-5-16-15,0 4-8 16,2-4-12-16,-5 1-6 16,-10 2-5-16,-6-1 7 15,-11 2-8-15,-14 3 0 16,-7 0-1-16,-9-2-10 15,-3 2-4-15,0 0 5 16,0 0 2-16,4 0-7 16,2 0-47-16,7 0-109 15,12 0-164-15,0 0-144 16,-3-4-408-16</inkml:trace>
          <inkml:trace contextRef="#ctx0" brushRef="#br0" timeOffset="-4.89714E7">26964 7444 178 0,'0'0'505'0,"0"0"-350"16,0 0-56-16,0 0-19 16,0 0 14-16,0 0-15 15,0 0-32-15,0-6-20 16,0 6 1-16,0 0 38 15,0 0 39-15,0 0 8 16,3 0 10-16,7 0 15 16,6 0-35-16,9 0-28 15,14 0-10-15,11 0-3 16,7 10 5-16,3 1-30 16,0 1-14-16,1-4-15 15,-4-3 5-15,-4-3-13 16,-4-2-8-16,-11 0-16 0,-13 0-18 15,-13 0 5-15,-5 0-8 16,-7 0-44-16,0 0-72 16,0 0-31-16,0 4 13 15,0 2-47-15,0-1-311 0</inkml:trace>
          <inkml:trace contextRef="#ctx0" brushRef="#br0" timeOffset="-4.89703E7">27614 7225 851 0,'0'0'236'15,"0"0"-145"-15,0 0-46 16,0 0 44-16,0 0 29 15,0 0-11-15,0 0 0 16,131 86 15-16,-87-64-31 16,0-2-27-16,-3 0-4 15,-3-3-35-15,-10-3-8 0,-8-4-6 16,-7-6-10 0,-10-4 5-16,0 3 6 0,-3-3-7 15,0 3-5-15,0 4-12 16,0 4 6-16,-9 6 6 15,-10 10 2-15,0 8 15 16,-1 8-2-16,-2 7 20 16,-4 0-13-16,1 0-4 15,0 0 13-15,-3-8 30 16,2-4 4-16,6-13-13 16,1-2-12-16,10-9-15 15,4-4-12-15,5-2-1 16,0-5 1-16,0-3-13 15,0 2-59-15,0-2-51 16,-14 3-140-16,-2-1-263 0,-3-2 24 16</inkml:trace>
          <inkml:trace contextRef="#ctx0" brushRef="#br0" timeOffset="-4.8971E7">27690 7484 532 0,'0'0'406'16,"0"0"-221"-16,0 0-109 0,0 0 45 16,0 0 30-16,0 0-18 15,0 0-51-15,193 35-18 16,-158-26-24-16,-2-1-21 16,-11 0-11-16,-6-3-6 15,-7-1-2-15,-6-4-21 16,0 0-24-16,-3 0-31 15,0 0-31-15,0 0-99 16,0-9-510-16</inkml:trace>
        </inkml:traceGroup>
      </inkml:traceGroup>
    </inkml:traceGroup>
    <inkml:traceGroup>
      <inkml:annotationXML>
        <emma:emma xmlns:emma="http://www.w3.org/2003/04/emma" version="1.0">
          <emma:interpretation id="{880053E0-FB29-4798-BC3C-BBEFE596440A}" emma:medium="tactile" emma:mode="ink">
            <msink:context xmlns:msink="http://schemas.microsoft.com/ink/2010/main" type="paragraph" rotatedBoundingBox="26794,11342 29813,11461 29777,12364 26759,12245" alignmentLevel="2"/>
          </emma:interpretation>
        </emma:emma>
      </inkml:annotationXML>
      <inkml:traceGroup>
        <inkml:annotationXML>
          <emma:emma xmlns:emma="http://www.w3.org/2003/04/emma" version="1.0">
            <emma:interpretation id="{90B84D32-2383-46EA-884D-CD0ACA4F1734}" emma:medium="tactile" emma:mode="ink">
              <msink:context xmlns:msink="http://schemas.microsoft.com/ink/2010/main" type="inkBullet" rotatedBoundingBox="26793,11368 27238,11385 27205,12242 26759,12224"/>
            </emma:interpretation>
          </emma:emma>
        </inkml:annotationXML>
        <inkml:trace contextRef="#ctx0" brushRef="#br0" timeOffset="44304.1365">25441 7828 734 0,'0'0'261'0,"0"0"2"15,0 0-45-15,0 0-51 16,0 0 26-16,0 0-41 16,0 0-32-16,0 0-2 0,0 0 5 15,-3 0-28-15,-2 0-31 16,-8 0-19-16,-8 10-22 15,-10 18-6-15,-2 10 2 16,-3 11 3-16,-1 10-2 16,6 14 10-16,7 4 16 15,5 2-12-15,8 0 11 16,7-5 38-16,4-11-38 16,0-8-25-16,22-14-14 15,11-10 3-15,6-11 4 16,1-6 9-16,-3-2-22 15,-6-7-16-15,-13 0-47 16,-7-1-4-16,-11-1-56 0,0 4-76 16,-18 3-126-1,-12 0-46-15,-1-3-304 0</inkml:trace>
        <inkml:trace contextRef="#ctx0" brushRef="#br0" timeOffset="45227.7766">25633 8036 656 0,'0'0'218'0,"0"0"-68"16,0 0-24-16,0 0-42 15,0 0 35-15,0 0-21 16,0 0-48-16,-6 0 24 16,-1 7 64-16,5 12 54 15,-4 6 11-15,0 8-36 16,-6 6 1-16,-1 4-45 15,-5 3-43-15,-1 2-22 16,-2-2-8-16,3-5-21 16,4-3-5-16,1-7 11 15,4-12-34-15,5-8-1 16,4-5-61-16,0-6-45 16,0 0-25-16,23-12-103 15,4-12-252-15,-3-2-68 0</inkml:trace>
      </inkml:traceGroup>
      <inkml:traceGroup>
        <inkml:annotationXML>
          <emma:emma xmlns:emma="http://www.w3.org/2003/04/emma" version="1.0">
            <emma:interpretation id="{4B1E7BE2-EB45-4423-AF33-A4089E4BCBB6}" emma:medium="tactile" emma:mode="ink">
              <msink:context xmlns:msink="http://schemas.microsoft.com/ink/2010/main" type="line" rotatedBoundingBox="27235,11359 29813,11461 29777,12364 27200,12262"/>
            </emma:interpretation>
          </emma:emma>
        </inkml:annotationXML>
        <inkml:traceGroup>
          <inkml:annotationXML>
            <emma:emma xmlns:emma="http://www.w3.org/2003/04/emma" version="1.0">
              <emma:interpretation id="{FA7942B1-68AB-486B-8648-CA63BE793844}" emma:medium="tactile" emma:mode="ink">
                <msink:context xmlns:msink="http://schemas.microsoft.com/ink/2010/main" type="inkWord" rotatedBoundingBox="27208,12048 27545,12062 27540,12174 27204,12161"/>
              </emma:interpretation>
              <emma:one-of disjunction-type="recognition" id="oneOf0">
                <emma:interpretation id="interp0" emma:lang="" emma:confidence="0">
                  <emma:literal>.</emma:literal>
                </emma:interpretation>
                <emma:interpretation id="interp1" emma:lang="" emma:confidence="0">
                  <emma:literal>a</emma:literal>
                </emma:interpretation>
                <emma:interpretation id="interp2" emma:lang="" emma:confidence="0">
                  <emma:literal>¿</emma:literal>
                </emma:interpretation>
                <emma:interpretation id="interp3" emma:lang="" emma:confidence="0">
                  <emma:literal>F</emma:literal>
                </emma:interpretation>
                <emma:interpretation id="interp4" emma:lang="" emma:confidence="0">
                  <emma:literal>'</emma:literal>
                </emma:interpretation>
              </emma:one-of>
            </emma:emma>
          </inkml:annotationXML>
          <inkml:trace contextRef="#ctx0" brushRef="#br1" timeOffset="208443.0352">25947 8512 522 0,'0'0'247'0,"0"0"-55"16,0 0-9-16,0 0-26 15,0 0-24-15,0 0 18 16,0 0 13-16,-183 10-20 15,150-7-20-15,-1 0-23 16,4 3-47-16,5-4-27 16,8 1-14-16,4-3-6 15,10 0 1-15,3 0-8 16,0 0-6-16,0 0-52 16,9 2-3-16,12 1 61 15,4 4 15-15,2-3-6 0,4 2-2 16,-1-3-6-16,-3 0 0 15,4-3-1-15,-5 0-3 16,5 0 3-16,-7-3 15 16,-5-6-8-16,-9 7-7 15,-7 0-10-15,-3 2-8 16,0 0 18-16,-16 0 34 16,-18 7 4-16,-8 7 8 15,-6-1 3-15,4-1 1 16,9-1 2-16,6-8-6 15,11-1-18-15,10-2-13 16,8 0 0-16,0 0-15 16,0 0-51-16,24 0-58 0,7-9-8 15,11 4-3-15,-5 5-105 16,-13 0-310-16</inkml:trace>
        </inkml:traceGroup>
        <inkml:traceGroup>
          <inkml:annotationXML>
            <emma:emma xmlns:emma="http://www.w3.org/2003/04/emma" version="1.0">
              <emma:interpretation id="{B9E6AA93-C673-427D-9163-A986DD22608E}" emma:medium="tactile" emma:mode="ink">
                <msink:context xmlns:msink="http://schemas.microsoft.com/ink/2010/main" type="inkWord" rotatedBoundingBox="27369,11555 27568,11563 27552,11973 27353,11965"/>
              </emma:interpretation>
              <emma:one-of disjunction-type="recognition" id="oneOf1">
                <emma:interpretation id="interp5" emma:lang="" emma:confidence="1">
                  <emma:literal/>
                </emma:interpretation>
              </emma:one-of>
            </emma:emma>
          </inkml:annotationXML>
          <inkml:trace contextRef="#ctx0" brushRef="#br0" timeOffset="45684.5885">25783 8020 864 0,'0'0'536'0,"0"0"-357"16,0 0 76-16,0 0-103 16,0 0-64-16,0 0 5 0,0 0-40 15,97-8-4-15,-64 8 17 16,-5 0-36-16,-10 12-29 15,-9 5-1-15,-9 2 0 16,0 8 0-16,-9 1 55 16,-19 4-6-16,-4 4-29 15,-2-4-4-15,0 1-4 16,10 1-5-16,3-5 4 16,5-1-10-16,8-4 0 15,3-4-1-15,5-4 6 16,0-6 24-16,13-3-8 15,14-7 5-15,7 0 19 16,0 0-18-16,0 0-25 0,-10 0-3 16,-9 0-56-16,-9 0-42 15,-3 0-189-15,-3 0-497 0</inkml:trace>
        </inkml:traceGroup>
        <inkml:traceGroup>
          <inkml:annotationXML>
            <emma:emma xmlns:emma="http://www.w3.org/2003/04/emma" version="1.0">
              <emma:interpretation id="{AC843097-05AF-4F3B-924C-DA12F15F313A}" emma:medium="tactile" emma:mode="ink">
                <msink:context xmlns:msink="http://schemas.microsoft.com/ink/2010/main" type="inkWord" rotatedBoundingBox="27410,12255 27424,12256 27424,12271 27409,12270"/>
              </emma:interpretation>
              <emma:one-of disjunction-type="recognition" id="oneOf2">
                <emma:interpretation id="interp6" emma:lang="" emma:confidence="0">
                  <emma:literal>.</emma:literal>
                </emma:interpretation>
                <emma:interpretation id="interp7" emma:lang="" emma:confidence="0">
                  <emma:literal>'</emma:literal>
                </emma:interpretation>
                <emma:interpretation id="interp8" emma:lang="" emma:confidence="0">
                  <emma:literal>:</emma:literal>
                </emma:interpretation>
                <emma:interpretation id="interp9" emma:lang="" emma:confidence="0">
                  <emma:literal>j</emma:literal>
                </emma:interpretation>
                <emma:interpretation id="interp10" emma:lang="" emma:confidence="0">
                  <emma:literal>m</emma:literal>
                </emma:interpretation>
              </emma:one-of>
            </emma:emma>
          </inkml:annotationXML>
          <inkml:trace contextRef="#ctx0" brushRef="#br1" timeOffset="208745.0122">25812 8706 796 0,'0'0'163'0,"0"0"-163"16,0 0-196-16</inkml:trace>
        </inkml:traceGroup>
        <inkml:traceGroup>
          <inkml:annotationXML>
            <emma:emma xmlns:emma="http://www.w3.org/2003/04/emma" version="1.0">
              <emma:interpretation id="{AAFC4F1B-2ACD-41A6-B3AD-7D4253FAC64C}" emma:medium="tactile" emma:mode="ink">
                <msink:context xmlns:msink="http://schemas.microsoft.com/ink/2010/main" type="inkWord" rotatedBoundingBox="27673,11377 29813,11461 29778,12346 27638,12262"/>
              </emma:interpretation>
              <emma:one-of disjunction-type="recognition" id="oneOf3">
                <emma:interpretation id="interp11" emma:lang="" emma:confidence="1">
                  <emma:literal/>
                </emma:interpretation>
              </emma:one-of>
            </emma:emma>
          </inkml:annotationXML>
          <inkml:trace contextRef="#ctx0" brushRef="#br0" timeOffset="45980.5911">26212 8279 1051 0,'0'0'250'15,"0"0"16"-15,0 0 7 16,0 0-79-16,0 0-42 16,-79 183-74-16,48-136-11 15,4-3-18-15,9-8-49 16,5-9-22-16,13-11-67 16,0-11-90-16,13-5-124 15,13 0-45-15,6-17-532 0</inkml:trace>
          <inkml:trace contextRef="#ctx0" brushRef="#br0" timeOffset="48313.5486">26321 8112 462 0,'0'0'137'15,"0"0"-36"-15,0 0-37 16,0 0-32-16,0 0 46 16,0 0 34-16,0 0 0 15,0-27 70-15,3 21 10 16,-3 0 7-16,2 1-31 15,5-7-47-15,2 5-39 16,4-3-30-16,-1-2 7 16,2 1-14-16,5 3 0 15,-4 0-1-15,1 1-6 0,-1 7-6 16,-3 0-3-16,3 0 7 16,4 0-15-16,-1 0-7 15,0 10-6-15,1 3-3 16,-1 0-5-16,-4 7 0 15,-1-1 0-15,-1 2 4 16,-3 5-3-16,-3-6 38 16,-2 1-33-16,-4-2-6 15,0-3-1-15,-7 1 1 16,-20-4 31-16,-7 2-31 16,0-5-6-16,5-1 6 15,10-4 1-15,11-5 1 16,8 0-2-16,0 0-11 0,8 0-43 15,23 0-2 1,5 0 41-16,3 0 13 0,-2 0 1 16,-6 0-8-16,-13 0-3 15,-12 0 11-15,-6 6-41 16,0 12 2-16,-27-1 40 16,-7 2 20-16,0-5-9 15,5-2 1-15,0-8 4 16,11-1-6-16,7 0 5 15,4-3 21-15,4 0 14 16,3 0-4-16,0 0-20 16,0 0-26-16,0 0-6 0,3 0-106 15,9 0-187 1,7 0-427-16</inkml:trace>
          <inkml:trace contextRef="#ctx0" brushRef="#br0" timeOffset="48811.286">27029 8329 468 0,'0'0'557'0,"0"0"-434"15,0 0 81-15,0 0-31 16,0 0-6-16,0 0 35 16,0 0 7-16,-17 70-42 15,2-33 2-15,2 3-37 16,-5 1-41-16,2 3-6 0,-2-4-13 16,1-1-1-16,2-9-45 15,-1-7-26-15,10-7-20 16,4-11-57-16,2-5-38 15,8 0-129-15,23-24-366 16,2-3-471-16</inkml:trace>
          <inkml:trace contextRef="#ctx0" brushRef="#br0" timeOffset="105046.2485">26979 8505 377 0,'0'0'360'0,"0"0"-211"16,0 0-32-16,0 0-30 16,0 0 8-16,0 0 33 15,0 0-41-15,0 12-13 16,0-7 22-16,5 5 4 16,1-1-33-16,7 3-21 15,5 2 5-15,13-1 18 16,4-4 23-16,12-1-19 15,1-6-15-15,4-2-10 16,-7 0-20-16,-8 0-9 16,-9 0-11-16,-11 0-1 15,-7 0-7-15,-10 0-32 0,0 0-42 16,0 0-105-16,0 0-116 16,0 0-6-16,0 0-334 15</inkml:trace>
          <inkml:trace contextRef="#ctx0" brushRef="#br0" timeOffset="104411.0582">27337 8534 166 0,'0'0'385'15,"0"0"-161"-15,0 0-55 16,0 0-29-16,0 0-54 16,0 0-14-16,0 0-40 15,0 0-22-15,-39 24-10 16,23-14-9-16,5 0-8 16,-2-4 17-16,7-5 7 15,1 3 7-15,1-4 6 16,1 0 24-16,0 0 21 15,0 0 9-15,0 0 2 16,0 0-22-16,-4 0-15 16,5 0-4-16,-1 0 20 0,3 0 42 15,0 0 35-15,0 0-9 16,0 0-32-16,0 0-41 16,0-4 6-16,0 3-17 15,0-3-11-15,0 4-12 16,0 0-15-16,0 0-1 15,8 0-19-15,8 0 19 16,5 0 27-16,10 0-2 16,9 0 3-16,5 0 5 15,4 0-15-15,-1 0-9 16,-1 0-8-16,-5 9 19 16,-9-4-9-16,-8 0-11 15,-7-5-6-15,-9 0-8 16,4 0-5-16,-5 0-8 15,5 0-4-15,-2 0-31 0,-1 0-86 16,-10 0-237-16,0-2-158 16,0-4-708-16</inkml:trace>
          <inkml:trace contextRef="#ctx0" brushRef="#br0" timeOffset="49386.9353">27268 8231 841 0,'0'0'299'0,"0"0"-106"15,0 0-9-15,0 0-111 16,0 0 19-16,0 0-5 16,0 0-37-16,45-62-17 15,-32 52 61-15,-7 2 6 16,2-4-21-16,-1 5 4 16,-4-2-5-16,3 4-29 15,-6-4-17-15,2 6-14 16,-2 1 10-16,0 2 1 15,0 0-6-15,0 0-3 16,0 8-4-16,3 19 39 16,-3 12 34-16,0 7-10 15,0 4-22-15,0 1-9 0,-8-6-11 16,-5-6-12-16,5-8-13 16,-2-12-12-16,7-7 0 15,0-7-58-15,3-5-40 16,0 0-44-16,0-7-90 15,0-13-307-15,0 3-32 0</inkml:trace>
          <inkml:trace contextRef="#ctx0" brushRef="#br0" timeOffset="51160.0963">27572 8568 555 0,'0'0'235'15,"0"0"-70"-15,0 0-52 16,0 0-64-16,0 0-17 15,0 0 11-15,0 0-8 16,86-34 23-16,-86 34 3 16,0 0 4-16,0 0-20 15,-10 0 9-15,4 0-15 16,3 0-1-16,-1 0 4 16,4 0 22-16,0 0 3 15,0 0 20-15,0 0 3 0,-6-2-4 16,1-2-24-1,-8 1-35-15,2-2-5 0,-2 2 10 16,0 1 13-16,-1-4 5 16,-1 2-3-16,-1 4-14 15,4-4-2-15,0 4-3 16,0 0-7-16,0 0-14 16,0 0-6-16,2 4 0 15,-2 11 1-15,2 1-2 16,5 1 0-16,-1-2-34 15,-1-3-24-15,7-7-52 16,0-1-55-16,0-4-214 16,0 0-222-16</inkml:trace>
          <inkml:trace contextRef="#ctx0" brushRef="#br0" timeOffset="49807.6333">27661 8115 325 0,'0'0'536'16,"0"0"-458"-16,0 0 81 15,0 0 7-15,0 0-6 16,0 0-2-16,0 0-56 15,-77 10-10-15,77 10 25 16,0 4-19-16,0 7-19 16,0 0-36-16,0 0 1 0,3 3 12 15,0-1 18-15,-3-1 13 16,0 1-27-16,0 3 1 16,0-7-20-16,0 0-20 15,0-5 28-15,0-8-18 16,0-5-22-16,-3-6-9 15,3-5-28-15,0 0 7 16,-3 0-9-16,3-8-20 16,0-19-100-16,-5-25-162 15,0 4-291-15,3 2-239 0</inkml:trace>
          <inkml:trace contextRef="#ctx0" brushRef="#br0" timeOffset="50051.0198">27661 8115 1192 0,'-10'20'541'0,"31"-20"-330"0,7 0 63 0,12 0-129 0,5 0-50 16,4 0-59-16,2 0-36 15,-9 4-131-15,-13 8-108 16,-18-7-391-16,-11 1-412 0</inkml:trace>
          <inkml:trace contextRef="#ctx0" brushRef="#br0" timeOffset="49919.7964">27661 8115 1192 0</inkml:trace>
          <inkml:trace contextRef="#ctx0" brushRef="#br0" timeOffset="50449.9539">28022 7904 909 0,'0'0'340'0,"0"0"-143"15,0 0-2-15,0 0-39 16,0 0 34-16,0 0 4 16,147 139-49-16,-126-70 23 15,-13 6-27-15,-8 5-25 16,0 9-26-16,-11-5-28 16,-17 1-18-16,1-11-14 15,3-14-17-15,-1-13-13 16,6-10-24-16,5-13-34 15,4-12-17-15,7-2-16 16,3-8-25-16,0-2-46 16,16 0-195-16,5-5-462 0</inkml:trace>
        </inkml:traceGroup>
      </inkml:traceGroup>
    </inkml:traceGroup>
    <inkml:traceGroup>
      <inkml:annotationXML>
        <emma:emma xmlns:emma="http://www.w3.org/2003/04/emma" version="1.0">
          <emma:interpretation id="{9566D601-CEAE-4ED8-B7AA-1AF33C508BD4}" emma:medium="tactile" emma:mode="ink">
            <msink:context xmlns:msink="http://schemas.microsoft.com/ink/2010/main" type="paragraph" rotatedBoundingBox="26422,12331 29604,12523 29549,13435 26367,13243" alignmentLevel="2"/>
          </emma:interpretation>
        </emma:emma>
      </inkml:annotationXML>
      <inkml:traceGroup>
        <inkml:annotationXML>
          <emma:emma xmlns:emma="http://www.w3.org/2003/04/emma" version="1.0">
            <emma:interpretation id="{CAB4F43B-2180-42B1-BE02-4684D2C00328}" emma:medium="tactile" emma:mode="ink">
              <msink:context xmlns:msink="http://schemas.microsoft.com/ink/2010/main" type="line" rotatedBoundingBox="26422,12331 29604,12523 29549,13435 26367,13243"/>
            </emma:interpretation>
          </emma:emma>
        </inkml:annotationXML>
        <inkml:traceGroup>
          <inkml:annotationXML>
            <emma:emma xmlns:emma="http://www.w3.org/2003/04/emma" version="1.0">
              <emma:interpretation id="{53C3BBA6-72F7-4407-B12C-82873EF7E32D}" emma:medium="tactile" emma:mode="ink">
                <msink:context xmlns:msink="http://schemas.microsoft.com/ink/2010/main" type="inkWord" rotatedBoundingBox="26422,12331 29604,12523 29549,13435 26367,13243"/>
              </emma:interpretation>
              <emma:one-of disjunction-type="recognition" id="oneOf4">
                <emma:interpretation id="interp12" emma:lang="" emma:confidence="1">
                  <emma:literal/>
                </emma:interpretation>
              </emma:one-of>
            </emma:emma>
          </inkml:annotationXML>
          <inkml:trace contextRef="#ctx0" brushRef="#br0" timeOffset="72518.0181">25075 8851 221 0,'0'0'277'0,"0"0"-111"15,0 0-19-15,0 0-13 16,0 0 4-16,0 0 12 15,0 0-19-15,0-14-9 16,0 12-6-16,0 2-4 16,0 0-29-16,0-3-27 15,0 3-18-15,-2-3-1 16,-1 3 14-16,3 0-19 16,0 0 2-16,-3 0 2 15,0 0 10-15,-3 0-2 16,-6 0-17-16,-12 17-15 0,-7 8 5 15,-6 10 14 1,-3 11 6-16,-2 15 30 0,8 12-9 16,7 10 3-16,12 4-9 15,12 1-12-15,3-6-16 16,9-10-12-16,19-14-11 16,1-16 11-16,0-8-11 15,-8-12-1-15,-8-5-44 16,-5-13-25-16,-8 4-103 15,0 1-342-15,-3-3 16 16,-10-2-643-16</inkml:trace>
          <inkml:trace contextRef="#ctx0" brushRef="#br0" timeOffset="73099.0175">25238 8921 546 0,'0'0'324'15,"0"0"-154"-15,0 0 43 16,0 0-19-16,0 0-24 0,0 0-2 16,0 0 6-16,37 75 14 15,-37-25-25-15,0 1-49 16,0-1-7-16,0-4-27 15,0-1-34-15,0-8-25 16,0-4-10-16,0-6-11 16,0-4-8-16,0-10-34 15,0-4-25-15,0-9-29 16,8 0-48-16,8 0-38 16,13-22-47-16,2-8-175 15,-7-4-498-15</inkml:trace>
          <inkml:trace contextRef="#ctx0" brushRef="#br0" timeOffset="73366.8813">25491 9007 1056 0,'0'0'259'16,"0"0"-41"-16,0 0 15 15,0 0-120-15,0 0 19 16,0 0-16-16,0 0-22 16,36 156 35-16,-43-110-12 15,-4-4-44-15,1-4-30 16,4-10-24-16,4-4-19 16,2-7-35-16,0-5-40 15,0-8-62-15,14-4-49 0,8 0-128 16,-1 0-298-16</inkml:trace>
          <inkml:trace contextRef="#ctx0" brushRef="#br0" timeOffset="73678.882">25786 9303 3 0,'0'0'1433'16,"0"0"-1130"-16,0 0-22 15,0 0-34-15,0 0-102 16,0 159-72-16,-3-119-45 15,-4-1-28-15,4-5-31 16,0-13-52-16,0-4-11 16,3-17-146-16,0 0-400 15,0-4-681-15</inkml:trace>
          <inkml:trace contextRef="#ctx0" brushRef="#br0" timeOffset="75325.7907">26038 9067 590 0,'0'0'232'16,"0"0"-48"-16,0 0 34 0,0 0-45 15,0 0 27-15,0 0-6 16,0 0-53-16,0-21-22 16,0 9-24-16,9 2-39 15,6-4-13-15,4 4 10 16,2-2-4-16,0 5-6 16,6-3-5-16,4 6 2 15,0 1-1-15,1 0-8 16,-3 3-7-16,-8 0-9 15,-3 0-15-15,-9 16-11 16,-6 7 11-16,-3 1 21 16,0 0 22-16,0 5-6 15,-12-9-17-15,-3 3 0 16,-6-3-9-16,-3-5-8 16,-2-1-3-16,5-1 0 0,5-5-5 15,5-3 5-15,8-1 0 16,3-1-5-16,0-3-9 15,0 0-17-15,0 0 0 16,21 3 31-16,3-3 3 16,0 2-2-16,2 0 0 15,-15 4-1-15,-5 5-38 16,-6 6 2-16,0 7 10 16,-9 3 26-16,-15 1 7 15,-7 2 5-15,4-8 1 16,-1-2 5-16,10-10-4 15,4-5-2-15,4-1-1 16,7-4 4-16,3 0 2 0,0 0-11 16,0-4-6-1,0-8-60-15,0-5-65 0,0 3-118 16,6 2-309-16,4 7-39 16</inkml:trace>
          <inkml:trace contextRef="#ctx0" brushRef="#br0" timeOffset="75707.7228">26713 9407 844 0,'0'0'628'0,"0"0"-472"16,0 0 95-16,0 0-58 15,0 0-59-15,0 0-38 0,-87 161-53 16,77-133-43 0,4-3-19-16,3-6-64 15,3-5-31-15,3-9-94 16,15-5-323-16,6 0-453 0</inkml:trace>
          <inkml:trace contextRef="#ctx0" brushRef="#br0" timeOffset="77759.144">26979 9125 641 0,'0'0'84'0,"0"0"-68"16,0 0-16-16,0 0-12 15,0 0 12-15,0 0 32 16,0 0 47-16,15-29 59 16,-12 23-21-16,0 0-71 15,2 2-46-15,2 1-9 16,-1-4-103-16,-3 2-141 15,0 3-81-15,0-1-71 16,-1-4 405-16,3 5 33 16,-3-3 133-16,1-1 23 15,3-2 15-15,1 0-33 16,1 1-12-16,-2-3 6 16,1 4 19-16,-4 5 28 0,-3 1-4 15,0 0-33-15,0 0-24 16,0 0-24-16,0 17-42 15,0 12 29-15,0 15 24 16,-10 8-20-16,2 5-27 16,-5 0-21-16,2-5-15 15,-2-6-7-15,4-6-27 16,2-13-11-16,5-8-10 16,2-10-46-16,0-8-44 15,0-1-33-15,0 0-32 16,36-46-82-16,1 3-389 15,-3-4-172-15</inkml:trace>
          <inkml:trace contextRef="#ctx0" brushRef="#br0" timeOffset="101986.8631">26984 9596 702 0,'0'0'300'0,"0"0"-175"16,0 0-39-16,0 0-16 15,0 0-34-15,0 0-8 16,0 0-11-16,-21 2 6 16,21-2 40-16,0 0 43 15,0 0 6-15,0 0 0 16,0 0-12-16,0 0-21 16,0 0 3-16,0 0-12 15,6 0-43-15,19 0-15 0,17 0 48 16,14 0-24-16,4 0-14 15,4 0-9-15,-4 0-1 16,-4 0 12-16,-14 0 8 16,-8 0-14-16,-10 0-18 15,-16 0-1-15,-3 0-9 16,-5 0 0-16,0 0 3 16,0 4 6-16,0-2-60 15,0-2-143-15,0-22-268 16,11-8-945-16</inkml:trace>
          <inkml:trace contextRef="#ctx0" brushRef="#br0" timeOffset="78053.6134">27337 9010 694 0,'0'0'634'15,"0"0"-491"-15,0 0 81 16,0 0 36-16,0 0-18 0,-11 139-52 16,11-98-76-1,0 1-43-15,0-9-5 0,3-4-26 16,15-6-22-16,3-12-18 15,6-9-39-15,10-2-47 16,5-12-20-16,1-20-176 16,9-22-217-16,-13 8 4 15,-15 4-99-15</inkml:trace>
          <inkml:trace contextRef="#ctx0" brushRef="#br0" timeOffset="78306.8177">27563 9097 636 0,'0'0'364'16,"0"0"-114"-16,0 0-22 15,0 0 8-15,0 0 17 16,0 0-30-16,0 0-63 16,-15 168-48-16,20-130-21 0,-5 3-39 15,0-2-31-15,0-1-13 16,0-3-8-16,0-5-40 16,-5-4-85-16,5-9-143 15,0-7-324-15,0-5 22 0</inkml:trace>
          <inkml:trace contextRef="#ctx0" brushRef="#br0" timeOffset="78694.493">27901 8967 892 0,'0'0'223'15,"0"0"-32"-15,0 0 77 16,0 0-81-16,88 156-23 0,-88-89-52 16,0 10 13-16,-9 0-39 15,-15-7 61-15,2-3-49 16,1-12-57-16,6-9-23 15,-1-7-18-15,3-8-30 16,8-8-68-16,-1-6-101 16,6-9-197-16,0-6-126 15,0-2-377-15</inkml:trace>
        </inkml:traceGroup>
      </inkml:traceGroup>
    </inkml:traceGroup>
  </inkml:traceGroup>
</inkml:ink>
</file>

<file path=ppt/ink/ink5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2:58:28.860"/>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0AFA568-01CF-45BF-8CD2-6BC102AC870B}" emma:medium="tactile" emma:mode="ink">
          <msink:context xmlns:msink="http://schemas.microsoft.com/ink/2010/main" type="writingRegion" rotatedBoundingBox="-777,2894 27491,4137 27099,13042 -1168,11799"/>
        </emma:interpretation>
      </emma:emma>
    </inkml:annotationXML>
    <inkml:traceGroup>
      <inkml:annotationXML>
        <emma:emma xmlns:emma="http://www.w3.org/2003/04/emma" version="1.0">
          <emma:interpretation id="{1C24ACFD-28E4-42FB-9AD5-BEC553EFD57E}" emma:medium="tactile" emma:mode="ink">
            <msink:context xmlns:msink="http://schemas.microsoft.com/ink/2010/main" type="paragraph" rotatedBoundingBox="1601,3406 16317,3629 16306,4410 1589,4187" alignmentLevel="2"/>
          </emma:interpretation>
        </emma:emma>
      </inkml:annotationXML>
      <inkml:traceGroup>
        <inkml:annotationXML>
          <emma:emma xmlns:emma="http://www.w3.org/2003/04/emma" version="1.0">
            <emma:interpretation id="{F7471E1E-9C55-46A1-BABC-FADBADEEF090}" emma:medium="tactile" emma:mode="ink">
              <msink:context xmlns:msink="http://schemas.microsoft.com/ink/2010/main" type="line" rotatedBoundingBox="1601,3406 16317,3629 16306,4410 1589,4187"/>
            </emma:interpretation>
          </emma:emma>
        </inkml:annotationXML>
        <inkml:traceGroup>
          <inkml:annotationXML>
            <emma:emma xmlns:emma="http://www.w3.org/2003/04/emma" version="1.0">
              <emma:interpretation id="{F38DDBF6-7959-4421-96C6-DBFF2B0DF362}" emma:medium="tactile" emma:mode="ink">
                <msink:context xmlns:msink="http://schemas.microsoft.com/ink/2010/main" type="inkWord" rotatedBoundingBox="1599,3520 2462,3533 2454,4099 1591,4085"/>
              </emma:interpretation>
              <emma:one-of disjunction-type="recognition" id="oneOf0">
                <emma:interpretation id="interp0" emma:lang="" emma:confidence="1">
                  <emma:literal/>
                </emma:interpretation>
              </emma:one-of>
            </emma:emma>
          </inkml:annotationXML>
          <inkml:trace contextRef="#ctx0" brushRef="#br0">0 27 553 0,'0'0'611'0,"0"0"-382"16,0 0-7-16,0 0-63 16,0 0-57-16,0 0-8 15,10-27-22-15,-10 27-36 16,0 0-11-16,0 0 11 16,0 0 10-16,0 0 10 15,0 14 21-15,2 10 13 16,1 12 23-16,0 8-11 15,1 2-36-15,2 4-17 16,0-1-11-16,1-6-12 0,-2 0-18 16,1-9-1-16,0-1-7 15,-2-6 0-15,-4-6-21 16,3-4-26-16,-3-5-25 16,0-2-43-16,2-3-41 15,4 0-102-15,-3-2-357 16,4-5-170-16</inkml:trace>
          <inkml:trace contextRef="#ctx0" brushRef="#br0" timeOffset="143512.1133">862-14 702 0,'0'0'257'16,"0"0"-121"-16,0 0-52 15,0 0-25-15,0 0 35 16,0 0 27-16,0 0 11 16,0 0-14-16,0 0-4 15,0 0 3-15,0 0-15 16,0 0-25-16,-4 0-27 15,1 0-12-15,-2-3-10 16,-5 3-6-16,-2 0-10 0,-9 0-12 16,-10 0-1-1,-6 3-1-15,-2 9 2 0,-1 0 0 16,1 3 1-16,6-6 0 16,5 3 0-1,4-7 1-15,3 1-1 0,3-3-1 16,5-3 1-16,4 0 0 15,7 0 1-15,2 0-2 16,0 0 0-16,0 0-9 16,0-5 3-16,0-1 6 15,0 3 13-15,0 3-7 16,0 0-6-16,0 0-18 16,0 0-1-16,-5 0 19 15,3 3 6-15,-1 5 7 16,3 3 2-16,0 3-3 0,0-1-2 15,0-2-9-15,0 4-1 16,0-6 0 0,0 1 1-16,0 0 7 0,0 1-2 15,0-3-5-15,0 1 8 16,3-7-8-16,4 1-1 16,1-3-11-16,8 0 11 15,8 0 0-15,10 0 26 16,5 0-6-16,3 0-9 15,1 0-11-15,-7 0 0 16,-2 8 0-16,-4 4-2 16,-5 7-8-16,-3 0 9 15,-8 5-1-15,-2 0-11 16,-6 2 13-16,-6-2 0 16,0-2 1-16,-3 2 14 0,-21-2 7 15,-10 1 8-15,-5-5 7 16,-4 2-1-16,1-7 2 15,0-1 5-15,8-5 2 16,3-4-8-16,14-3-8 16,1 0 5-16,9 0-3 15,4 0-8-15,3-10-14 16,0-4-9-16,0 3-1 16,0 5-5-16,0 4-27 15,0 2-63-15,0 0-91 16,0 27-62-16,0 3-106 15,0-3-144-15</inkml:trace>
        </inkml:traceGroup>
        <inkml:traceGroup>
          <inkml:annotationXML>
            <emma:emma xmlns:emma="http://www.w3.org/2003/04/emma" version="1.0">
              <emma:interpretation id="{2E3F2A26-1094-4B36-A85F-20602BCC8798}" emma:medium="tactile" emma:mode="ink">
                <msink:context xmlns:msink="http://schemas.microsoft.com/ink/2010/main" type="inkWord" rotatedBoundingBox="2827,3431 6939,3493 6929,4214 2816,4152"/>
              </emma:interpretation>
              <emma:one-of disjunction-type="recognition" id="oneOf1">
                <emma:interpretation id="interp1" emma:lang="" emma:confidence="1">
                  <emma:literal/>
                </emma:interpretation>
              </emma:one-of>
            </emma:emma>
          </inkml:annotationXML>
          <inkml:trace contextRef="#ctx0" brushRef="#br0" timeOffset="1952.1132">1911 407 1164 0,'0'0'236'16,"0"0"-25"-16,0 0-101 16,0 0-45-16,0 0 21 15,0 0-38-15,0 0-29 16,129-98-11-16,-105 82-8 15,-6 2 1-15,-9 0 9 16,-5 2-2-16,-4 2-8 16,0 3 56-16,-7-5 5 15,-7 4 15-15,-9 2-8 16,6 6-16-16,-1 0-30 0,-1 12-14 16,1 15-8-16,8 6 0 15,5 3 1-15,5-3 5 16,0-4-6-16,12-5 0 15,12 0-1-15,10-15 1 16,-1 1 22-16,3-5-22 16,-2-5-37-16,11 0-127 15,-11 0-350-15,-10-17-513 0</inkml:trace>
          <inkml:trace contextRef="#ctx0" brushRef="#br0" timeOffset="2573.9622">2362 269 1128 0,'0'0'366'0,"0"0"-229"0,0 0-92 16,0 0 6-16,0 0 90 15,0 0-34-15,0 0-49 16,94 155-26-16,-88-131 2 16,-2-8 19-16,-1-6-4 15,-3-8-8-15,3-2 29 16,0 0 32-16,-1-5-12 16,6-19-45-16,0-12-11 15,0-3-23-15,5-7-5 0,3 4-5 16,-8 7 7-1,5 8 5-15,-7 14 23 0,3 9-6 16,0 4-30-16,6 5-8 16,4 23 8-16,5 6 31 15,4 9-10-15,2-5-12 16,-6 0-3-16,1-8-5 16,-7-4 1-16,-3-13-1 15,-6-5-1-15,0-8 0 16,-2 0 0-16,1-4 13 15,8-23 9-15,5-13-10 16,0-6-4-16,6-4-7 16,4 6 7-16,-4 9-8 0,-2 12 0 15,-3 15-2-15,-1 8-14 16,-6 0-1-16,4 25 17 16,-8 8 18-16,5 6 6 15,-8 1-9-15,2 0-8 16,-4-11 2-16,3-2-8 15,-3-8 1-15,0-5-2 16,4-7-20-16,1-3-39 16,7-4-56-16,13 0-122 15,38-31-134-15,-4-7-233 16,-4 0-524-16</inkml:trace>
          <inkml:trace contextRef="#ctx0" brushRef="#br0" timeOffset="2969.2873">3662 205 1452 0,'0'0'546'0,"0"0"-320"15,0 0-75-15,0 0-82 16,0 0-4-16,0 0-18 16,0 0-35-16,-113-63-12 15,89 63-6-15,-4 22 5 16,4 11-7-16,5 8 2 15,11 0 5-15,8 0 0 16,0-5-1-16,0-9-13 0,21-8-12 16,6-14 1-1,4-5 11-15,-1 0 15 0,-2-12 36 16,2-15-14-16,-5-7-12 16,-7 1-1-16,-4 4 2 15,-6 6 9-15,-6 15-9 16,1 8-11-16,0 0-24 15,0 8 24-15,7 22 0 16,1 3 27-16,2 6-15 16,2-7-3-16,-1-1-9 15,5-8-17-15,-1-6-51 16,3-3-131-16,-2-6-289 16,-7-3-128-16</inkml:trace>
          <inkml:trace contextRef="#ctx0" brushRef="#br0" timeOffset="3372.1734">3939 190 1667 0,'0'0'510'0,"0"0"-352"15,0 0-110-15,0 0-47 16,0 0-1-16,0 0 40 15,0 0-26-15,34 144-14 16,-32-106 0-16,4-11-12 16,0-8-5-16,-2-9-8 0,2-10-6 15,-4 0 31-15,8-4 44 16,-4-21-14-16,7-6-17 16,-2-9 21-16,2-4 3 15,2 3-13-15,-3 7 1 16,0 5-4-16,4 16 12 15,-5 13 1-15,5 0-34 16,2 11-6-16,0 20 6 16,-2 3 14-16,2-1 1 15,-1 0-10-15,-1-8-5 16,-4-8-1-16,1-7-51 16,-7-3-70-16,-3-7-68 15,2 0-22-15,-2-12-116 16,7-7-348-16</inkml:trace>
          <inkml:trace contextRef="#ctx0" brushRef="#br0" timeOffset="3790.3434">4700 174 1030 0,'0'0'639'15,"0"0"-338"-15,0 0-75 16,0 0-131-16,0 0-31 15,0 0-11-15,0 0-37 16,-98-40-15-16,77 40-1 16,-3 0 6-16,-1 19 6 15,1 8 3-15,5 7-14 16,4 5 7-16,9-3-8 0,6-3-1 16,0-2-11-16,13-9-19 15,19-9-14-15,5-10 19 16,3-3 14-16,-1 0-15 15,-2-16-8-15,-9-10 4 16,-7-5 16-16,-7 1 15 16,-7 2 21-16,-7 6 6 15,0 6 32-15,0 10 27 16,0 6-31-16,0 0-55 16,0 27 0-16,3 14 29 15,6 12 19-15,9-2-27 16,0-2-20-16,8-10-1 0,1-8-50 15,-1-16-45-15,3-15-64 16,-8 0-222 0,-6-10-525-16</inkml:trace>
          <inkml:trace contextRef="#ctx0" brushRef="#br0" timeOffset="4131.269">5339 71 814 0,'0'0'1008'16,"0"0"-850"-16,0 0 38 15,0 0-100-15,0 0-6 0,0 0-19 16,0 0-71 0,-147 23-15-16,147 9-38 0,10 6 1 15,9 7-7-15,-2-1 29 16,-2 2 26-16,-8 4 2 15,-7-4 4-15,0 0-2 16,-12-6 1-16,-15-4 13 16,-2-14-1-16,5-8 2 15,0-9-3-15,6-5 5 16,5 0-5-16,11 0-12 16,2 0-34-16,0 0-157 15,8 0-447-15,8 0-173 0</inkml:trace>
          <inkml:trace contextRef="#ctx0" brushRef="#br0" timeOffset="1554.1057">1558-77 523 0,'0'0'545'0,"0"0"-422"16,0 0 14-16,0 0-70 0,0 0-47 16,0 0 12-16,0 0-30 15,-26-17 4-15,23 15-5 16,0 2 10-16,3 0-11 15,0-2-12-15,0 2-33 16,0 0 7-16,0-3 32 16,0 3 6-16,0 0 51 15,0 0 3-15,0 0 7 16,0 0 0-16,0 0-10 16,0 0-9-16,0 0 5 0,0 0 5 15,0 0 20 1,-4 0 20-16,1 0 13 0,-6-7-34 15,-3 5-43-15,-7-3 7 16,-5 5-12-16,-7 0-1 16,-5 0-16-16,0 0 1 15,-3 14 5-15,5 5-6 16,6 3 9-16,11 2-7 16,10 7-6-16,7-1-2 15,2 2-1-15,29-2 1 16,12 4 5-16,6-8-5 15,5 1 0-15,4-2 12 16,4 0-5-16,-6 4 20 16,-3 2-15-16,-11 3-11 15,-8 1 1-15,-19 0-2 0,-12 1 0 16,-3-3 3 0,-15 3 48-16,-22-7 3 0,-8-1 10 15,0-6-9-15,1-5-25 16,9-7-1-16,9-3-12 15,12-7-16-15,10 0-1 16,4 0-62-16,15-12-129 16,16-10-375-16,6-4-198 0</inkml:trace>
        </inkml:traceGroup>
        <inkml:traceGroup>
          <inkml:annotationXML>
            <emma:emma xmlns:emma="http://www.w3.org/2003/04/emma" version="1.0">
              <emma:interpretation id="{B48EC84C-9C44-4469-8CFE-6F292C04542C}" emma:medium="tactile" emma:mode="ink">
                <msink:context xmlns:msink="http://schemas.microsoft.com/ink/2010/main" type="inkWord" rotatedBoundingBox="7418,3543 10841,3594 10830,4327 7407,4275"/>
              </emma:interpretation>
              <emma:one-of disjunction-type="recognition" id="oneOf2">
                <emma:interpretation id="interp2" emma:lang="" emma:confidence="1">
                  <emma:literal/>
                </emma:interpretation>
              </emma:one-of>
            </emma:emma>
          </inkml:annotationXML>
          <inkml:trace contextRef="#ctx0" brushRef="#br0" timeOffset="47165.3359">6024 111 426 0,'0'0'149'16,"0"0"-44"-16,0 0-25 15,0 0-24-15,0 0 2 16,0 0 5-16,-21-48-1 15,17 45-5-15,1-2-4 16,-3-1 1-16,3 1 7 0,0-1 10 16,-4 2-13-1,5 2-15-15,-4 1-4 0,3 1-8 16,0-4 4-16,-4-1 26 16,4-2 38-16,1 2 3 15,-1 0-3-15,3 0 14 16,0 3-6-16,0-1-36 15,0 3-38-15,0 0-33 16,0 15-38-16,0 26 38 16,3 14 19-16,2 12 19 15,2 1 2-15,-4 0-18 16,0-5 2-16,-3-5-14 16,0-9-4-16,0-2-5 15,0-3-1-15,0-3-14 16,0-3-37-16,-10-6-39 15,4-8-64-15,1-3-94 16,5-19-42-16,0-2-46 0,0 0-335 16</inkml:trace>
          <inkml:trace contextRef="#ctx0" brushRef="#br0" timeOffset="48008.2297">6599 407 932 0,'0'0'178'0,"0"0"-84"16,0 0-55-16,0 0-7 16,0 0 29-16,0 0-11 15,0 0-26-15,142-87-6 16,-126 73 29-16,-4-3 34 16,-6 4 21-16,-6-3-1 15,0-1-32-15,0 0-11 16,-3 5-24-16,-18 1-12 15,-3 7-9-15,-7 4-13 16,-6 0 37-16,1 20-18 16,-1 10 12-16,13 5-6 15,8 1 14-15,14 0-3 0,2-1-16 16,9 2-12 0,21-8 4-16,10-2-12 15,9-8-42-15,-1-5-93 0,10-11-102 16,-9-3-121-16,-19 0-464 15</inkml:trace>
          <inkml:trace contextRef="#ctx0" brushRef="#br0" timeOffset="48362.1606">6973 334 948 0,'0'0'382'0,"0"0"-160"16,0 0-66-16,0 0-118 15,0 0 2-15,0 0 25 16,0 0-12-16,18 147-16 16,19-116-17-16,5-9-6 15,8-12-13-15,0-8 2 16,-3-2 23-16,-7-2 0 15,-16-20 2-15,-12-7-3 16,-12-4 15-16,0-3 4 0,-15 3-14 16,-16 3-15-1,1 8-15-15,-1 11-2 0,4 11-5 16,6 0-54-16,3 28-55 16,5 23-156-16,7-6-224 15,6-13-498-15</inkml:trace>
          <inkml:trace contextRef="#ctx0" brushRef="#br0" timeOffset="48593.598">7146 19 15 0,'0'0'1066'0,"0"0"-900"15,0 0 84 1,0 0-52-16,0 0-71 0,101 159-28 16,-80-111-39-16,-6 2-38 15,1-4-22-15,-8-7-121 16,8-3-110-16,-6-15-45 16,1-9-356-16</inkml:trace>
          <inkml:trace contextRef="#ctx0" brushRef="#br0" timeOffset="48891.6033">7512 295 1066 0,'0'0'641'16,"0"0"-524"-16,0 0-89 15,0 0-16-15,0 0 58 16,0 0 15-16,106 165-49 15,-57-130-15-15,6-4-6 16,-4-13-4-16,-4-9 9 16,-12-9-9-16,-7 0 4 15,-9-16 6-15,-11-14 1 16,-8-9-15-16,0-1-7 16,0-3 0-16,-15 9-46 15,6 5 17-15,6 13 15 0,3 9-81 16,0 7-259-1,19 0 50-15,-1 7-46 0</inkml:trace>
          <inkml:trace contextRef="#ctx0" brushRef="#br0" timeOffset="49221.5">8129 293 1075 0,'-32'-100'521'16,"32"98"-199"-16,0 1-100 15,0-3-153-15,0 4-69 16,11 0-175-16,4 0-526 0</inkml:trace>
          <inkml:trace contextRef="#ctx0" brushRef="#br0" timeOffset="49103.5736">8129 293 449 0,'0'0'1397'0,"0"0"-1095"16,0 0-150-16,0 0-90 15,0 0 33-15,0 0-4 16,28 154-53-16,-22-110-38 16,4-9-21-16,1-5-26 0,-1-11-79 15,-4-14-24-15,-1-5-30 16,2 0-29-16,-7-53-103 16,0 7-75-16,0-2-336 0</inkml:trace>
          <inkml:trace contextRef="#ctx0" brushRef="#br0" timeOffset="49704.3082">8276 368 674 0,'0'0'283'0,"0"0"-114"0,0 0 6 15,0 0-46-15,0 0 15 16,0 0 17-16,0 0-88 15,-68 23-9-15,60 19 27 16,2 1 11-16,6 3-12 16,0 2-22-16,6-11-43 15,15-2 18-15,7-9-18 16,-1-9-6-16,3-16-11 16,1-1-8-16,-5-5-18 15,6-24-59-15,-11-7-158 16,-3-5-160-16,-9 10 2 0,-5 7-372 15</inkml:trace>
          <inkml:trace contextRef="#ctx0" brushRef="#br0" timeOffset="49943.1392">8642 303 1753 0,'0'0'400'0,"0"0"-143"15,0 0-182-15,0 0-17 16,0 0 43-16,0 0-61 16,48 171-40-16,-48-123 0 15,0-3-28-15,0-13-53 16,0-13-55-16,0-11-11 16,0-8 30-16,-3 0 88 0,-7-20-39 15,4-25-80-15,1-16-32 16,2-11 120-16,3-11 30 15,0 1 22-15,0 5 7 16,0 20-6-16,0 22 7 16,0 23-19-16,0 12-220 15,0 29-26-15,0 5-115 0</inkml:trace>
          <inkml:trace contextRef="#ctx0" brushRef="#br0" timeOffset="50201.5263">8866 301 1355 0,'10'14'366'0,"1"10"-41"0,5 9-108 15,-1 11-117-15,1 4 4 16,-8 8-32-16,-2-4-31 16,-6-6-26-16,3-12-4 15,-3-10-4-15,7-15 2 16,1-9 9-16,11-9 18 15,9-30-4-15,11-12-32 16,7-9-34-16,2 5-18 16,-5 12-36-16,-10 12-53 15,-20 22-131-15,-11 9-347 16,-2 0-104-16</inkml:trace>
          <inkml:trace contextRef="#ctx0" brushRef="#br0" timeOffset="47602.3161">5816 236 707 0,'0'0'191'0,"0"0"-32"16,0 0-25-16,0 0-8 15,108-141-10-15,-73 114 5 16,-1 5-56-16,3 7-27 15,-3 6 13-15,-2 9-13 16,-4 0-16-16,-7 0 3 16,-5 12-5-16,-5 9 23 15,-1-2-4-15,-4-3 14 16,-6 0-28-16,0 4-4 16,0 4 16-16,-3 6 3 15,-18 4 1-15,-3 1-14 16,1 0-1-16,2-1-12 15,13-3 0-15,8-5 6 16,0-4-19-16,15-3-1 16,25-5 18-16,10-7 4 0,8-7-6 15,-3 0-3-15,-5 0-13 16,-11 0-61-16,-20 0-114 16,-14 6-123-16,-5 3-373 0</inkml:trace>
        </inkml:traceGroup>
        <inkml:traceGroup>
          <inkml:annotationXML>
            <emma:emma xmlns:emma="http://www.w3.org/2003/04/emma" version="1.0">
              <emma:interpretation id="{EB8958C5-50DD-4F2F-A0B9-1ECEB220FE93}" emma:medium="tactile" emma:mode="ink">
                <msink:context xmlns:msink="http://schemas.microsoft.com/ink/2010/main" type="inkWord" rotatedBoundingBox="11326,3585 14386,3631 14377,4216 11318,4170"/>
              </emma:interpretation>
              <emma:one-of disjunction-type="recognition" id="oneOf3">
                <emma:interpretation id="interp3" emma:lang="" emma:confidence="1">
                  <emma:literal/>
                </emma:interpretation>
              </emma:one-of>
            </emma:emma>
          </inkml:annotationXML>
          <inkml:trace contextRef="#ctx0" brushRef="#br0" timeOffset="50822.1835">9911 38 1144 0,'0'0'328'15,"0"0"-61"-15,0 0-192 16,0 0 26-16,0 0 79 16,-19 176-44-16,-6-102-58 15,-2 2-42-15,0-5-16 16,5-8 13-16,5-17-9 16,4-13-11-16,10-14-13 0,3-19-2 15,0 0 2-15,9-26 25 16,12-27-23-16,7-16-2 15,-1-11-7-15,7 1-6 16,-4 4 13-16,-2 8 0 16,-1 19 0-16,-9 12 25 15,-5 19 16-15,-8 17-2 16,1 0-39-16,4 14 1 16,-2 21 6-16,2 10 15 15,-1 1-4-15,-2 9-6 16,1-1-6-16,5 2 4 15,-2-3-10-15,-1 0-6 16,1-7-26-16,-4-8-75 16,-4-9-50-16,-3-13-48 15,0-16-267-15,-12 0 158 0,-12 0-366 16</inkml:trace>
          <inkml:trace contextRef="#ctx0" brushRef="#br0" timeOffset="51461.6733">10367 303 1119 0,'0'0'483'0,"0"0"-220"0,0 0-120 16,0 0-95-16,0 0 4 16,174-46-52-16,-142 42-16 15,-1 4-132-15,-18 0-169 16,-8 4-64-16,-5 4-501 0</inkml:trace>
          <inkml:trace contextRef="#ctx0" brushRef="#br0" timeOffset="51882.6325">10459 491 1211 0,'0'0'338'0,"0"0"-37"15,0 0-161-15,0 0-88 16,0 0-9-16,0 0-43 16,0 0-19-16,118 21-48 15,-99-16-2-15,5-5-193 16,-6 0-230-16,-7-7-434 0</inkml:trace>
          <inkml:trace contextRef="#ctx0" brushRef="#br0" timeOffset="52766.2432">11015 145 235 0,'0'0'186'0,"0"0"-154"16,0 0 13-16,0 0-28 16,0 0 80-16,0 0 60 15,0 0 8-15,18-51-15 16,-18 51 37-16,0 0-10 16,0 0-19-16,0 0 1 15,0 0-33-15,0 0-20 16,0 0-22-16,0 0-10 15,0 0-25-15,0 0-35 0,3 5-13 16,7 19 26 0,1 9 29-16,-1 14 15 0,-1 3-25 15,-4 6-17-15,-1 3-9 16,-4-6-10-16,0 0-1 16,0-13-9-16,-9-8-1 15,-3-6 0-15,-6-9-10 16,-3-4 1-16,-10-4-36 15,-3-4-28-15,-3 2-14 16,2-4-16-16,7 4 56 16,6-5 37-16,17 0 11 15,5-2 18-15,0 0-18 16,8 0 11-16,23 0 51 16,6 0 26-16,3 0-29 15,-5 0-23-15,-10-7-36 0,-6 0-39 16,-19-5-111-16,0 3-332 15,0-4-285-15</inkml:trace>
          <inkml:trace contextRef="#ctx0" brushRef="#br0" timeOffset="53434.4381">11505 77 990 0,'0'0'234'0,"0"0"-76"15,0 0 5-15,0 0-99 16,0 0 3-16,0 0-3 16,0 0-46-16,-143 65-17 15,146-33-1-15,24 4 25 16,7 3 16-16,0 1-25 16,0 3-2-16,-8 0 7 0,-7 3 11 15,-14-3-30-15,-5 3 49 16,0-10-7-16,-8-5-28 15,-20-9 13-15,-5-10-17 16,2-10 2-16,4-2 0 16,12 0 3-16,5-6 45 15,10-7 25-15,0-4-45 16,25 3-41-16,11-5 24 16,7 2-25-16,5 4-4 15,2-1 3-15,-8 1 1 16,-2 5-1-16,-11-3 0 15,2-3-8-15,-4-3 8 16,1-4-6-16,-4-4-14 0,-5-2-26 16,-4 0 35-1,-12 8 12-15,-3 2 0 0,0 11 37 16,0 6 3-16,-15 0-25 16,-7 0-2-16,-2 23-3 15,3 8-1-15,6 0 6 16,9 0-3-16,6-1-12 15,0-7-8-15,3 0-8 16,24-3-24-16,4-10-36 16,20-10-43-16,-12 0-123 15,-5-5-339-15</inkml:trace>
          <inkml:trace contextRef="#ctx0" brushRef="#br0" timeOffset="53977.339">12041 368 922 0,'0'0'797'0,"0"0"-523"16,0 0-32-16,0 0-140 15,0 0-74-15,0 0 4 16,0 0-7-16,9 103-15 16,-4-64-9-16,2-10 0 15,-1-7-1-15,0-8 0 16,1-12-27-16,-2-2 27 15,4 0 6-15,1-16 54 16,8-14-38-16,1-6-12 16,5-2 4-16,-3 2-5 15,0 6 4-15,-3 11 9 0,-9 11 23 16,1 8-2-16,-5 0-43 16,2 4 0-16,2 16-8 15,3 8 8-15,0 3 9 16,3-4 0-16,4-1 0 15,-4-6-8-15,4-6-1 16,-4-7 1-16,-1-4 6 16,2-3 9-16,2 0-4 15,3-13 3-15,6-15 3 16,1-4 0-16,6-9 6 16,2-4-12-16,0 5 1 15,1 10-1-15,-3 14-11 0,-13 16-1 16,-3 0-26-16,-9 33 8 15,-2 10 18-15,-4 12 27 16,-3-4-17-16,0-5 1 16,0-10-5-16,0-13-6 15,3-13-17-15,2-10-53 16,5 0-28-16,1 0-99 16,2-13-401-16,-7-3-107 0</inkml:trace>
          <inkml:trace contextRef="#ctx0" brushRef="#br0" timeOffset="50967.5292">9722 430 808 0,'0'0'787'0,"0"0"-524"16,0 0-69-16,0 0-101 15,0 0-35-15,173-55-58 16,-125 41-98-16,-8 2-559 16,-19 0-748-16</inkml:trace>
        </inkml:traceGroup>
        <inkml:traceGroup>
          <inkml:annotationXML>
            <emma:emma xmlns:emma="http://www.w3.org/2003/04/emma" version="1.0">
              <emma:interpretation id="{B291B4D3-9CA3-4CDD-A21E-079D5D5B31A8}" emma:medium="tactile" emma:mode="ink">
                <msink:context xmlns:msink="http://schemas.microsoft.com/ink/2010/main" type="inkWord" rotatedBoundingBox="14748,3605 16317,3629 16308,4268 14739,4245"/>
              </emma:interpretation>
              <emma:one-of disjunction-type="recognition" id="oneOf4">
                <emma:interpretation id="interp4" emma:lang="" emma:confidence="1">
                  <emma:literal/>
                </emma:interpretation>
              </emma:one-of>
            </emma:emma>
          </inkml:annotationXML>
          <inkml:trace contextRef="#ctx0" brushRef="#br0" timeOffset="54595.027">13248 358 1465 0,'0'0'533'16,"0"0"-376"-16,0 0 7 16,0 0-108-16,184-17-35 15,-145 17-21-15,-6 0-76 16,-5 8-110-16,-7 1-208 16,-12 1-253-16</inkml:trace>
          <inkml:trace contextRef="#ctx0" brushRef="#br0" timeOffset="55401.1393">14141 110 176 0,'0'0'228'0,"0"0"-3"15,0 0-5-15,0 0-8 16,0 0 20-16,0 0-38 16,0 0-21-16,12-36-36 15,-12 36-47-15,0-3-2 16,0 3-5-16,0 0-18 15,0 0-12-15,-7 0-8 16,-4 0-3-16,-4 0-17 16,-14 0-15-16,-3 11-1 15,-8 13-1-15,-6 7-1 16,-2 5-6-16,3 7 11 16,1 6-2-16,11 1-4 15,8 3 10-15,14-3 8 0,8-4-6 16,3 2 0-16,5-10-18 15,32-8 8-15,5-11 1 16,11-11-2-16,-2-8 30 16,-2 0-19-16,-10-16-18 15,-12-14-10-15,-11-4 3 16,-13 2-10-16,-3-1-2 16,-16 4 3-16,-16 10 2 15,-8 9 2-15,1 10-4 16,-5 7-28-16,9 25-119 15,12 20-170-15,9-8-189 16,14-6-260-16</inkml:trace>
          <inkml:trace contextRef="#ctx0" brushRef="#br0" timeOffset="55843.8676">14448 214 983 0,'0'0'304'15,"0"0"-5"-15,0 0-66 0,0 0-92 16,0 0-21-1,0 0-55-15,0 0-40 0,-46 29 1 16,19 4-12-16,-4 9-4 16,10 4 5-16,7 4-3 15,9 0 14-15,5-2 39 16,8-7-34-16,18-11 12 16,14-7 12-16,5-16-23 15,7-7-7-15,3-2-25 16,0-34 0-16,-7-12-25 15,-8-8 1-15,-12-13 16 16,-14 4-2-16,-14 4 2 0,0 9 8 16,-29 19 8-1,-16 11 13-15,-13 20-21 0,-5 2-17 16,-18 30-85-16,14 14-161 16,15-3-462-16</inkml:trace>
          <inkml:trace contextRef="#ctx0" brushRef="#br0" timeOffset="54764.2303">13140 695 1197 0,'0'0'673'0,"0"0"-472"16,0 0 35-16,0 0-151 15,0 0-54-15,187-55-31 16,-131 37-169-16,-14 7-433 15,-17-1-204-15</inkml:trace>
        </inkml:traceGroup>
      </inkml:traceGroup>
    </inkml:traceGroup>
    <inkml:traceGroup>
      <inkml:annotationXML>
        <emma:emma xmlns:emma="http://www.w3.org/2003/04/emma" version="1.0">
          <emma:interpretation id="{920A7591-9542-43E3-B66C-DB1B4FF0E572}" emma:medium="tactile" emma:mode="ink">
            <msink:context xmlns:msink="http://schemas.microsoft.com/ink/2010/main" type="paragraph" rotatedBoundingBox="-841,4352 27427,5596 27348,7396 -920,6152" alignmentLevel="1"/>
          </emma:interpretation>
        </emma:emma>
      </inkml:annotationXML>
      <inkml:traceGroup>
        <inkml:annotationXML>
          <emma:emma xmlns:emma="http://www.w3.org/2003/04/emma" version="1.0">
            <emma:interpretation id="{9D447824-4ACF-4B28-9A08-23102D3D8BA3}" emma:medium="tactile" emma:mode="ink">
              <msink:context xmlns:msink="http://schemas.microsoft.com/ink/2010/main" type="inkBullet" rotatedBoundingBox="-859,4774 -803,4777 -804,4805 -861,4803"/>
            </emma:interpretation>
            <emma:one-of disjunction-type="recognition" id="oneOf5">
              <emma:interpretation id="interp5" emma:lang="" emma:confidence="0">
                <emma:literal>•</emma:literal>
              </emma:interpretation>
            </emma:one-of>
          </emma:emma>
        </inkml:annotationXML>
        <inkml:trace contextRef="#ctx0" brushRef="#br0" timeOffset="-4.9333E7">-2402 1227 0 0,'-3'0'0'0,"-5"0"0"16,5 0 0-16,-3 0 0 15,-4 9 0-15,-2-1 0 0,-4 1 0 16</inkml:trace>
      </inkml:traceGroup>
      <inkml:traceGroup>
        <inkml:annotationXML>
          <emma:emma xmlns:emma="http://www.w3.org/2003/04/emma" version="1.0">
            <emma:interpretation id="{6BFA644E-8C51-46EB-B956-D44F96406033}" emma:medium="tactile" emma:mode="ink">
              <msink:context xmlns:msink="http://schemas.microsoft.com/ink/2010/main" type="line" rotatedBoundingBox="679,4419 27427,5596 27348,7396 600,6219"/>
            </emma:interpretation>
          </emma:emma>
        </inkml:annotationXML>
        <inkml:traceGroup>
          <inkml:annotationXML>
            <emma:emma xmlns:emma="http://www.w3.org/2003/04/emma" version="1.0">
              <emma:interpretation id="{6EEAF16D-B847-4A51-BDF8-750CFDB9A7D9}" emma:medium="tactile" emma:mode="ink">
                <msink:context xmlns:msink="http://schemas.microsoft.com/ink/2010/main" type="inkWord" rotatedBoundingBox="670,4639 3538,4765 3500,5615 632,5488"/>
              </emma:interpretation>
              <emma:one-of disjunction-type="recognition" id="oneOf6">
                <emma:interpretation id="interp6" emma:lang="" emma:confidence="1">
                  <emma:literal/>
                </emma:interpretation>
              </emma:one-of>
            </emma:emma>
          </inkml:annotationXML>
          <inkml:trace contextRef="#ctx0" brushRef="#br1" timeOffset="399203.2763">131 1524 1251 0,'0'0'239'0,"0"0"-74"16,0 0-100-16,0 0-50 16,0 0 7-16,0 0-10 15,0 0-2-15,-61 123 28 16,77-81-38-16,13-5 8 16,8-8-1-16,3-2 12 15,-4-3 1-15,-2-1 13 16,-13-4 24-16,-12 1-42 15,-9 0-13-15,0 0 31 0,-9 3-3 16,-9-6-9-16,-3 1-11 16,0-5-10-16,5-2-51 15,8-11-160-15,4 0-67 16,4 0-89-16</inkml:trace>
          <inkml:trace contextRef="#ctx0" brushRef="#br1" timeOffset="399662.9947">289 1517 1603 0,'0'0'364'16,"0"0"-136"-16,0 0-61 16,184-22-90-16,-124 19-77 15,4 3-18-15,-6 0-202 16,8-6-272-16,-11 1 6 15,-15-5-553-15</inkml:trace>
          <inkml:trace contextRef="#ctx0" brushRef="#br1" timeOffset="399654.0008">426 1149 1692 0,'0'0'375'0,"0"0"-226"16,0 0-138-16,0 0-2 15,0 0 27-15,95 154 14 16,-80-81-35-16,-6 8 11 16,-9-2 28-16,0-2-13 15,0-9-11-15,0-11-14 16,0-13-15-16,0-18-1 16,0-11-63-16,-3-15-140 15,-3-3-325-15,-4-18 186 0</inkml:trace>
          <inkml:trace contextRef="#ctx0" brushRef="#br1" timeOffset="399991.7947">913 1517 1300 0,'0'0'298'16,"0"0"-69"-16,0 0-112 16,0 0-64-16,0 0 28 15,0 0 70-15,-3 142-14 16,3-79-46-16,3 3-6 16,18-12-29-16,13-8-22 15,0-15-16-15,6-15-18 16,2-16 0-16,-2 0-19 0,-1-31 18 15,-8-19-36 1,-14-11 20-16,-17 1 17 0,0 0 0 16,-24 5 9-16,-24 11 6 15,-10 16 0-15,-3 16-15 16,6 12-13-16,10 0-25 16,11 16-119-16,24 16-131 15,10-3-292-15,0-9-48 0</inkml:trace>
          <inkml:trace contextRef="#ctx0" brushRef="#br1" timeOffset="398437.5371">-654 1308 221 0,'0'0'693'16,"0"0"-484"-16,0 0-34 0,0 0-53 15,0 0 0-15,0 0 57 16,0 0-27-16,0 0-42 16,0 0-10-16,-3 0-7 15,-7 0-12-15,-4 0-9 16,-1 0-11-16,-7 0-16 15,-3 5-14-15,-2 7-7 16,-2 2-10-16,0 4-8 16,3 1-4-16,-3 9 5 15,8 3-6-15,0 6 0 16,5 8 5-16,8 3-5 16,5 5 11-16,3-5 4 15,0 0 2-15,11-7-7 0,18-7 1 16,3-8 3-1,2-6 10-15,0-10-19 0,0-4 6 16,-5-6-12-16,2 0-58 16,-1-3-95-16,-4-10-220 15,-10-2-384-15</inkml:trace>
          <inkml:trace contextRef="#ctx0" brushRef="#br1" timeOffset="398852.4956">-444 1613 952 0,'0'0'248'16,"0"0"-111"-16,0 0-55 15,0 0 59-15,0 0 49 16,0 0-32-16,0 0-39 16,-24 166-14-16,24-122-33 15,0-3 1-15,0-8-11 16,30-6 4-16,7-13-20 16,11-9-22-16,1-5-23 0,3-12 24 15,-6-22-25-15,-13-7-27 16,-9 0 27-16,-18 0 3 15,-6 5 31-15,0 3-2 16,-24 11 17-16,-10 9-8 16,5 9-16-16,-8 4-25 15,3 12-10-15,7 15-51 16,9 1-107-16,18-3-138 16,0-9-355-16,24-11-332 0</inkml:trace>
          <inkml:trace contextRef="#ctx0" brushRef="#br1" timeOffset="400504.1066">1592 1700 1844 0,'0'0'380'0,"0"0"-210"15,0 0-87-15,0 0-53 16,0 0-14-16,0 0-16 0,156 0-128 16,-127 0-49-1,-6 0-36-15,-6-8-78 0,-7-6 29 16,-10-3-347-16</inkml:trace>
          <inkml:trace contextRef="#ctx0" brushRef="#br1" timeOffset="400685.5817">1674 1856 995 0,'0'0'1072'0,"0"0"-848"15,0 0-51-15,0 0-94 16,0 0-58-16,0 0-21 16,168 0-192-16,-128 0-488 15,-11 0-325-15</inkml:trace>
        </inkml:traceGroup>
        <inkml:traceGroup>
          <inkml:annotationXML>
            <emma:emma xmlns:emma="http://www.w3.org/2003/04/emma" version="1.0">
              <emma:interpretation id="{7A7305A6-F906-479E-B72A-E44ED31CB84D}" emma:medium="tactile" emma:mode="ink">
                <msink:context xmlns:msink="http://schemas.microsoft.com/ink/2010/main" type="inkWord" rotatedBoundingBox="3959,4875 7566,5033 7504,6440 3897,6282"/>
              </emma:interpretation>
              <emma:one-of disjunction-type="recognition" id="oneOf7">
                <emma:interpretation id="interp7" emma:lang="" emma:confidence="1">
                  <emma:literal/>
                </emma:interpretation>
              </emma:one-of>
            </emma:emma>
          </inkml:annotationXML>
          <inkml:trace contextRef="#ctx0" brushRef="#br1" timeOffset="405367.1801">2833 1409 681 0,'0'0'374'0,"0"0"-150"15,0 0-5-15,0 0-28 16,0 0-25-16,0 0-62 16,0 0-55-16,-3 62 58 15,-5-28 15-15,5 5-20 16,0 1-39-16,3-6-10 16,0-6-17-16,14-13-23 15,15-6-6-15,3-9-5 16,8 0 11-16,-1-20 17 15,-2-12-23-15,-6-6-5 16,-10-1 7-16,-8-2-8 16,-13 6 5-16,0 1-6 15,0 7-9-15,-16 11-3 0,-8 4 5 16,-4 12-20-16,-6 4-42 16,-1 25-55-16,-5 38-71 15,9-12-193-15,10-6-211 0</inkml:trace>
          <inkml:trace contextRef="#ctx0" brushRef="#br1" timeOffset="405691.9002">2917 1695 593 0,'0'0'338'0,"0"0"-199"15,0 0-45-15,0 0 36 16,0 0 8-16,0 0-16 16,-19 159 12-16,19-125-44 15,0-3-11-15,6-12-49 16,15-9-16-16,0-10-1 16,7 0 11-16,2-7 24 15,-2-26-15-15,-1-7-16 16,-11-5-4-16,-8 1-12 15,-8 6 13-15,0 13-14 16,-5 14-12-16,-22 11-10 16,-7 0-105-16,-13 48-91 0,8-5-64 15,9-8-109-15</inkml:trace>
          <inkml:trace contextRef="#ctx0" brushRef="#br1" timeOffset="406078.662">3296 1604 1088 0,'0'0'215'0,"0"0"-7"0,0 0-79 16,-36 142-21-16,36-103-8 16,7-4-51-16,25-10-27 15,11-9-4-15,6-13 8 16,6-3 7-16,0-6-17 16,-7-27-16-16,-8-4 0 15,-9-10 0-15,-17 1 6 16,-14-7-4-16,0 5 54 15,-19 4 6-15,-20 9-32 16,-6 12 5-16,0 15-34 16,-2 8-1-16,12 16-28 0,4 20-84 15,12 19-159 1,11-12-106-16,8-7-643 0</inkml:trace>
          <inkml:trace contextRef="#ctx0" brushRef="#br1" timeOffset="406471.429">3805 1580 872 0,'0'0'408'0,"0"0"-195"16,0 0-141 0,0 0-42-16,0 0 107 0,0 0-11 15,0 0-46-15,0 180-49 16,18-144-16-16,6-12-14 16,10-13 7-16,5-11 12 15,4 0 0-15,-4-26 16 16,-2-19-35-16,-9-6 0 15,-14-4 9-15,-11 0 5 16,-3 2 40-16,-11 10 27 16,-26 12-21-16,-5 18-21 15,-8 13-39-15,2 13-1 0,2 32-58 16,6 25-162-16,11-10-339 16,13-12-405-16</inkml:trace>
          <inkml:trace contextRef="#ctx0" brushRef="#br1" timeOffset="407109.5271">4286 1888 1403 0,'0'0'652'16,"0"0"-404"-16,0 0-87 16,0 0-82-16,0 0 12 15,179-73-32-15,-133 70-59 16,-7 3-14-16,-8 0-68 16,-7 3-98-16,-6 11-292 15,-8-6-273-15</inkml:trace>
          <inkml:trace contextRef="#ctx0" brushRef="#br1" timeOffset="406915.9154">4402 1550 1279 0,'0'0'380'16,"0"0"-17"-16,0 0-151 16,0 0-149-16,0 0-30 15,0 0 42-15,0 0-12 0,45 155-17 16,-32-98-16 0,-2 1-7-16,-1-3-9 0,1-9-13 15,-1-7-1-15,-4-6-6 16,4-9-40-16,-5-5-83 15,1-7-103-15,1-12-53 16,-1 0-110-16,-6 0-352 0</inkml:trace>
          <inkml:trace contextRef="#ctx0" brushRef="#br1" timeOffset="404797.1255">2435 1508 857 0,'0'0'262'0,"0"0"-78"15,0 0-70-15,0 0-29 16,0 0 27-16,0 0 32 16,0 0-42-16,0-3-2 15,0 1 20-15,0 2-21 16,0 0-27-16,0 0-22 15,0 0-11-15,0 0-11 0,-6 0-10 16,-6 0 7-16,-4 5-12 16,2 6-5-16,-1-3-2 15,2 3 1-15,7-3 0 16,3 3-5-16,3 3-1 16,0 2-1-16,0 1 1 15,0 2 2-15,9-2-3 16,6 0-1-16,1-1 1 15,5 0 11-15,0 0 8 16,3 1 11-16,0 4-3 16,2 1-5-16,-8 6-7 15,-7-1-2-15,-4 4 7 16,-7-7 8-16,0-2 8 16,0-8-8-16,0-4 5 15,-12-7 3-15,-7-3-8 0,-5 0-16 16,3 0-12-16,-4-3-51 15,6-14-31-15,5-2-70 16,2-15-107-16,6 1-294 16,-1 3 63-16</inkml:trace>
          <inkml:trace contextRef="#ctx0" brushRef="#br1" timeOffset="404972.0113">2369 1584 935 0,'0'0'224'15,"0"0"10"-15,0 0 24 16,0 0-25-16,0 0-44 16,0 0-86-16,166-125-59 0,-144 120-44 15,-4 5-9-15,3 0-84 16,4-2-84-16,-3 2-172 16,-4 0-53-16</inkml:trace>
          <inkml:trace contextRef="#ctx0" brushRef="#br1" timeOffset="408505.4037">5156 1591 920 0,'0'0'385'0,"0"0"-196"15,0 0 31-15,0 0-111 0,0 0-39 16,0 0 65-16,0 0-22 16,0-23 13-16,0 20 14 15,-9 1-24-15,-3 0-47 16,0 2-13-16,-3 0-18 15,-1 0-34-15,-5 0-4 16,3 0 0-16,-1 13-6 16,11 7 5-16,1 1-7 15,7 4-4-15,0-1 2 16,15 1 8-16,16 2 1 16,9-2 2-16,2-1 6 15,3 0-6-15,-2-1-1 0,-9 0-11 16,-10 0-24-1,-12 0-28-15,-9 0 10 0,-3-6 14 16,0 0 39-16,-15-1 14 16,-6-1 16-16,2-5 0 15,4-1 4-15,3-4-9 16,7-2-14-16,0-3-11 16,5 0-5-16,0-3-54 15,0-19-133-15,0-25-176 16,0 4-248-16,5 1-357 0</inkml:trace>
          <inkml:trace contextRef="#ctx0" brushRef="#br1" timeOffset="408940.1457">5156 1591 1309 0,'-91'-47'347'0,"91"39"-34"16,22-4-137-16,10-1-74 0,8 5 31 15,3 3-46-15,-3 2-51 16,-3 3-24-16,-11 0-12 16,-2 3-52-16,-8 4-83 15,-3 3-79-15,1-10-177 16,1 0-137-16,-2 0-554 0</inkml:trace>
          <inkml:trace contextRef="#ctx0" brushRef="#br1" timeOffset="408693.3018">5156 1591 1309 0</inkml:trace>
          <inkml:trace contextRef="#ctx0" brushRef="#br1" timeOffset="412873.4111">5205 2416 664 0,'0'0'254'16,"0"0"-72"-16,0 0 16 16,0 0-29-16,0 0 43 15,0 0-10-15,0 0-64 16,-28-9-30-16,28 9-12 16,0-3-13-16,0 3-8 15,0 0-11-15,0-4-15 0,0 1-27 16,21-1-21-16,7-2 41 15,9 4-9-15,3 2-9 16,-1 0-10-16,1 0-14 16,-6 2 0-16,-5 18-13 15,-2 1-19-15,-4 1-2 16,-9 4 0-16,-4-2 19 16,-8 5 5-16,-2 2 10 15,0 4 7-15,0 1 2 16,0 2 4-16,-2-3-2 15,-14 1-4-15,3-6-5 16,-1-2 14-16,-1-6-7 0,-1-6 1 16,1-5 5-1,-7-2-3-15,4-4 6 0,0-3-5 16,4 1-4-16,4-3-8 16,4 0-1-16,6 0-46 15,0 0-106-15,0-8-343 16,11-1-588-16</inkml:trace>
          <inkml:trace contextRef="#ctx0" brushRef="#br1" timeOffset="410761.5595">5238 2407 614 0,'0'0'81'15,"0"0"-34"-15,0 0-16 0,0 0-20 16,0 0-9-16,0 0 8 16,0 0-9-16,-3 0 8 15,3 0 4-15,0 0-13 16,0 0-42-16,0 0-179 0</inkml:trace>
          <inkml:trace contextRef="#ctx0" brushRef="#br1" timeOffset="410008.3412">5342 2330 788 0,'0'0'273'15,"0"0"-31"-15,0 0-19 16,0 0-38-16,0 0-68 15,0 0-16-15,0 0 78 16,0 98-64-16,0-47-7 16,3 9-24-16,-3-7-33 0,0-3-13 15,0-7-18-15,0-9-5 16,0-13-15-16,0-7-2 16,0-8-29-16,0-6-39 15,0 0-37-15,0 0-95 16,0 0-306-16,0-6-66 0</inkml:trace>
          <inkml:trace contextRef="#ctx0" brushRef="#br1" timeOffset="409181.0005">5740 1517 1094 0,'0'0'335'0,"0"0"-156"0,0 0-42 15,0 0-41-15,0 0 11 16,-84 175-19-16,78-112-38 15,6-3-30-15,0-2-6 16,8-15-8-16,19-12-6 16,10-14 3-16,2-15 7 15,4-2 4-15,3-19-14 16,-6-20-14-16,-6-13-65 16,-10-5 51-16,-16-6 28 15,-8-3 15-15,0 3 76 16,-24 7 0-16,-12 13 29 15,-12 19-61-15,-10 16-26 16,-3 8-33-16,-4 19-90 0,1 32-142 16,16-3-350-16,15-11-585 15</inkml:trace>
        </inkml:traceGroup>
        <inkml:traceGroup>
          <inkml:annotationXML>
            <emma:emma xmlns:emma="http://www.w3.org/2003/04/emma" version="1.0">
              <emma:interpretation id="{680490FE-7A11-4391-98CF-9C48A30367C7}" emma:medium="tactile" emma:mode="ink">
                <msink:context xmlns:msink="http://schemas.microsoft.com/ink/2010/main" type="inkWord" rotatedBoundingBox="8041,5017 10516,5125 10449,6653 7973,6544"/>
              </emma:interpretation>
              <emma:one-of disjunction-type="recognition" id="oneOf8">
                <emma:interpretation id="interp8" emma:lang="" emma:confidence="1">
                  <emma:literal/>
                </emma:interpretation>
              </emma:one-of>
            </emma:emma>
          </inkml:annotationXML>
          <inkml:trace contextRef="#ctx0" brushRef="#br1" timeOffset="413789.1276">6419 1993 1350 0,'0'0'601'16,"0"0"-378"-16,0 0-43 15,0 0-49-15,174-41 7 16,-98 27-67-16,-4 7-71 15,-7 0-47-15,-7 7-105 0,-18 0-180 16,-16 0-391-16</inkml:trace>
          <inkml:trace contextRef="#ctx0" brushRef="#br1" timeOffset="413614.0143">6559 1676 1278 0,'0'0'221'0,"0"0"31"15,0 0-89-15,0 0-44 16,0 0 6-16,0 0-17 15,0 0 28-15,82 109-31 16,-72-55-33-16,-2-1-19 16,2-4-24-16,-4-6-13 15,0-4-14-15,1-6-2 16,-2-6-45-16,-5-4-43 0,3-6-132 16,-3-10-73-16,0-7-240 15,0 0 123-15</inkml:trace>
          <inkml:trace contextRef="#ctx0" brushRef="#br1" timeOffset="414504.2949">7533 1517 872 0,'0'0'314'15,"0"0"-155"-15,0 0-22 16,0 0-91-16,0 0-27 16,0 0 9-16,0 0-12 15,0-2 17-15,0 2 85 16,-3 2 31-16,-12 15 11 15,-3 0-36-15,-4 12-37 16,-2 4-22-16,-1 8-35 16,4 2-4-16,2 10-8 15,8-2 12-15,8-1 14 16,3-4 7-16,0-5-29 16,14-10-15-16,15-10-1 0,5-11 2 15,1-10 5-15,4 0 13 16,1 0 5-16,-6-21-12 15,-10-4-7-15,-9 2-11 16,-15 0-1-16,0 3-13 16,-2 7-19-16,-22 6 16 15,-5 7 15-15,-3 0-11 16,1 7-27-16,4 13-78 16,11-1-83-16,11-2-301 15,5-10-103-15</inkml:trace>
          <inkml:trace contextRef="#ctx0" brushRef="#br1" timeOffset="415623.8426">7749 2562 988 0,'0'0'355'0,"0"0"-166"16,0 0-67-16,0 0-30 0,0 0 117 15,0 0-27-15,-42 178-67 16,21-125-23-16,0-4 0 16,-1 1-39-16,0-7-32 15,8-6-9-15,-2-6-12 16,6-10-27-16,7-4-58 16,1-11-77-16,2-6-119 15,0-11-23-15,5-18-100 0</inkml:trace>
          <inkml:trace contextRef="#ctx0" brushRef="#br1" timeOffset="416133.7657">7673 2912 1294 0,'0'0'563'0,"0"0"-423"16,0 0 49-16,0 0-91 15,171-68-87-15,-116 60-11 16,-13 5-388-16,-12 0-381 0</inkml:trace>
          <inkml:trace contextRef="#ctx0" brushRef="#br1" timeOffset="415901.907">7739 2477 1054 0,'0'0'585'0,"0"0"-455"15,0 0-41-15,0 0 49 16,0 0 26-16,95 141-44 15,-61-88-69-15,-3 3-37 16,-4-4-2-16,-6-6-5 16,-6-5-6-16,-6-8 6 15,-6-8-7-15,-3-4-35 16,0-1-34-16,0-3-105 16,-3-8-157-16,-8-2-50 15,-5-4-390-15</inkml:trace>
          <inkml:trace contextRef="#ctx0" brushRef="#br1" timeOffset="414917.4382">8023 1604 986 0,'0'0'393'0,"0"0"-148"0,0 0-38 16,0 0-139-1,0 0-27-15,0 0 4 0,0 0-15 16,-24 165-10-16,24-122-20 15,11-7-1-15,15-6 0 16,1-11 1-16,4-12 22 16,8-7 14-16,-3-7 2 15,0-26-9-15,-2-8-6 16,-13-5 3-16,-8-4 20 16,-13 1 25-16,0 5 3 15,-10 9-18-15,-22 10-7 16,-8 12-14-16,-9 13-7 15,-3 0-28-15,-2 26-49 16,-14 27-160-16,17-10-383 16,15-7-447-16</inkml:trace>
          <inkml:trace contextRef="#ctx0" brushRef="#br1" timeOffset="416654.2417">8544 1736 506 0,'0'0'389'0,"0"0"-257"0,0 0-9 16,0 0-90-16,0 0-22 15,0 0-10-15,0 0 0 16,54-58 28-16,-50 58 126 16,2 0 119-16,5 0 25 15,7 0-5-15,8 3-45 16,6 2-52-16,8 1-65 16,-1-1-59-16,1-2-52 15,-3-3-21-15,-6 3-73 16,-10-3-71-16,-16 6-123 15,-2-1-287-15,-3 0-125 0</inkml:trace>
          <inkml:trace contextRef="#ctx0" brushRef="#br1" timeOffset="416874.8946">8635 1938 1273 0,'0'0'507'16,"0"0"-209"-16,0 0-82 15,0 0-71-15,0 0-2 16,0 0-55-16,0 0-62 16,183 0-26-16,-156 0-26 0,-3 0-82 15,-9 0-156-15,-2 3-437 16,-13-1-429-16</inkml:trace>
        </inkml:traceGroup>
        <inkml:traceGroup>
          <inkml:annotationXML>
            <emma:emma xmlns:emma="http://www.w3.org/2003/04/emma" version="1.0">
              <emma:interpretation id="{9E380A58-B71E-4043-81F8-0DDEA6686B07}" emma:medium="tactile" emma:mode="ink">
                <msink:context xmlns:msink="http://schemas.microsoft.com/ink/2010/main" type="inkWord" rotatedBoundingBox="11029,4875 11557,4898 11532,5475 11003,5452"/>
              </emma:interpretation>
              <emma:one-of disjunction-type="recognition" id="oneOf9">
                <emma:interpretation id="interp9" emma:lang="" emma:confidence="0">
                  <emma:literal>5</emma:literal>
                </emma:interpretation>
                <emma:interpretation id="interp10" emma:lang="" emma:confidence="0">
                  <emma:literal>Sr</emma:literal>
                </emma:interpretation>
                <emma:interpretation id="interp11" emma:lang="" emma:confidence="0">
                  <emma:literal>5,</emma:literal>
                </emma:interpretation>
                <emma:interpretation id="interp12" emma:lang="" emma:confidence="0">
                  <emma:literal>sr</emma:literal>
                </emma:interpretation>
                <emma:interpretation id="interp13" emma:lang="" emma:confidence="0">
                  <emma:literal>s,</emma:literal>
                </emma:interpretation>
              </emma:one-of>
            </emma:emma>
          </inkml:annotationXML>
          <inkml:trace contextRef="#ctx0" brushRef="#br1" timeOffset="421291.7767">9703 1435 666 0,'0'0'232'16,"0"0"-145"-16,0 0 37 0,0 0-73 16,0 0 40-16,0 0 80 15,0 0-5-15,0-39 39 16,0 39-19-16,0 0-46 16,0 0-15-16,0 0-24 15,-5 0-26-15,-2 0-18 16,-5 0-31-16,-6 0-17 15,-6 0-9-15,-4 0 6 16,-2 0-6-16,2 6-1 16,1 1 1-16,-1 5 0 15,4-2 0-15,3 7 1 16,5 0-1-16,5 4-8 16,11 1-3-16,0 1-3 0,3 1-5 15,23-2 13-15,14-3 6 16,9-2 0-16,-3-4 9 15,-1 3 8-15,-9 1-17 16,-12 5 0-16,-11 2-12 16,-13 7 0-16,0 2 12 15,0 3 18-15,-21-6 6 16,-3-4-2-16,0-2 1 16,1-12 2-16,2-5-9 15,3-3 1-15,4-4-7 16,-2 0-7-16,3 0-3 15,2-13-45-15,-2-7-88 0,-2-10-121 16,4 3-304-16,1-3 171 16</inkml:trace>
          <inkml:trace contextRef="#ctx0" brushRef="#br1" timeOffset="421530.0612">9511 1472 1204 0,'0'0'293'15,"0"0"29"-15,0 0-110 16,158-76-81-16,-100 55-19 0,-5 3-56 16,-8 7-56-16,-9 11-17 15,-12 0-87-15,-2 0-68 16,-10 20-67-16,4 10-22 15,-8-5-43-15,5-10-373 0</inkml:trace>
        </inkml:traceGroup>
        <inkml:traceGroup>
          <inkml:annotationXML>
            <emma:emma xmlns:emma="http://www.w3.org/2003/04/emma" version="1.0">
              <emma:interpretation id="{33B0D34E-3FF0-49EC-B4D3-DB990C406F20}" emma:medium="tactile" emma:mode="ink">
                <msink:context xmlns:msink="http://schemas.microsoft.com/ink/2010/main" type="inkWord" rotatedBoundingBox="16188,5891 17647,5955 17611,6757 16153,6692"/>
              </emma:interpretation>
              <emma:one-of disjunction-type="recognition" id="oneOf10">
                <emma:interpretation id="interp14" emma:lang="" emma:confidence="1">
                  <emma:literal/>
                </emma:interpretation>
              </emma:one-of>
            </emma:emma>
          </inkml:annotationXML>
          <inkml:trace contextRef="#ctx0" brushRef="#br0" timeOffset="-4.87866E7">15506 2583 675 0,'0'0'106'16,"0"0"-106"-16,0 0-116 0,0 0 109 15,0 0 7-15,0 0 26 16,0 0 51-16,0 3 34 16,0-3-12-16,7 0-18 15,2 0-27-15,4-7 30 16,-4-1-42-16,1 3-28 15,-7-3-8-15,0 6 16 16,0-1 5-16,-3 3 10 16,0-2 3-16,0 2-9 15,0-3-4-15,3 0-4 16,-3-4 2-16,0 5-13 16,5-1-2-16,-5 1 0 15,0-1 2-15,0 0 4 16,0-1 7-16,0 3 3 15,0-3-5-15,0-2 15 0,0 1-4 16,0 3 0-16,0-1-11 16,0-1-1-16,0 4 0 15,0 0-18-15,0 0-1 16,0 0-1-16,0 0 1 16,0 0 20-16,0 0 11 15,0 4 3-15,0 6-9 16,0 5 8-16,0 2 0 15,-5 3 1-15,2 6 1 16,-3 0-2-16,3-2 12 0,-4 3-8 16,4-6-4-1,3 3-4-15,0-3 1 0,0-1 6 16,0-3-9-16,0 1-6 16,0-3-10-16,0 3-11 15,0-1 7-15,0-1-7 16,3 1 8-1,1 2-8-15,-1-6 8 16,-3 5 6-16,3-3-3 0,0 2 3 16,-3-1 0-16,0-5-5 15,3 0 0-15,-3-4-1 0,3-4 0 16,-3-1 5-16,5-2 11 16,-5 0 0-16,3 0-1 15,-3 3-8-15,0-1-16 16,0 8 0-16,0 0-1 15,0 3-6-15,0-3 7 16,0 0 8-16,0-2-7 16,0-6 7-16,0-2 1 15,0 0 1-15,2 0-2 16,1 0 11 0,3 0 8-16,2 0-8 15,-2 0-1-15,-4 0-16 16,-2 0-1-16,3 0 0 15,5 0 0-15,1-2-1 16,10-4 0-16,9-6 1 0,7 2 8 16,3-3 3-16,0 4 5 15,-2 2-11-15,-5 3-5 16,-2 4 0-16,-4 0 4 16,-3 0-5-16,-3 0 0 15,-3 0 0-15,-4 0 2 16,4-2 4-16,-2-6-5 15,-6 1 1-15,3 0 4 16,-5 3-5-16,-6 2-1 16,0 2-8-16,0 0-19 15,0 0-6-15,0 0-3 16,0 0-26-16,0 0-69 16,-3 0-50-16,-24 8-128 15,5 4-218-15,-3-4-276 0</inkml:trace>
          <inkml:trace contextRef="#ctx0" brushRef="#br0" timeOffset="-4.87859E7">15491 2819 217 0,'0'0'197'16,"0"0"-71"-16,0 0 28 0,0 0 24 15,0 0-29-15,0 0-74 16,0 0-38-16,-7-43-35 16,14 35 11-16,-1 2 33 15,-3 0 18-15,0 1 33 16,0 2-13-16,-3 3-40 15,0 0-24-15,0 0-1 16,0-4 7-16,0 1-1 16,4 1-19-16,2-3 5 15,-3-5-1-15,3 5 31 16,4 0 26-16,-4-3 3 16,0 5 5-16,-2-1-15 15,2 4-25-15,3-3-10 16,4 0 9-16,1 1 5 15,5-3-7-15,0-2-4 0,6-1-13 16,3-1-2-16,-3 0 11 16,4 4-3-16,-7-2-5 15,-3 4 0-15,-7 3-16 16,-4 0-2-16,-3 0-10 16,-5 0-2-16,3 0 14 15,-3 7 1-15,0-1 7 16,3-6-2-16,-3 2-5 15,5-2 7-15,-2 0-2 16,0 0 5-16,0 0 0 16,-3 0-6-16,0 0-5 15,0 0-72-15,0 0-100 16,0 3-150-16,0-1 33 0,-6-2-594 16</inkml:trace>
          <inkml:trace contextRef="#ctx0" brushRef="#br0" timeOffset="-4.87879E7">15453 2531 147 0,'0'0'305'16,"0"0"-118"-16,0 0-115 15,0 0 8-15,0 0 43 16,0 0-27-16,0 0-35 16,-7 0-9-16,7 0-23 15,0 0-14-15,-3 0-7 16,3-3 4-16,0 3-6 15,0-3 23-15,0-1-6 16,0 4 20-16,0-1 15 16,0 1-1-16,0 0-15 15,0 0 4-15,0 0-12 16,0-4-18-16,0 4-6 16,0 0-4-16,0-2 1 0,3-2 16 15,7-1 4 1,3 0 18-16,-1-2-4 0,-2 2 1 15,2 0-10-15,-2 2 2 16,-4-1-10-16,4 1-10 16,-4 1-6-16,3 2 3 15,1 0-11-15,-1 0 1 16,7 0 10-16,4 0 10 16,2 0 2-16,3-3 4 15,4 1 1-15,5-8 2 16,1 5-13-16,3-3 0 15,-2-2 3-15,-5 2 7 0,-2 3-10 16,-7-1-5 0,-6 0-6-16,-4 3-4 0,-2 3 8 15,-7-4-9-15,0 4 11 16,-3 0-4-16,0 0-6 16,3 0-1-16,-3 0-1 15,0 0-65-15,0 0-107 16,0 0-148-16,0 0 36 15,0 0-382-15</inkml:trace>
          <inkml:trace contextRef="#ctx0" brushRef="#br0" timeOffset="153593.4359">14749 2598 728 0,'0'0'198'0,"0"0"-91"15,0 0-4-15,0 0-32 16,0 0 30-16,0 0 11 15,0 0-51-15,-109 44-26 16,109-28 14-16,0 7 5 16,15 3 23-16,10 7 8 15,2 6-19-15,0 5-15 16,-6-1-23-16,-6 3-11 16,-8-1-11-16,-7-4 4 15,0-5-2-15,-15-3 12 16,-13-9 8-16,-2-5 3 15,-4-3-8-15,4-7 2 16,2-4-3-16,4-2-6 16,9-3-4-16,6 0 1 15,2 0-13-15,7 0-59 0,0-13-145 16,0-16-166-16,7 8-29 16,5-1-405-16</inkml:trace>
          <inkml:trace contextRef="#ctx0" brushRef="#br0" timeOffset="153921.7716">14841 2496 1167 0,'0'0'267'15,"0"0"-90"-15,0 0 70 16,173 6-153-16,-125-3-89 15,-8-3-5-15,-6 0-223 16,-10 0 3-16,-9 0-49 16,-9-9-17-16</inkml:trace>
          <inkml:trace contextRef="#ctx0" brushRef="#br0" timeOffset="154618.7351">14993 2527 761 0,'0'0'137'16,"0"0"-20"-16,0 0-51 15,0 0 5-15,0 0 41 16,0 0-2-16,0 0-3 15,-36-8 24-15,20 8 37 0,-5 0-16 16,0 0-22-16,-7 0-43 16,1 0-40-16,0 0-25 15,2 0-11-15,6 0-11 16,5 0-5-16,7 0-29 16,7 0-52-16,0 0-190 15,18 0-126-15,4 0-315 0</inkml:trace>
        </inkml:traceGroup>
        <inkml:traceGroup>
          <inkml:annotationXML>
            <emma:emma xmlns:emma="http://www.w3.org/2003/04/emma" version="1.0">
              <emma:interpretation id="{FA4ECAE0-5A42-4BE8-95CE-1D8D72173803}" emma:medium="tactile" emma:mode="ink">
                <msink:context xmlns:msink="http://schemas.microsoft.com/ink/2010/main" type="inkWord" rotatedBoundingBox="22492,5463 25334,5588 25279,6835 22437,6710"/>
              </emma:interpretation>
              <emma:one-of disjunction-type="recognition" id="oneOf11">
                <emma:interpretation id="interp15" emma:lang="" emma:confidence="1">
                  <emma:literal/>
                </emma:interpretation>
              </emma:one-of>
            </emma:emma>
          </inkml:annotationXML>
          <inkml:trace contextRef="#ctx0" brushRef="#br0" timeOffset="157198.5038">20925 1998 134 0,'0'0'709'0,"0"0"-553"0,0 0 28 16,0 0-55-16,0 0-22 15,0 0 7-15,0 0-24 16,-34 0 0-16,34 0 20 16,0 0-12-16,0 0-3 15,0 0-11-15,0 0-12 16,0-5-6-16,7 0-16 16,11-6-7-16,6 0-12 15,10-1-8-15,1 5-3 16,2 1 3-16,-3 3-14 15,-7 3-9-15,-5 0-8 16,-5 0-3-16,-4 10 8 16,0 6 3-16,-2-7 8 15,-1 6-1-15,-4-5-6 16,-4 4-1-16,-2 1-21 0,0-3-6 16,-2 7 6-16,-22 3 21 15,-5 4 1-15,-3-2 5 16,1 0 0-16,4-2-5 15,-1-3 1-15,7-2-1 16,-1-3 0-16,7-2 0 16,1-5-1-16,4-2-25 15,4-2 7-15,3-1 8 16,3-2 10-16,0 0 6 16,0 0-6-16,14-5-46 15,12-6 13-15,4 0 33 16,3 4 2-16,-2 3-2 15,-1 4 1-15,-6 0 8 16,4 4-8-16,-4 20 13 16,0 8-13-16,5 9 0 0,-8 7 85 15,0 2-43-15,-10 4-30 16,-7-2 4-16,-4-4 11 16,0 1 9-16,-25-4-9 15,-7-7 2-15,-5-7-3 16,0-13 1-16,6-7-12 15,7-11-2-15,6 0-1 16,6 0-1-16,3 0-12 16,6-8-15-16,3 4-53 15,0 4-79-15,0 0-320 16,0 0-487-16</inkml:trace>
          <inkml:trace contextRef="#ctx0" brushRef="#br1" timeOffset="340626.2803">22952 2004 511 0,'0'0'103'16,"0"0"35"-16,0 0-37 15,0 0-7-15,0 0 18 16,0 0 2-16,0 0 18 0,-21 16-2 16,14-13-19-16,1 1-21 15,0 3-1-15,-3 7-2 16,-6 5-5-16,0 10-5 16,-6 7-21-16,-5 10-17 15,0 7-20-15,-1 5-4 16,-4 2-2-16,7 3 7 15,2 1 44-15,7-8 45 16,12-1-48-16,3-5-30 16,11-4 12-16,26-2 43 15,10-9-47-15,-2 1-3 16,-3-9-21-16,-8-8-15 16,-10 0-33-16,-14-7-101 15,-10-2-124-15,0-7-114 16,-28 1 16-16,1-4-468 0</inkml:trace>
          <inkml:trace contextRef="#ctx0" brushRef="#br0" timeOffset="-4.87838E7">21581 2531 669 0,'0'0'221'0,"0"0"-71"16,0 0-80-16,0 0-11 16,0 0-7-16,0 0-10 15,0 0-13-15,19-11-16 0,-19 11-1 16,0-4 12-1,0 4 17-15,0 0 8 0,0-2 15 16,9-4-4-16,7 1-41 16,3-2-3-16,1 1-16 15,-1 4-21-15,-3 2-34 16,-4 0-37-16,-2 0 28 16,-1 0 27-16,-3 0 11 15,4 5-45-15,-4 10-31 16,1-2-146-16,-4-3-611 0</inkml:trace>
          <inkml:trace contextRef="#ctx0" brushRef="#br0" timeOffset="-4.87843E7">21968 2608 439 0,'0'0'118'15,"0"0"-60"-15,0 0-25 16,0 0-33-16,0 0-16 16,0 0-63-16,0 0 11 0,31-46 13 15,-37 37 55-15,-7 1 39 16,1-1 31-16,2 4 21 16,1-5 61-16,-1 5-25 15,1 3-72-15,6-4-35 16,0 3-11-16,3 3-1 15,0-2 11-15,0 2 6 16,0-3-1-16,0 3 1 16,0-4 5-16,3 1 34 15,3-2 17-15,-3 3 16 16,-3 2 3-16,3-3-43 16,-3 3-41-16,0 0-9 15,0 0 3-15,0 0-9 16,0 0 1-16,0 0 4 0,0 0 8 15,0 0 17-15,0 0 18 16,0 0 20-16,0 0 24 16,0 0 8-16,0 0-38 15,0 0-29-15,0 0-9 16,0-3 1-16,0-1-4 16,0-1-4-16,0 2-3 15,0 1 1-15,0-5 10 16,0 4 4-16,0 0-7 15,0 3-3-15,0-2 5 16,0 2-6-16,0-3-7 16,0 3-11-16,0 0 1 15,0 0 7-15,0 0 0 0,0 0 8 16,0 0 23-16,0 0 23 16,7 0-16-16,-1 0-8 15,0-3-1-15,7 1-24 16,0-3-13-16,9 0 1 15,3 0-1-15,6 0 1 16,1 0-2-16,7-5 1 16,-4 3 0-16,-4 6 0 15,-9-5 0-15,-6 6-1 16,-6-4-1-16,-7 4 0 16,-3 0-14-16,0 0-4 15,0 0 17-15,0 0 2 16,0 0 1-16,3 0 0 15,0 0 0-15,0 0 1 16,3 0 9-16,-2-2-3 0,2 2-2 16,-6 0-6-16,0 0 0 15,0 0-8-15,0 0-52 16,0 0-70-16,0 0-88 16,0 0-81-16,-25 0 0 15,-4 8-36-15,-2 4-614 0</inkml:trace>
          <inkml:trace contextRef="#ctx0" brushRef="#br0" timeOffset="-4.87827E7">21924 2525 546 0,'0'0'324'0,"0"0"-183"15,0 0-81-15,0 0-20 16,0 0-1-16,0 0 3 16,0 0-7-16,0-22-3 15,0 19-13-15,0-1-8 16,3 1 4-16,-3 0-7 15,0 1 23-15,0 2 8 16,0 0-4-16,0 0 7 16,0 0 13-16,0 0-5 15,0 0 11-15,0 0 0 16,0 0 0-16,0 0 15 16,0 0 8-16,0 0-8 0,0 0-42 15,0 0-17-15,0 0-17 16,0 0 0-16,0 0 0 15,0 0 0-15,-3 15 31 16,-4 3 11-16,4 6 42 16,3 2 27-16,0 6-35 15,0-1-15-15,0 0-11 16,0-5-20-16,0-3-12 16,0-6-8-16,3-4 0 15,-3-4-8-15,0 0 4 16,0-3-5-16,0-1 1 15,0 4 4-15,0 5-6 16,0 3 2-16,0 4 4 0,0 1-5 16,0-2 6-16,0 0-5 15,0-6-1-15,0-3 0 16,0-2 1-16,0-5 4 16,0 3 0-16,0 3 0 15,0-3 1-15,0 2 2 16,0 0 1-16,0 2 7 15,2 1-4-15,3-1-5 16,1-4-1-16,0 6 5 16,1 1 10-16,2 3-2 15,4 0-4-15,-4 4 1 16,1-4-4-16,-4-7-6 16,0 1-5-16,-3-4-1 0,1-4 11 15,-4-1-10 1,3-2-1-16,0 5 1 0,-3-5-1 15,3 4 0-15,-3-1 0 16,3 3 0-16,-3-4 0 16,0 1 1-16,0-1-1 15,0 6-1-15,0-3 0 16,0 0 0-16,3 2 0 16,-3-4 1-16,0 2 0 15,3-3 0-15,-3-2 7 16,0 0-2-16,0 3 0 15,0-3-5-15,0 0 10 0,0 0 1 16,0 0-3 0,0 0-2-16,0 0 5 0,0 0 6 15,4 0 6-15,-4 0-3 16,0 0-14-16,0 0-5 16,0 0 7-16,0 0-9 15,0 0 6-15,0 0-5 16,0 0-1-16,0 0 0 15,0 0-36-15,0 0-46 16,0 0-96-16,0 0-328 16,-4 0-427-16</inkml:trace>
          <inkml:trace contextRef="#ctx0" brushRef="#br0" timeOffset="-4.87804E7">21897 2910 114 0,'0'0'250'15,"0"0"-58"-15,0 0-41 0,0 0-18 16,0 0-48-16,0 0-13 16,0 0-21-16,0 0-25 15,-5-17-1-15,2 13 12 16,-3-1-21-16,1 3-4 16,2-4 2-16,0-1 24 15,3 2 40-15,0-1 13 16,0 0-9-16,0 1-7 15,0 2-17-15,0-2-20 16,0 2-13-16,0 3-9 16,0-2 2-16,0-2 6 15,0 1 55-15,0-3 0 0,0 4-29 16,3-4 4 0,8-1 8-16,0 5-26 0,9-1-2 15,2 1-26-15,7 2 6 16,2 0 10-16,-2 0-9 15,2 0 1-15,-1 0-9 16,-5 0 2-16,0 0-7 16,-3 0-1-16,-3 0 8 15,-3 0-9-15,0 0 1 16,-7 0 0-16,-6 0-1 16,1 0 1-16,-1 0-1 15,-3 0 0-15,0 0 0 16,0 0 2-16,0 0-1 15,0 0 5-15,0 0-5 16,3 0-1-16,0 0-1 0,3 0-5 16,-2 0 5-16,-1 0 1 15,-3 0-12-15,0 0-22 16,0 0 0-16,0 0-13 16,0 0 22-16,0 0 19 15,-10 0 6-15,-9 0 7 16,-6 0 0-16,-7 7-6 15,1 3-1-15,-5-2 1 16,6 4 0-16,3-4 7 16,5-5-8-16,7 1 1 15,8-4 0-15,4 0 0 16,3 0 9-16,0 0-1 16,0 0 9-16,0 0 7 15,0 0-3-15,0 0-13 16,0 0-3-16,10 0 6 0,-4 0-12 15,3-4-7-15,-2 1-4 16,-1 0-8-16,-6-4-34 16,0 3-181-16,0-7-438 15</inkml:trace>
          <inkml:trace contextRef="#ctx0" brushRef="#br1" timeOffset="349657.9752">23210 2301 512 0,'0'0'185'15,"0"0"-63"-15,0 0 21 0,0 0-52 16,0 0 24-16,0 0 16 16,0 0-39-16,0-1 12 15,0 1 34-15,0 0 10 16,0 0-27-16,0 0-50 15,0 0-30-15,0 18-2 16,0 13 61-16,-12 7 3 16,-2 8-15-16,-8 4-8 15,0-1-21-15,5 0-10 16,-1 1-1-16,5-7-15 16,3-1-10-16,4-4-14 15,3-6-1-15,3-5-8 16,0-7-53-16,0-9-38 15,0-11-87-15,3 0-72 16,10-24-111-16,-2-3-241 0</inkml:trace>
          <inkml:trace contextRef="#ctx0" brushRef="#br1" timeOffset="350312.2675">23342 2335 768 0,'0'0'338'0,"0"0"-116"16,0 0 55-16,0 0-78 0,0 0-19 16,0 0-10-1,0 0-59-15,24-61-43 0,3 49-7 16,4 3-5-16,5 1-11 16,4 8-8-16,-3 0-6 15,-11 0-28-15,-2 10-3 16,-8 16-1-16,-10-2 1 15,-2 1 0-15,-4 5 0 16,0 0 5-16,-7 6 4 16,-14 2 2-16,-6 8 1 15,-4 2-2-15,1-2-4 16,5-6-6-16,6-1 2 16,8-8-2-16,8-7 0 15,3-2-2-15,0-5-5 0,18-5 7 16,19 2 0-16,8 0 13 15,3-2 36-15,-1-2-3 16,-15 0-46-16,-6-1-91 16,-21-4-197-16,-2 1-378 15,-3-6-301-15</inkml:trace>
        </inkml:traceGroup>
        <inkml:traceGroup>
          <inkml:annotationXML>
            <emma:emma xmlns:emma="http://www.w3.org/2003/04/emma" version="1.0">
              <emma:interpretation id="{A4D4E92A-2B94-4001-85A1-51679BCE7BFE}" emma:medium="tactile" emma:mode="ink">
                <msink:context xmlns:msink="http://schemas.microsoft.com/ink/2010/main" type="inkWord" rotatedBoundingBox="25786,5936 25863,5940 25845,6352 25768,6348"/>
              </emma:interpretation>
              <emma:one-of disjunction-type="recognition" id="oneOf12">
                <emma:interpretation id="interp16" emma:lang="" emma:confidence="1">
                  <emma:literal/>
                </emma:interpretation>
              </emma:one-of>
            </emma:emma>
          </inkml:annotationXML>
          <inkml:trace contextRef="#ctx0" brushRef="#br1" timeOffset="351280.1832">24245 2431 20 0,'0'0'516'15,"0"0"-366"-15,0 0 36 16,0 0-54-16,0 0-4 15,0 0 14-15,0 0-10 16,0-15 38-16,3 11-1 0,3-4-34 16,-2 1-8-16,2 3-30 15,-6 4-22-15,0-3-11 16,0 3-20-16,0 0-17 16,0 0 13-16,0 0-23 15,0 10-11-15,0 10 6 16,-3 10 19-16,0 3 11 15,3 8 1-15,-4 0-12 16,4 2-9-16,-6 3-5 16,3-6-10-16,-5-7-5 15,1-3 5-15,4-10-1 16,-3-8-6-16,6-3 0 16,0-6-11-16,0-3 10 15,0 0-14-15,0 0 13 16,0-8 1-16,0-11 1 0,0-4 0 15,3-4 0 1,0-6 0-16,-3 0 0 0,0-6-17 16,0-1-6-16,0 0 22 15,-9 1-8-15,2 5 9 16,5 11 1-16,-1 3 13 16,3 11 5-16,0 4 2 15,0 5-20-15,0 0-1 16,0 0-15-16,0 11 2 15,0 14 12-15,0 6-10 16,0 5 10-16,-3 7 1 16,-7-3 2-16,2 2-1 15,2-8 0-15,2-1 0 16,4-4 0-16,0-8-1 16,0-5 0-16,0-2 0 0,7-9-21 15,-2-1-28-15,-2-4-25 16,-3 0-17-16,3 0-24 15,-3 0-73-15,0 0-302 16,0-4-853-16</inkml:trace>
        </inkml:traceGroup>
        <inkml:traceGroup>
          <inkml:annotationXML>
            <emma:emma xmlns:emma="http://www.w3.org/2003/04/emma" version="1.0">
              <emma:interpretation id="{EC781C85-0078-4AA3-AEEE-83BB0A797570}" emma:medium="tactile" emma:mode="ink">
                <msink:context xmlns:msink="http://schemas.microsoft.com/ink/2010/main" type="inkWord" rotatedBoundingBox="26571,5648 27423,5685 27380,6657 26528,6620"/>
              </emma:interpretation>
              <emma:one-of disjunction-type="recognition" id="oneOf13">
                <emma:interpretation id="interp17" emma:lang="" emma:confidence="1">
                  <emma:literal/>
                </emma:interpretation>
              </emma:one-of>
            </emma:emma>
          </inkml:annotationXML>
          <inkml:trace contextRef="#ctx0" brushRef="#br1" timeOffset="345929.0822">25317 2397 834 0,'0'0'285'0,"0"0"-123"0,0 0-18 16,0 0-102-16,0 0-22 15,0 0 8-15,0 0-21 16,-50 23 15-16,48 0 36 16,2 4 66-16,0 3 13 15,0 2-12-15,2 1 7 16,17 3-34-16,-4-2-32 16,1-3-15-16,-8 0-12 15,-1-4-20-15,-7-1-10 16,0-6-1-16,0-1-8 15,0-5-8-15,-7 0 6 16,-4-6 2-16,-7 0 0 0,-1 1 0 16,1-4-19-1,2 1-43-15,1-6-30 0,9 0-43 16,6-6-51-16,0-16-101 16,0-7-224-16</inkml:trace>
          <inkml:trace contextRef="#ctx0" brushRef="#br1" timeOffset="346055.0044">25293 2416 842 0,'0'0'768'16,"0"0"-449"-16,0 0-58 15,0 0-149-15,0 0 4 16,198-7-21-16,-145 7-71 0,-3 3-24 15,-11 8-155-15,-15-1-149 16,-14 0-411-16</inkml:trace>
          <inkml:trace contextRef="#ctx0" brushRef="#br1" timeOffset="345355.8715">25030 2397 704 0,'0'0'349'16,"0"0"-171"-16,0 0 28 15,0 0-111-15,0 0-18 16,0 0 29-16,0 0-37 16,10 0-21-16,-10 0 19 15,0 0 20-15,0 0 14 16,3 0 6-16,-3 0-31 16,0 15-4-16,0 6-30 15,0 10 7-15,-3 1 12 0,-15 11-17 16,-1-3-8-16,-2 4-20 15,6-1 1-15,2 1-8 16,5-3 4-16,5-3-12 16,3-7 5-16,0-4-5 15,0-8 1-15,0-5-2 16,5-6-50-16,4-4-57 16,4-4-109-16,-4 0-286 15,0-12-89-15</inkml:trace>
          <inkml:trace contextRef="#ctx0" brushRef="#br1" timeOffset="341710.2986">25578 2162 957 0,'0'0'148'0,"0"0"39"16,0 0-95-16,0 0-39 15,0 0 19-15,0 0-41 0,0 0-20 16,0-37 11-16,0 37 28 15,0 0 47-15,0 0 6 16,0 0-37-16,0 0-30 16,10 2 13-16,8 20 19 15,6 7 28-15,0 8-25 16,-3 6-20-16,-5 10-27 16,-8 6-2-16,-8 14-6 15,0 3 23-15,0 3-14 16,0-3-11-16,10-7 0 15,9-6 26-15,-1-6-2 16,0-11-9-16,-6-7-9 16,-2-11 3-16,-10-6-8 15,0-12-13-15,0-1 22 16,0-4-1-16,0 1-8 16,0 0-7-16,-7 1-8 15,1 3-26-15,-3 2-30 0,7 2-109 16,2 0-103-16,0-4-209 15,0-4-169-15</inkml:trace>
        </inkml:traceGroup>
      </inkml:traceGroup>
    </inkml:traceGroup>
    <inkml:traceGroup>
      <inkml:annotationXML>
        <emma:emma xmlns:emma="http://www.w3.org/2003/04/emma" version="1.0">
          <emma:interpretation id="{3707BFF3-656C-415A-9A74-8A1F4B975053}" emma:medium="tactile" emma:mode="ink">
            <msink:context xmlns:msink="http://schemas.microsoft.com/ink/2010/main" type="paragraph" rotatedBoundingBox="4653,8293 6778,8180 6822,9022 4697,9134" alignmentLevel="3"/>
          </emma:interpretation>
        </emma:emma>
      </inkml:annotationXML>
      <inkml:traceGroup>
        <inkml:annotationXML>
          <emma:emma xmlns:emma="http://www.w3.org/2003/04/emma" version="1.0">
            <emma:interpretation id="{480C1F9A-0492-482E-AC56-CB01773CF545}" emma:medium="tactile" emma:mode="ink">
              <msink:context xmlns:msink="http://schemas.microsoft.com/ink/2010/main" type="line" rotatedBoundingBox="4653,8293 6778,8180 6822,9022 4697,9134"/>
            </emma:interpretation>
          </emma:emma>
        </inkml:annotationXML>
        <inkml:traceGroup>
          <inkml:annotationXML>
            <emma:emma xmlns:emma="http://www.w3.org/2003/04/emma" version="1.0">
              <emma:interpretation id="{BC71EE54-2EBC-4D99-9C86-89DA55D2692E}" emma:medium="tactile" emma:mode="ink">
                <msink:context xmlns:msink="http://schemas.microsoft.com/ink/2010/main" type="inkWord" rotatedBoundingBox="4653,8293 6778,8180 6822,9022 4697,9134"/>
              </emma:interpretation>
              <emma:one-of disjunction-type="recognition" id="oneOf14">
                <emma:interpretation id="interp18" emma:lang="" emma:confidence="1">
                  <emma:literal/>
                </emma:interpretation>
              </emma:one-of>
            </emma:emma>
          </inkml:annotationXML>
          <inkml:trace contextRef="#ctx0" brushRef="#br0" timeOffset="176403.6393">3193 4851 527 0,'0'0'182'15,"0"0"-93"-15,0 0-59 16,0 0-30-16,0 0 0 0,0 0 15 16,0 0 5-16,0 0 48 15,0 0 24-15,0 0 13 16,0 0-13-16,0 0-9 16,0 0-28-16,0 0-13 15,0 0-12-15,0 0-1 16,0 0-4-16,0 0 11 15,0 0 17-15,0 0 8 16,-3 0-3-16,3 0-13 16,-2 0-18-16,-3 0-13 15,0 0-3-15,-1 0-1 16,-4 10 7-16,-1 2 14 0,1-1 4 16,4 0-17-16,-3 3-4 15,0 2 3-15,3 0-6 16,-1 3-2-16,2 4-7 15,-1-1 0-15,3 2 7 16,-4 3-9-16,4 1 11 16,3-3-11-16,0 1 13 15,0-2 10-15,0 0 27 16,0-2 7-16,0-1-20 16,3 1-18-16,10 0-3 15,-5-1 1-15,5 2-16 16,-7-4 1-16,1-3 12 15,-2-1-6-15,-2-6 2 0,0 3 11 16,4-4 22 0,4 3 6-16,8 2 8 0,5 3-18 15,1-4 0-15,-1 0 53 16,-3-1-56-16,-5-7-36 16,-8 3-17-16,-2-7-4 15,-6 0 9-15,0 0 11 16,0 0-5-16,0 0-13 15,0 2-70-15,0 0-130 16,-8 4-502-16</inkml:trace>
          <inkml:trace contextRef="#ctx0" brushRef="#br0" timeOffset="177560.7105">3412 4952 370 0,'0'0'286'0,"0"0"-130"0,0 0-48 16,0 0-26-1,0 0 14-15,0 0 1 0,0 0-15 16,-8 0-12-16,1 0 4 16,4 0 23-16,0 0-4 15,0 0-24-15,-4 0-14 16,-4 4-23-16,-2 4-10 15,-2 0-7-15,0 3-2 16,0 2 15-16,2 1 10 16,2 0-3-16,1-1-10 15,4 1-12-15,1 3-6 16,0 2-1-16,3-3-6 16,2 0 10-16,0 0-1 0,0 1 16 15,2-1 21-15,14 4 6 16,0-1-5-16,2 0-19 15,0-2-4 1,-2-2-4-16,2 2-8 0,-4-5-6 16,2-5-6-16,2-1-4 15,-2-6 4-15,2 0 7 16,3 0 11-16,-5 0-12 16,2-2 3-16,-7-9 10 15,5-2-8-15,-8-3 6 16,2 1 10-16,-1-2-3 15,1-4-9-15,-2-1-4 16,2-2-10-16,1-2 5 16,2 4-6-16,-5 3 0 0,2 6 0 15,-10 4 0 1,0 4 0-16,0 0 9 0,-10-2 3 16,-14-3 13-16,-2-4-16 15,-5 0 0-15,1-1-7 16,2-1-2-16,4 4 1 15,8 4 4-15,5 0-5 16,4 4-19-16,4 4-81 16,-6 0-146-16,2 15-284 15,-1-2-373-15</inkml:trace>
          <inkml:trace contextRef="#ctx0" brushRef="#br0" timeOffset="178658.6025">3802 5172 428 0,'0'0'349'0,"0"0"-154"15,0 0-32-15,0 0-22 16,0 0-4-16,0 0 41 15,0 0-5-15,0-4-59 16,0 4-46-16,0 0-10 16,0 15 46-16,0 7 20 15,0 2-20-15,0 4-27 16,0-4-34-16,0-2-25 0,-3-5-6 16,0-4-11-16,0-5 0 15,-1-2-1-15,4-4-19 16,0 2-32-16,0 1-32 15,0 3-73-15,0-2-324 16,0-5-202-16</inkml:trace>
          <inkml:trace contextRef="#ctx0" brushRef="#br0" timeOffset="180637.7893">3951 4848 894 0,'0'0'218'0,"0"0"-59"0,0 0-63 15,0 0-44-15,0 0-15 16,0 0-17-16,0 0-7 16,54-52 15-16,-36 42 60 15,4 1 14-15,-4 4-1 16,0 2-23-16,-5 3-30 15,0 0-3-15,-8 0-17 16,1 0-2-16,0 0 21 16,1 6 6-16,-2 1-16 15,-2-1-10-15,4 0-9 16,-1-2-2-16,-3 3-7 16,0 1-3-16,-3 0-6 15,0 6-30-15,0-1 30 0,0 7 53 16,0-1 12-16,0-1-14 15,-9 2-23-15,-1-4-7 16,5 0-20-16,-5 1 10 16,4 0-11-16,-2-1 8 15,-2 3 0-15,1-2-7 16,2-4-1-16,2-1 1 16,-1-5 10-16,-4 2-2 15,4-1-3-15,-2 3 7 16,-2 1 3-16,-6 1-7 15,2 6-9-15,-1 0 6 16,-1 3 0-16,1-3 3 16,6-4-9-16,-1-8 7 15,5 1-7-15,2-4 1 16,3-2-1-16,0 0 11 0,0-2-5 16,0 0 6-16,0 0 1 15,0 0-5-15,0 0-8 16,0 0-1-16,0 0-10 15,0 0 11-15,0-2 0 16,11-10 1-16,5-5 24 16,2 5-13-16,-2-2-11 15,-1 5 6-15,1 2-7 16,-8 3 0-16,1 4-2 16,1 0-3-16,-2 0 5 15,5 0 6-15,2 0 1 16,1 4-1-16,-2 2-4 0,4-1 4 15,-2-3 1-15,2-2-7 16,0 0 2-16,1 0-1 16,-1 0 8-16,3-13-3 15,-5 2 1-15,-5 2 5 16,-1 2-10-16,-4 1 5 16,-3 2-6-16,-1 2 8 15,3-1-9-15,-5 3-26 16,0 0-88-16,0 0-216 15,0 0-470-15</inkml:trace>
          <inkml:trace contextRef="#ctx0" brushRef="#br0" timeOffset="181384.3515">4518 5119 666 0,'0'0'206'16,"0"0"-60"-16,0 0-42 0,0 0-37 15,0 0-14-15,0 0-21 16,0 0-22-16,-13-32 6 15,13 24-16-15,-3 4 0 16,-4-1 0-16,4 3 24 16,-2-1 29-16,2 3 30 15,0-2 17-15,0 2 12 16,3-3 4-16,0 3-20 16,0 0-28-16,0 0-14 15,0 0-25-15,0 0-9 16,-4 0-9-16,4 0-11 15,-6 8 10-15,1 11 44 0,-3 9 20 16,0 2 6 0,0-1 1-16,-2 4-14 0,1-6-30 15,2-3-11-15,4-7-15 16,0-3-10-16,3-9-1 16,0-5-1-16,0 0-38 15,0 0-27-15,3-20-59 16,13-6-219-16,-8 4-326 0</inkml:trace>
          <inkml:trace contextRef="#ctx0" brushRef="#br0" timeOffset="182350.2956">4758 4856 481 0,'0'0'379'0,"0"0"-210"15,0 0-33-15,0 0-36 16,0 0-4-16,0 0 4 16,0 0-27-16,-13 0-28 15,13 0 11-15,0 0 46 16,0 0-7-16,0 0-7 16,0 0-1-16,0 0-7 15,0 0-22-15,0-8-14 16,3 1-37-16,9-5 18 15,4 1-13-15,2 6-11 16,-2 0 0-16,-2 2-1 0,-1 3-8 16,-1 0-14-1,-6 0 1-15,2 0 12 0,-5 8 5 16,4 8 4-16,-4-3 0 16,-3 5 8-16,0 0-1 15,0-1 0-15,0 2 1 16,-5 0 11-16,-11 0-3 15,-5 1-10-15,0 8 0 16,-5 1 9-16,-1 7-14 16,1-2 14-16,-3 0-5 15,5-3-4-15,3-7-5 16,6-5-1-16,6-2 1 16,6-7-1-16,3-3-14 15,0-3-3-15,0-4 5 16,12 0 12-16,16 0 20 0,11 0 23 15,4 0 8 1,2 0-11-16,-8 0-14 0,-8-2-22 16,-3 2-4-16,-15 0-38 15,-4 0-40-15,-7 0-37 16,0 0-40-16,0-12-124 16,0 3-40-16,0-6-695 0</inkml:trace>
          <inkml:trace contextRef="#ctx0" brushRef="#br0" timeOffset="182845.5385">4943 4646 755 0,'0'0'215'0,"0"0"-26"16,0 0-15-1,0 0-32-15,0 0-3 0,0 0 2 16,0 0-21-16,64-6-13 16,-31 28-18-16,7 9-20 15,-7 9-17-15,-2 13-21 16,-7 7-9-16,-5 8-1 16,-8 9 1-16,-7-3 19 15,-4 0 13-15,0-8 54 16,0-7-54-16,-4-6-22 15,-10-10-24-15,1-4 1 16,1-9-2-16,3-7-7 16,6-11 6-16,0-4-6 15,3-4-12-15,0-4-26 16,0 0-43-16,0 0-91 0,0 0-137 16,6 0-356-16</inkml:trace>
        </inkml:traceGroup>
      </inkml:traceGroup>
    </inkml:traceGroup>
    <inkml:traceGroup>
      <inkml:annotationXML>
        <emma:emma xmlns:emma="http://www.w3.org/2003/04/emma" version="1.0">
          <emma:interpretation id="{E080879E-2DC9-4A0A-945F-DE0937265A55}" emma:medium="tactile" emma:mode="ink">
            <msink:context xmlns:msink="http://schemas.microsoft.com/ink/2010/main" type="paragraph" rotatedBoundingBox="4848,8966 7179,9038 7154,9870 4822,9798" alignmentLevel="3"/>
          </emma:interpretation>
        </emma:emma>
      </inkml:annotationXML>
      <inkml:traceGroup>
        <inkml:annotationXML>
          <emma:emma xmlns:emma="http://www.w3.org/2003/04/emma" version="1.0">
            <emma:interpretation id="{CB8D6014-02E9-404A-8714-82E140C0F317}" emma:medium="tactile" emma:mode="ink">
              <msink:context xmlns:msink="http://schemas.microsoft.com/ink/2010/main" type="line" rotatedBoundingBox="4848,8966 7179,9038 7154,9870 4822,9798"/>
            </emma:interpretation>
          </emma:emma>
        </inkml:annotationXML>
        <inkml:traceGroup>
          <inkml:annotationXML>
            <emma:emma xmlns:emma="http://www.w3.org/2003/04/emma" version="1.0">
              <emma:interpretation id="{E700E103-A733-471D-AF71-73418E5CF3AB}" emma:medium="tactile" emma:mode="ink">
                <msink:context xmlns:msink="http://schemas.microsoft.com/ink/2010/main" type="inkWord" rotatedBoundingBox="4841,9188 5094,9196 5076,9757 4824,9750"/>
              </emma:interpretation>
              <emma:one-of disjunction-type="recognition" id="oneOf15">
                <emma:interpretation id="interp19" emma:lang="" emma:confidence="1">
                  <emma:literal/>
                </emma:interpretation>
              </emma:one-of>
            </emma:emma>
          </inkml:annotationXML>
          <inkml:trace contextRef="#ctx0" brushRef="#br1" timeOffset="332856.5812">3351 5642 803 0,'0'0'186'15,"0"0"-115"-15,0 0-45 16,0 0-9-16,0 0 18 15,0 0 17-15,0 0-20 16,0 0 9-16,-2 3 41 16,2-3 4-16,0 0-6 15,-3 2-15-15,-4 2-12 0,-2 2-5 16,-3 1 4 0,-7 2 20-16,5 4 13 0,-1 4-3 15,-1 4-6-15,6 10-9 16,4 7-25-16,6 11 0 15,0 6-8-15,0 3-20 16,16-1-6-16,8-5-2 16,4-8-5-16,2-6 0 15,1-11-2-15,-1-8-2 16,-2-9-36-16,-4-5-44 16,-6-5-149-16,-7 0-266 15,-11 0-171-15</inkml:trace>
        </inkml:traceGroup>
        <inkml:traceGroup>
          <inkml:annotationXML>
            <emma:emma xmlns:emma="http://www.w3.org/2003/04/emma" version="1.0">
              <emma:interpretation id="{0EA04E16-D202-4DF6-A8FC-7FE2C854F041}" emma:medium="tactile" emma:mode="ink">
                <msink:context xmlns:msink="http://schemas.microsoft.com/ink/2010/main" type="inkWord" rotatedBoundingBox="6403,9014 7179,9038 7154,9870 6378,9846"/>
              </emma:interpretation>
              <emma:one-of disjunction-type="recognition" id="oneOf16">
                <emma:interpretation id="interp20" emma:lang="" emma:confidence="0">
                  <emma:literal>00</emma:literal>
                </emma:interpretation>
                <emma:interpretation id="interp21" emma:lang="" emma:confidence="0">
                  <emma:literal>o o</emma:literal>
                </emma:interpretation>
                <emma:interpretation id="interp22" emma:lang="" emma:confidence="0">
                  <emma:literal>O o</emma:literal>
                </emma:interpretation>
                <emma:interpretation id="interp23" emma:lang="" emma:confidence="0">
                  <emma:literal>0 o</emma:literal>
                </emma:interpretation>
                <emma:interpretation id="interp24" emma:lang="" emma:confidence="0">
                  <emma:literal>° o</emma:literal>
                </emma:interpretation>
              </emma:one-of>
            </emma:emma>
          </inkml:annotationXML>
          <inkml:trace contextRef="#ctx0" brushRef="#br1" timeOffset="334448.6374">4797 5722 810 0,'0'0'303'0,"0"0"-131"15,0 0 1-15,0 0-55 0,0 0 51 16,0 0 11-16,0 0-53 16,95-55 0-16,-71 55-39 15,0 0-17-15,4 13-31 16,-4 14-10-16,3 4-12 15,-2 1-18-15,-4 1 0 16,-6-2 0-16,-6-4 0 16,-6-3-5-16,-3 2 5 15,0-2 14-15,-5 1 2 16,-17 3-3-16,1-4-1 16,3 1 8-16,5-2 6 15,7-6-8-15,2 0-6 16,4 0-5-16,0-6-7 0,23-3 8 15,7-3 23-15,6-1 20 16,7-3-14-16,-4-1-19 16,-5 0-18-16,-10 3-5 15,-8 3-59-15,-14 14-102 16,-2-1-304-16,0-4-149 0</inkml:trace>
          <inkml:trace contextRef="#ctx0" brushRef="#br1" timeOffset="333742.6862">5216 5486 927 0,'0'0'281'0,"0"0"-116"0,0 0-23 16,0 0-21-16,0 0 13 16,0 0-33-16,0 0-3 15,71-7-3-15,-34 14-6 16,-1 15-32-16,1 14-16 16,-4 4-9-16,-2 13-9 15,-2 5 11-15,0 4-4 16,-8 1-5-16,-6 2-3 15,-9-1-2-15,-6 2-6 16,0-4-5-16,0-4-2 16,-16-5-7-16,-2-10-6 0,0-7 6 15,6-11 0 1,3-9 0-16,6-9 0 0,3-4 0 16,0-3-70-16,0 0-103 15,0 0-482-15,3-13-826 0</inkml:trace>
        </inkml:traceGroup>
        <inkml:traceGroup>
          <inkml:annotationXML>
            <emma:emma xmlns:emma="http://www.w3.org/2003/04/emma" version="1.0">
              <emma:interpretation id="{DF61F037-93C8-4D44-90D5-6B5CF557274A}" emma:medium="tactile" emma:mode="ink">
                <msink:context xmlns:msink="http://schemas.microsoft.com/ink/2010/main" type="inkWord" rotatedBoundingBox="5042,9265 6332,9305 6316,9797 5027,9757"/>
              </emma:interpretation>
              <emma:one-of disjunction-type="recognition" id="oneOf17">
                <emma:interpretation id="interp25" emma:lang="" emma:confidence="1">
                  <emma:literal/>
                </emma:interpretation>
              </emma:one-of>
            </emma:emma>
          </inkml:annotationXML>
          <inkml:trace contextRef="#ctx0" brushRef="#br1" timeOffset="335762.191">3668 5803 487 0,'0'0'272'0,"0"0"-116"15,0 0-2-15,0 0-28 16,0 0 10-16,0 0 20 15,0 0 18-15,-79-38-40 16,60 38-82-16,-5 0-4 16,0 9-7-16,-4 16 12 15,4 5 12-15,6 7-10 16,5 13-9-16,10 5-10 16,3 3-6-16,0 0-3 0,26-10-5 15,6-7-15 1,8-15-6-16,6-16 8 0,5-10-3 15,1 0 7-15,0-36 30 16,-6-10-43-16,-10-12-12 16,-12-6-10-16,-11 1 6 15,-13 1 10-15,0 8-22 16,-18 7-17-16,-19 11 1 16,-10 16 28-16,2 18 3 15,-3 2-70-15,4 31-128 16,9 43-48-16,10-6-29 15,13-8-450-15</inkml:trace>
          <inkml:trace contextRef="#ctx0" brushRef="#br1" timeOffset="336258.1165">4331 5949 922 0,'0'0'214'16,"0"0"-103"-16,0 0-5 16,0 0-57-16,0 0 4 15,0 0 6-15,-69 159-12 16,93-134-30-16,18-9 12 15,11-8-1-15,7-8 7 16,7 0 3-16,-4-18-3 16,-5-13-21-16,-11-2 48 0,-18-5-2 15,-10-4 22-15,-16 2-20 16,-3-4-39-16,-15 5 5 16,-24 6-28-16,-11 9-63 15,-5 15-76-15,-14 18-33 16,11 29-66-16,16 4-111 0</inkml:trace>
        </inkml:traceGroup>
      </inkml:traceGroup>
    </inkml:traceGroup>
    <inkml:traceGroup>
      <inkml:annotationXML>
        <emma:emma xmlns:emma="http://www.w3.org/2003/04/emma" version="1.0">
          <emma:interpretation id="{041E0C40-5531-41EB-8859-D034BD56B13A}" emma:medium="tactile" emma:mode="ink">
            <msink:context xmlns:msink="http://schemas.microsoft.com/ink/2010/main" type="paragraph" rotatedBoundingBox="509,8980 24052,10267 23901,13038 358,11751" alignmentLevel="2"/>
          </emma:interpretation>
        </emma:emma>
      </inkml:annotationXML>
      <inkml:traceGroup>
        <inkml:annotationXML>
          <emma:emma xmlns:emma="http://www.w3.org/2003/04/emma" version="1.0">
            <emma:interpretation id="{1AA082D4-2B7F-4431-BB7A-1B9A4D3FE11D}" emma:medium="tactile" emma:mode="ink">
              <msink:context xmlns:msink="http://schemas.microsoft.com/ink/2010/main" type="line" rotatedBoundingBox="509,8980 24052,10267 23901,13038 358,11751"/>
            </emma:interpretation>
          </emma:emma>
        </inkml:annotationXML>
        <inkml:traceGroup>
          <inkml:annotationXML>
            <emma:emma xmlns:emma="http://www.w3.org/2003/04/emma" version="1.0">
              <emma:interpretation id="{CCB91175-BF11-43D0-8661-7B070330B1BB}" emma:medium="tactile" emma:mode="ink">
                <msink:context xmlns:msink="http://schemas.microsoft.com/ink/2010/main" type="inkWord" rotatedBoundingBox="462,9845 4553,10069 4484,11337 393,11114"/>
              </emma:interpretation>
              <emma:one-of disjunction-type="recognition" id="oneOf18">
                <emma:interpretation id="interp26" emma:lang="" emma:confidence="1">
                  <emma:literal/>
                </emma:interpretation>
              </emma:one-of>
            </emma:emma>
          </inkml:annotationXML>
          <inkml:trace contextRef="#ctx0" brushRef="#br0" timeOffset="-4.91075E7">-624 6410 176 0,'0'0'160'0,"0"0"-5"16,0 0-34-16,0 0-107 15,0 0 47-15,0 0-13 16,-14-28 53-16,14 28-51 16,0-4 5-16,0 4 3 15,0 0-6-15,0 0-9 16,0-3-1-16,0 3-1 16,0 0-11-16,0 0 2 15,0 0 6-15,0 0 4 16,0 0 3-16,0 0-3 15,0 0-5-15,0 0-2 16,0 0 13-16,0 0 15 16,0 0 14-16,0 0-8 15,0 0-11-15,0 0-16 16,0 0-5-16,0 0-15 0,0 0-7 16,0 0-14-16,0 0 9 15,0 14 13-15,-3 7 5 16,3-1-3-16,0 4-6 15,0 9 3-15,0 3 3 16,0 13 29-16,0 5 23 16,0 8-33-16,0 5-11 15,0 0 32-15,0-1 24 16,3-1-52-16,2-2-9 16,-2-5 39-16,0-4-30 0,3-6 0 15,-4-2-22 1,6-9-6-16,-5-2 18 0,0-7-6 15,0-2-14-15,-3-3-6 16,3-6 5-16,-3-4-4 16,0-3-1-16,0-7 1 15,0-1 7-15,4-2-9 16,-4 0 0-16,0 0-58 16,0 0-106-16,0-15-194 15,0-3-337-15</inkml:trace>
          <inkml:trace contextRef="#ctx0" brushRef="#br0" timeOffset="-4.91069E7">-1122 6458 552 0,'0'0'249'16,"0"0"-127"-16,0 0-1 15,0 0-11-15,0 0-53 16,0 0 6-16,0 0 24 16,-16-14-13-16,13 10 16 15,3 1 15-15,-3 1 7 16,3 2-11-16,0 0-26 15,0 0-28-15,0 0-21 16,0 0-11-16,0 0-9 16,6 0 27-16,22 0 73 15,16 0 31 1,17 0-11-16,15-3-31 0,7-9-22 16,6-2-31-16,-1 0-12 15,-5-3-9-15,-17 0-9 16,-12 6-6-16,-15 5-6 15,-17 2-2-15,-6 4 1 16,-10 0-13-16,0 0 1 16,-3 0 12-16,1 7-18 15,-1-4-11-15,0-3-21 0,0 0-78 16,3 0-127 0,4 2-257-16,-4 1 126 0,-3-1-785 0</inkml:trace>
          <inkml:trace contextRef="#ctx0" brushRef="#br0" timeOffset="-4.91062E7">-885 7559 15 0,'0'0'620'0,"0"0"-430"16,0 0-75-16,0 0-37 15,0 0-37-15,0 0-5 16,0 0 17-16,-41 14 2 0,38-11 16 16,0-3 18-16,3 3 9 15,0-3 14-15,0 0 6 16,0 0-8-16,0 0-37 15,9 0-17-15,23 0 41 16,13 0 49-16,12 0 8 16,9 0-30-16,8-10-60 15,-2-3 21-15,4-7-18 16,-2 0 6-16,-11-2-30 16,-13 4-19-16,-15 3-13 15,-13 7-10-15,-9 4-1 16,-10 3-18-16,0 1-43 0,-3 0-19 15,0-4 4 1,3 2-68-16,11-22-112 16,-1 0-332-16,-1-4-260 0</inkml:trace>
          <inkml:trace contextRef="#ctx0" brushRef="#br0" timeOffset="-4.91053E7">-221 6900 960 0,'0'0'243'16,"0"0"-177"-16,0 0 78 15,0 0 32-15,0 0-16 16,76 174-41-16,-54-120-12 16,-3-2-4-16,-4-10-61 15,-5-8-26-15,-1-11 6 16,-5-8-7-16,-4-9-6 16,3-6 10-16,-3 0 25 15,0 0 37-15,0-12-27 16,0-10-29-16,0-11-19 15,0 1-6-15,0-5-9 16,6 1 8-16,7-4-5 0,7 0-21 16,2 0-11-1,0 0 30-15,3 9-20 0,-6 9 28 16,0 10-6-16,-7 7 6 16,4 5 19-16,0 0 12 15,3 0 3-15,6 0-13 16,0 0 23-16,2 0 14 15,-2 2-7-15,-3 3-8 16,-3 2-5-16,0 3-14 16,-6 5-15-16,2 8 14 15,-2 2 20-15,0 5-13 16,2-5 10-16,4 3 20 0,0-2 10 16,3-2-37-16,0 0-2 15,1-2-8 1,-4 4-2-16,0 2-2 0,0 2-9 15,-6-5 17-15,0 2-7 16,-7-9-10-16,0 0-2 16,-3-6-2-16,-3-7-5 15,3 1 5-15,-3-6 0 16,0 2-5-16,4-2-1 16,-4 0 9-16,0 0-8 15,3 0 9-15,-3 0-1 16,3 0-1-16,-3 0-8 15,0 0-6-15,3 0 4 16,-3 0-14-16,0 0-2 16,0 0-3-16,0 0 0 0,0 0 9 15,0 0 11-15,0 0 1 16,0 0 6-16,0 0 4 16,0 0 13-16,0 0 1 15,0 0-3-15,0 0-20 16,0 0 7-16,0 0 1 15,0 0-9-15,0 0 2 16,0 0 4-16,0 0 0 16,0 0-5-16,0 0-1 15,0 0-25-15,0 0-77 16,3 0-149-16,5-2-471 0</inkml:trace>
          <inkml:trace contextRef="#ctx0" brushRef="#br0" timeOffset="-4.9102E7">698 7113 100 0,'0'0'140'0,"0"0"-15"0,0 0 6 15,0 0-11 1,0 0 32-16,0 0-14 0,0 0-38 15,0 0-6-15,0 0-13 16,0 0-14-16,0 0-9 16,0 0-12-16,0 0-11 15,0 0-12-15,0 0-3 16,0 0-4-16,0 0 6 16,0 0 10-16,0 0 15 15,0 0 2-15,0 0 14 16,0 0-6-16,0 0-9 15,0 0-16-15,0 0-12 16,0 0-2-16,0 0-5 16,0 0 12-16,0 0-13 15,0 0 1-15,0 0 7 0,19 0 20 16,9 0 36-16,7 0 2 16,9 0-18-16,0 5-21 15,2-5-16-15,-2 4 1 16,-6-4-6-16,-7 3-5 15,1 0-6-15,-9 4-5 16,-1-6-2-16,0 5 12 16,-6-2-10-16,3-2 14 15,0 1 8-15,0-3 11 16,0 0-7-16,0 0-11 16,-4 0-2-16,1 0-13 15,-2-3 12-15,-9 1-8 16,-2-2-6-16,-3 4-13 15,0 0-83-15,0 0-186 16,0 11-218-16,0 4 150 0</inkml:trace>
          <inkml:trace contextRef="#ctx0" brushRef="#br0" timeOffset="-4.91013E7">1526 7085 90 0,'0'0'366'0,"0"0"-174"0,0 0-51 16,0 0-16-1,0 0-18-15,0 0 4 0,0 0-39 16,0 0 2-16,0 0 4 16,0 0-9-16,0 0-24 15,0 0-19-15,0 0-6 16,0 0 5-16,0 0-6 16,0 0-2-16,0 0-4 15,0 0-3-15,0 0 4 16,0 0 16-16,3 0 31 15,8 0 18-15,9 0 32 16,6 0-26-16,5 0-28 16,4 0-2-16,6 3-10 15,3 3-6-15,1 3 27 16,-1 1-16-16,-2-1-30 16,0-3 45-16,-9-3-13 15,0-3-17-15,-2 0-15 0,1 0-1 16,-1 0 2-16,-2-13 4 15,-4 3-9-15,-3 0-7 16,-8 3-4-16,-9 4-4 16,-2 0-2-16,-3 3-9 15,0 0-30-15,0 0-39 16,0 0-82-16,0 0-59 16,8 0-70-16,-2 0-75 15,2 0-426-15</inkml:trace>
          <inkml:trace contextRef="#ctx0" brushRef="#br0" timeOffset="-4.90996E7">2305 7060 849 0,'0'0'194'0,"0"0"-54"15,0 0 22-15,0 0-30 16,0 0-23-16,0 0-2 16,0 0 18-16,28 0-37 15,-12 0-1-15,6 0 11 16,8 0-19-16,-2 0-14 16,7 0 5-16,6 0-4 15,0 0-2-15,1 3 4 16,2-1-32-16,-6-2-8 15,0 0-17-15,-4 0 7 16,-2 0-2-16,-4 0 5 16,2 0-11-16,-8-9 1 15,-3 1-2-15,-6 2-3 0,-4 4 3 16,-6-2-9-16,0 4 0 16,-3-3 1-16,3 3 0 15,-3 0-1-15,0 0 0 16,4 0 1-16,-4 0 0 15,0 0 0-15,0 0 1 16,0 0-1-16,0 0 0 16,0 0-1-16,3 0 1 15,-3 0-1-15,0 0 1 16,3 0-1-16,3-2 1 16,-3 2-1-16,-3 0-8 15,4 0 2-15,-4 0-4 16,0 0-1-16,0 0 11 0,0 0 0 15,0 0 1-15,0 0 5 16,0 0-6-16,0 0 0 16,0-3 0-16,0 3 0 15,-7 0 0-15,-5-2-1 16,-1-2-14-16,0-2 0 16,-6 1-1-16,4 2 9 15,-4-2 6-15,-3-4 1 16,3 3 0-16,-4-2 1 15,0-2-1-15,1 3 0 16,0-3 0-16,-3 0-27 16,0-5 3-16,-5 2 12 0,2-4-4 15,1-1 16-15,4 1 0 16,7 4 1-16,3 3-1 16,4 3 0-16,2 6-1 15,4-3-6-15,3 4-11 16,-3 0 0-16,3 0 8 15,-3 0 4-15,3 0 6 16,0 0 0-16,0 0-1 16,0 0-5-16,0 0 6 15,0 0-1-15,0 4 0 16,0 4-6-16,0 2 7 16,9 0 1-16,1 0-1 15,2 0 11-15,1-5-1 0,3 4 7 16,6-3-17-16,0-1 18 15,6 2 0-15,8 1-11 16,2 0 2-16,0 4-3 16,0-2 3-16,-4 3-8 15,-4-2-1-15,-5-2 1 16,-9-4 0-16,-3 1-1 16,-7-2 1-16,0 1 6 15,-3-3-5-15,-3-2 3 16,3 3-5-16,-3-3 0 15,0 3 0-15,0-3 0 16,0 0 0-16,0 4 0 16,0-4 1-16,0 1 8 0,0 3-3 15,0 2-6 1,0-1 0-16,0 0 1 0,0 5-1 16,0-3 0-16,0 8 0 15,-6 2 1-15,-6 6 0 16,-7 5 0-16,3 4 0 15,-3 0-1-15,0 1 6 16,-1-3 6-16,1-3-3 16,3-6-8-16,0-4 10 15,7-7-11-15,3-2 0 16,3-6 9-16,3 1 0 16,0-3-1-16,0 0 5 15,0 0 8-15,0 0-3 16,0 0-17-16,0 0-1 15,-4 0 0-15,4 2 0 0,0 1 0 16,0-3 0-16,0 0 1 16,0 0 0-16,0 0 8 15,0 0-7-15,0 0-2 16,0 0-7-16,0 0-5 16,0 0 7-16,0 0 4 15,0 0 1-15,0 0-1 16,0 0 0-16,0 0 0 15,0 0 1-15,0 0 1 16,0 0 15-16,0 0 7 16,0 0-2-16,0 0-12 15,0 0-9-15,0 0-1 0,0 0 0 16,0 0 1-16,0 0-1 16,0 0 1-16,0 0 0 15,0-3-4-15,0 3-19 16,0 0-72-16,0 0-156 15,0 0-616-15</inkml:trace>
        </inkml:traceGroup>
        <inkml:traceGroup>
          <inkml:annotationXML>
            <emma:emma xmlns:emma="http://www.w3.org/2003/04/emma" version="1.0">
              <emma:interpretation id="{B8559827-50E4-4A37-8239-5C5DD4387EB5}" emma:medium="tactile" emma:mode="ink">
                <msink:context xmlns:msink="http://schemas.microsoft.com/ink/2010/main" type="inkWord" rotatedBoundingBox="5243,9914 6115,9962 6000,12059 5128,12011"/>
              </emma:interpretation>
            </emma:emma>
          </inkml:annotationXML>
          <inkml:trace contextRef="#ctx0" brushRef="#br0" timeOffset="-4.89769E7">3718 6369 329 0,'0'0'60'0,"0"0"-47"16,0 0-13-16,0 0-13 15,0 0 7-15,0 0 6 0,-33 48 17 16,33-45 8-1,0 3-5-15,0 0 39 0,0-3 98 16,0 2-87-16,0 2-70 16,0-5-143-16</inkml:trace>
          <inkml:trace contextRef="#ctx0" brushRef="#br0" timeOffset="-4.88017E7">3820 7048 469 0,'0'0'180'0,"0"0"-138"15,0 0-41-15,0 0 0 16,0 0 6-16,0 0-7 15,0 0 21-15,-12 5 49 16,12-2 36-16,0-3 24 16,0 0-35-16,0 0-25 15,-3 0 2-15,3 0-2 16,-3 4-46-16,-4 1-18 16,1 0-5-16,0 2 5 15,-1-3-6-15,1 0-1 16,3-1 0-16,3 0 1 0,0-3 5 15,0 0-5-15,0 0 18 16,0 0 14-16,0 0-6 16,0 0-18-16,0 0-7 15,0 0 6-15,0 0-5 16,0 0 5-16,0 0 21 16,0 0 49-16,0 0 45 15,0 0-14-15,12 0-30 16,11-3-32-16,2-5-18 15,3 2-22-15,2 0-4 16,-5 3 6-16,-3-2-8 16,-3 1 6-16,0 0 3 0,-3-2-8 15,-4 2 25 1,-2 2-4-16,-7 2-8 0,-3 0-8 16,0 0 2-16,0 0-8 15,0 0-5-15,0 0-1 16,0 0-2-16,0 0 8 15,0 0-10-15,0 0 3 16,0 0 7-16,0 0 1 16,6-4-1-16,-3 4 0 15,7-3 0-15,-1 1 8 16,-2 2-7-16,-1 0-1 16,0 0-21-16,-6 0-82 15,0-5-104-15,0-1-113 16,0-6-834-16</inkml:trace>
          <inkml:trace contextRef="#ctx0" brushRef="#br0" timeOffset="-4.90296E7">4080 6548 743 0,'0'0'341'0,"0"0"-218"0,0 0-87 16,0 0-23-16,0 0-5 15,11 0-8-15,11 0-46 16,3 0-185-16</inkml:trace>
          <inkml:trace contextRef="#ctx0" brushRef="#br0" timeOffset="-4.90295E7">4271 6564 1181 0,'0'0'250'16,"0"0"-194"-16,0 0-56 0,0 0-220 15,0 0-322-15</inkml:trace>
          <inkml:trace contextRef="#ctx0" brushRef="#br1" timeOffset="101214.2901">3793 8096 415 0,'0'0'171'0,"0"0"-104"15,0 0-30-15,0 0-22 16,0 0-8-16,0 0 6 15,0-4-3-15,0 1 10 16,0 3 8-16,0 0 22 16,0 0 15-16,0 0 0 15,0 0 2-15,0-2-5 16,0 2-7-16,0 0 7 16,0 0-5-16,0 0-8 0,0 0-9 15,0 0-16 1,0 0-8-16,0 0-2 0,0 0 6 15,0 0-4-15,0 0-7 16,0 0 9-16,0 0 8 16,0 0 9-16,0 0 17 15,0 0 22-15,0 0-4 16,0 0-13-16,0 0-12 16,0 0-5-16,0-2-22 15,0-4-8-15,0 0 9 16,3-7 6-16,3-1-18 15,-1-5-6-15,5 2-1 16,-1 0 1-16,-2 5 8 16,-2 1 14-16,1 3-11 15,0 3-10-15,-2 1-2 0,2-2 7 16,-1 2-7-16,2 1 0 16,2-6 0-16,1 4 1 15,1-3 5-15,2-1-6 16,-2 4 1-16,2-2-1 15,-1 7 0-15,0-4 0 16,0 4-1-16,0 0-8 16,0 0 8-16,4 0 1 15,-3 0 1-15,1 0 0 16,-4 0-1-16,-2 0 1 16,-1 0-1-16,-4 4-12 15,0 0 0-15,0 4-1 0,0 3 1 16,-3 3 5-16,0 2 7 15,0 4 16-15,0-1-7 16,0-3-8-16,0 1 7 16,-6 0-2-16,-4 0-4 15,2 4-2-15,-5 3 8 16,2-2-7-16,-2 2 7 16,4-2-6-16,-3-3-1 15,2-5 7-15,4 3-8 16,-2-4 1-16,-5 1-1 15,0 6 0-15,2 1-1 16,-5 3 0-16,1 4-11 16,1-4-4-16,1 2-2 15,0-6-2-15,5 1 19 16,-2-8 0-16,4-1-5 0,1-5 4 16,2 0 2-16,3-5 0 15,-4 1 6-15,1-1-5 16,3 0 1-16,0-2 5 15,0 0-6-15,0 0 8 16,0 0 1-16,0 0 8 16,0 0 9-16,0-4-6 15,0-11-9-15,0 2-2 16,7-1-4-16,-2 3 1 16,1-1-5-16,0 5-2 15,4 2 0-15,-2 0-1 0,2-1 0 16,-2 0-1-1,5 4 1-15,-4 2-1 0,3 0-7 16,4 0-1-16,-1 2-5 16,7 20 11-16,2 1 4 15,0-2 9-15,7-2-8 16,1-8-1-16,2-9 1 16,6-2-1-16,-1 0 15 15,1-23-15-15,-1-6 12 16,-5 0-9-16,-7 2 7 15,-9 3-8-15,-2 1-1 16,-6 4 5-16,-5 2-5 16,4 4 0-16,-2 1 0 15,1 1-1-15,-2 6-10 0,-6 5-75 16,0 0-289 0,0 0-386-16</inkml:trace>
          <inkml:trace contextRef="#ctx0" brushRef="#br0" timeOffset="-4.88027E7">3805 6757 227 0,'0'0'245'16,"0"0"-124"-16,0 0-65 15,0 0-21-15,0 0 8 16,0 0-5-16,0 0-5 16,0 0 16-16,0 0-1 15,0 0-5-15,0 0 3 0,0-2-2 16,0-3-12-1,0 5-12-15,0 0 0 0,0 0-7 16,0 0 2-16,0 0 3 16,0 0 13-16,0 0-1 15,0 0 1-15,0 0 11 16,0 0-8-16,0 0-2 16,0 0-11-16,0 0-19 15,0 0-2-15,0 0 0 16,0 0-2-16,0 0 1 15,0 0 1-15,0 0 0 16,0 0 22-16,0 10-3 0,0 1 4 16,-3 3 0-1,-1 6 0-15,-5 1-2 0,3-2-7 16,-1 1-4-16,1-2-2 16,0-3-1-16,-1-1-6 15,1-4 0-15,3 5-1 16,3-4 14-16,-3 1 20 31,0 2-18-31,-1 0-7 0,1 1-8 16,-3 4 6-16,0 1-7 15,-7 1 11-15,-1-3-10 16,3-1-1-16,0-2 7 16,3-3-6-16,2-6 1 15,1 2-1-15,2-1 9 16,0-2-4-16,0 0-5 15,3 3 9-15,-3-2-10 16,3 4 1-16,-2-2 5 16,2 0-6-16,-5-3 2 15,5 2-2-15,-3-2 0 16,3 0 0-16,-3-1 0 0,0 5 13 16,0-1 15-1,-4 6-12-15,1 3-4 0,0 1-4 16,3-5-6-16,-4 2 11 15,4-6-10-15,3-6 3 16,0 0 0-16,0-3 16 16,0 0 27-16,0 0 20 15,0 0-13-15,0 0-10 16,0 0-26-16,0 0-20 16,0 0 0-16,0 0-9 15,0 0 6-15,0 0 3 16,0 0 6-16,0 0 10 0,0 0-3 15,0 0 9 1,0-3 0-16,3-7-21 0,4 3-1 16,-1-3 6-16,3-1-5 15,1 0 7-15,-1 0-8 16,4-6 0-16,4-3 0 16,2 0 1-16,-3-1-1 15,-1-1 1-15,-2 5-1 16,0 1 0-16,-4-1-1 15,0 4-17-15,-2-1 12 16,-1 3-4-16,-3-4 4 16,0 2 5-16,4-3 1 15,-1 2 0-15,0 3 0 0,-2-2-1 16,2 9 1-16,-3-5-1 16,0 4 1-16,-3 2-1 15,0-6 0-15,0 4 0 16,0-5 1-16,0 5 0 15,3 0 1-15,-3-1-1 16,3 1 0-16,4-1-1 16,-4 0 0-16,0 1 0 15,-3-2 1-15,3 2 1 16,-3 0-1-16,0-2 0 16,0 1 0-16,0 1-2 15,0-5 2-15,0 5 0 16,0 0 1-16,0 0 0 15,0 0-1-15,0-2 0 16,3 4 1-16,-3 3 5 0,0-3-5 16,0 3-1-16,0 0 1 15,0 0 0-15,0-4 5 16,0 4 2-16,4-1-2 16,-1-5-5-16,-3 2 0 15,3 2 0-15,-3-1 0 16,0 1 1-16,3-1-1 15,-3-4 0-15,0 0 0 16,0-3-1-16,0 5 0 16,0 0 0-16,0-2 7 15,0 7-6-15,0-3-1 16,0 3-1-16,0 0-7 0,0 0-3 16,0 0-6-16,0 0 5 15,3 0 10-15,0 0 1 16,5 3 0-16,-6 4 0 15,4 0-8-15,0 3 9 16,5 0 0-16,-6 5 0 16,6 2 1-16,-2 1 11 15,1-3 1-15,-1 6 0 16,4 0 9-16,-4 0 2 16,4 3 3-16,-4-4-14 15,1 1-6-15,-1-3 1 16,-3-1-7-16,1-2 8 15,-1-3-8-15,0 2 0 0,1-3 0 16,2 2 14-16,4 7 18 16,-1-7-18-16,1 4-7 15,1-2 3-15,-6-4-4 16,3-4-5-16,-5 0-1 16,-6-5 1-16,2 2 8 15,-2-4 5-15,0 0 1 16,0 0 24-16,0 0 2 15,0 0-13-15,0 0-12 16,3 0-17-16,-3 2-1 16,3 2-7-16,5-3 8 15,-5 3 0-15,3-1 6 16,-4-3-5-16,-2 3 5 16,3-3-4-16,-3 0-1 15,0 0-1-15,0 2-1 0,5 7-6 16,-2 0-1-16,3-1 7 15,0 4 1-15,1-7 0 16,-4 2 1-16,0-7 0 16,-3 3 6-16,0-3-5 15,3 0 4-15,-3 2-5 16,0-2 5-16,0 0-6 16,0 0 1-16,3 0-1 15,-3 0 0-15,4 2 2 16,-4-2-2-16,0 0 14 15,3 0-13-15,0 0 10 16,0 0-1-16,3 0-5 0,-3-7-5 16,4 0-52-16,-7 7-37 15,0 0-119-15,0 0-396 16,0 7 95-16</inkml:trace>
        </inkml:traceGroup>
        <inkml:traceGroup>
          <inkml:annotationXML>
            <emma:emma xmlns:emma="http://www.w3.org/2003/04/emma" version="1.0">
              <emma:interpretation id="{63609040-4A39-4329-A0FF-6EF8AA847703}" emma:medium="tactile" emma:mode="ink">
                <msink:context xmlns:msink="http://schemas.microsoft.com/ink/2010/main" type="inkWord" rotatedBoundingBox="13328,9681 16916,9877 16797,12054 13209,11858"/>
              </emma:interpretation>
              <emma:one-of disjunction-type="recognition" id="oneOf19">
                <emma:interpretation id="interp27" emma:lang="" emma:confidence="1">
                  <emma:literal/>
                </emma:interpretation>
              </emma:one-of>
            </emma:emma>
          </inkml:annotationXML>
          <inkml:trace contextRef="#ctx0" brushRef="#br0" timeOffset="185419.6368">12877 7650 491 0,'0'0'300'16,"0"0"-180"-16,0 0-48 16,0 0-4-16,0 0 22 15,0 0 7-15,0 0-13 0,0 0-12 16,0 0 18-16,0 0 8 15,0 0 20-15,0 0-13 16,0 0-25-16,0 0-17 16,0 0-23-16,-8 0-14 15,-8 4-4-15,1 5 0 16,0 4 0-16,-3 4-3 16,0 2 6-16,-1 7-1 15,1-2-2-15,3 8 9 16,-1 2 0-16,8 6 4 15,-2 1-4-15,10 3-10 16,0 3 3-16,0 2 8 16,0-2 13-16,18-1-14 15,10-1-9-15,-1-5-2 16,0-7 3-16,1-3-12 0,-7-9 4 16,-5-3-9-1,-5-11 1-15,-4-1-6 0,-7-2 5 16,3-4 6-16,-3 0-3 15,0 0-9-15,0 0-70 16,0 10-96-16,0 0-104 16,0 2-338-16</inkml:trace>
          <inkml:trace contextRef="#ctx0" brushRef="#br0" timeOffset="187687.6514">12969 7868 658 0,'0'0'297'16,"0"0"-167"-16,0 0-20 16,0 0-42-16,0 0 0 15,0 0 3-15,0 0-18 16,6 0 6-16,-4 0 47 16,5-2 17-16,2-10-52 0,4 2 0 15,-1 0-7 1,5-6-10-16,2 6-11 0,-1 0 8 15,3-2-8-15,2 4-8 16,-6 2-5-16,1 1-5 16,-2 5-3-16,-4 0-16 15,0 0-5-15,-5 0-1 16,1 3 9-16,-5 8-8 16,4 6 6-16,-4-2 5 15,-3 6 16-15,0 3-1 16,0 0-2-16,0 3-10 15,0 4-2-15,-16-1 2 16,1 0-5-16,-4-6-1 16,1 1-1-16,0-6 5 15,-4-2-1-15,-2-1-6 0,0-2-5 16,0 3 0-16,-4-4-1 16,7 1-1-16,3-7 0 15,9 2-1-15,2-6-4 16,7-3 5-16,0 0-11 15,0 0-3-15,0 0-3 16,13-12 9-16,8-2 9 16,3-3 1-16,1 2 5 15,5 1-6-15,1 4 6 16,-1 3-5-16,1 5-1 16,-1 2-1-16,-9 0 1 15,1 0 0-15,-10 0 1 0,0 0-1 16,-6 0 1-1,4 0 7-15,-2 0-2 0,5 0-2 16,1 0-4-16,2-8-83 16,-4 6-181-16,0-2-317 15,-5 3-219-15</inkml:trace>
          <inkml:trace contextRef="#ctx0" brushRef="#br0" timeOffset="188058.5109">13532 8010 914 0,'0'0'389'0,"0"0"-161"16,0 0-32-16,0 0-105 16,0 0 58-16,0 0 33 15,0 0-84-15,-12 159-44 16,6-123-14-16,0-5-6 15,2-10-20-15,1-8-14 16,0-4-12-16,3-9-64 0,0 0-77 16,0-12-177-16,0-12-507 0</inkml:trace>
          <inkml:trace contextRef="#ctx0" brushRef="#br0" timeOffset="189348.1381">13757 7762 347 0,'0'0'339'15,"0"0"-166"-15,0 0-7 16,0 0-56-16,0 0-11 15,0 0 24-15,0 0-3 16,4-14 16-16,-4 14 28 16,0 0-19-16,0 0-58 0,0 7-26 15,0 16 51-15,0 4 12 16,0 3-32-16,0 3-30 16,0 0-17-16,6-3-9 15,9-4 1-15,9-7 9 16,3-2-10-16,10-7-12 15,5-8-10-15,0-2 15 16,-1 0-29-16,-11-2-5 16,-6-8-60-16,-9-6 1 15,-9 5-58-15,-6-2-55 16,0 5-79-16,0-3-130 16,0 3 4-16,0 0-627 0</inkml:trace>
          <inkml:trace contextRef="#ctx0" brushRef="#br0" timeOffset="189621.0483">14038 7688 810 0,'0'0'261'15,"0"0"-155"-15,0 0-32 16,0 0 66-16,0 0 120 15,0 0 11-15,0 182-67 16,0-115-18-16,0-4-38 0,0-3-62 16,0-8-43-1,0-8-28-15,0-12-6 0,5-6-2 16,-2-9-7-16,0-10-15 16,0-7-85-16,4-2-72 15,-2-20-219-15,1-5-338 0</inkml:trace>
          <inkml:trace contextRef="#ctx0" brushRef="#br0" timeOffset="-4.87979E7">11928 7376 172 0,'0'0'131'0,"0"0"-53"15,0 0 10-15,0 0 32 16,0 0 57-16,0 0-29 15,0 0-63-15,-33-40-16 16,33 29-30-16,0-3-5 16,0 3-8-16,0 1 13 0,0 3 14 15,0 0 2-15,0 1-24 16,0 2 1-16,-8 1-12 16,0-4-8-16,-1 2-5 15,4 0 7-15,-3-2 26 16,5-1 16-16,3 2 2 15,0-1-5-15,0 0-24 16,0 1-6-16,0 2-12 16,0 4-9-16,0 0 4 15,0 0-6-15,-3 0-6 16,3 0 4-16,-3 0 2 16,3 0 0-16,0 0 0 0,0 0 7 15,0 0 9 1,0 0 13-16,0 7-10 0,0-2-7 15,0 4-11-15,0 2 17 16,0 4-1-16,0 3 30 16,-3-1 4-16,3 1-10 15,-4-1-16-15,1 1-19 16,3-1-4-16,-3-4-1 16,0 4 5-16,0-4-5 15,0 5 2-15,3-1 3 16,0 1 1-16,0 9 24 15,0-2 8-15,0 2-14 16,0 1-8-16,0-3-4 16,0-2-4-16,-10 0 1 15,4-3-1-15,0-3-2 0,2-5-6 16,1 2 1-16,3-3 5 16,0 2 2-16,0 2 1 15,0 3 14-15,0-3-11 16,0-1-3-16,0-6-2 15,0-2-7-15,0-4 6 16,0-2 4-16,0 0 11 16,0 0 24-16,0 0 20 15,0 0-30-15,0 0-17 16,0-8-18-16,0 0 1 16,0 1-1-16,0 5-1 15,0 2 0-15,0-3-10 16,0 1-2-16,0-8-7 0,-3 2-9 15,-3-2 10-15,3-10-12 16,-4 3 17-16,1-1 12 16,0-3 0-16,-1 5 0 15,4-2 1-15,-6 1 0 16,1 0-6-16,0 0-42 16,-1 0-9-16,-4-3-12 15,-1-2 37-15,6 2 21 16,-3-3 4-16,5 1-5 15,3 9 11-15,3-2 1 16,0 8 1-16,0-3-1 16,0 2 1-16,0 2-1 0,0-1-34 15,0-5-36-15,0 0 48 16,0-1 6-16,0-2 14 16,0 0 2-16,0 0 13 15,0 2 1-15,0 1 13 16,6 2-14-16,5-3-13 15,0 2 1-15,0 0-1 16,5-2 0-16,-4 3 1 16,1 2 0-16,-1-2 3 15,-2 8-3-15,-1-5 11 16,1 7-11-16,-1 0 14 16,7 0-9-16,3 0-5 15,3 0 10-15,3 0-3 0,2-5-7 16,-2 3 10-16,0-4-11 15,-6 1 2-15,-3 2 6 16,-7 3-7-16,1-4 10 16,-4 4 6-16,3 0 3 15,4 0 2-15,0 0-9 16,-4 0-12-16,4 0-1 16,-1 0-6-16,-2 0 6 15,-1 0 9-15,-1 0-8 16,-3 0 0-16,1 4 1 15,-3-1-1-15,2-3 1 16,-2 1-2-16,0 3-1 16,0 2-17-16,-1 1 18 15,1 6 0-15,2-2 0 16,-2 2 0-16,-3-3 1 0,0 1-1 16,0 1-1-16,0 3 1 15,0 2 12-15,0-4-6 16,0 4-5-16,-3-2 5 15,-2-5-6-15,2 3-1 16,1-3 1-16,-1 2-1 16,0-2 1-16,0-3 0 15,-8-1-11-15,0 2 11 16,-6 4 6-16,-5-4-3 16,0 4-2-16,-4-4-1 15,1 1 6-15,0 4-4 16,3-3-2-16,-5 0 0 0,2 8 1 15,0-3-1-15,3-2 1 16,6-3-1-16,3-3 0 16,7-3 0-16,3-4 1 15,3 0 13-15,0 0 17 16,0 0 11-16,0 0-1 16,0 0-2-16,0 0-14 15,6-5-16-15,1-5-8 16,-7 8 14-16,3-3-4 15,-3-2-10-15,0 4 6 16,0-2 3-16,0-1 8 16,6 0-4-16,0-2 0 15,10-4-2-15,6 1-9 0,8-1-3 16,3-1 0 0,6 1 0-16,-1 0 1 0,-3 2-1 15,-4-3-11-15,-1 2 7 16,-8 0 4-16,-3-2 1 15,-3 6 1-15,-4 1-1 16,-2 1 1-16,-1 3-2 16,1-2 0-16,-1 4-1 15,1 0 0-15,-1 0-7 16,4 0 8-16,-4 0 0 16,4 0 0-16,-1 0 0 15,-2 0 0-15,-1 4 0 16,4 3-7-16,1 1 0 15,-3 4 6-15,3-1 1 16,-6 1 0-16,6-4 0 0,-8-1 0 16,1-2-1-1,-7 0-7-15,3 2 7 0,-3-2 1 16,0 0-6-16,3 1 5 16,-3 3-9-16,0 4 2 15,0 0 8-15,0 4 0 16,0 3 1-16,0-4 0 15,0 1 5-15,-3-2-5 16,-4-3-1-16,1-2 0 16,0 3 5-16,-2-2-5 15,0 0 0-15,-3 0 1 16,0 1 0-16,0 0 5 16,-1-4-6-16,2 4 0 0,-2-4 0 15,2 1 5 1,-2-1-4-16,-1 1-1 0,0-5 1 15,1 3 0-15,2-1-1 16,1-4 1-16,2 3 0 16,-2-5-1-16,-4 7 1 15,1-4-1-15,-1 4 0 16,-4-3 1-16,3 3-1 16,-2-5 6-16,-1 3-5 15,1 2 0-15,0-4-1 16,4-3 1-16,-1 1-1 15,1-1 1-15,-1 0 0 0,4 0 7 16,2 0-7-16,1 0 4 16,3 0-5-16,0 0 7 15,3 0-1-15,-4 0 0 16,4 0 0-16,-3-1 2 16,-3-6-7-16,0-1-1 15,-1 2 0-15,-2-1 1 16,-2 0-1-16,6 1 7 15,2 2 5-15,0-1 34 16,3 3 2-16,0-1-30 16,0 3-18-16,0 0-9 15,0 0-39-15,0 0-37 16,0 0-84-16,0 5-42 16,-14 13-128-16,-11-7-154 0</inkml:trace>
          <inkml:trace contextRef="#ctx0" brushRef="#br0" timeOffset="149510.1194">11813 6338 310 0,'0'0'162'0,"0"0"-15"16,0 0-8-16,0 0-25 16,0 0-22-16,0 0-2 15,11-39-9-15,-4 28 1 16,-1 0 33-16,-4 1 4 16,5 1-15-16,-4 4-40 15,0 0-20-15,0 3 7 16,-3 2 16-16,0 0-11 15,0 0-8-15,0 0-4 16,0 0 6-16,0 12 24 16,0 12 21-16,-13 5 11 15,-1 6-19-15,-7 1-38 16,-4-1-16-16,3 1-1 0,4-6-8 16,7-6-6-16,4-4-2 15,7-6-9-15,0-6-7 16,2-2 0-16,30-6 6 15,7 0 21-15,6 0 17 16,7-12-8-16,-2-1-17 16,-11-1-5-16,-6 8-14 15,-12 3-8-15,-8 3-18 16,-5 0-15-16,-1 0-22 16,-4 0-16-16,0 0-7 15,3 0-33-15,3 0-82 16,7 0-126-16,-2 0 41 0,-1-7-70 15</inkml:trace>
          <inkml:trace contextRef="#ctx0" brushRef="#br0" timeOffset="149810.3177">12110 6152 1151 0,'0'0'214'16,"0"0"-43"-16,0 0-83 15,0 0-24-15,0 0 105 0,-29 159-24 16,29-88-48 0,0 4 15-16,5 0-39 0,17-7-26 15,12-4 51-15,-5-9-12 16,2-14-50-16,-7-12-22 15,-8-14-14-15,-11-9-28 16,1-6-29-16,-2-17-90 16,-1-14-222-16,0 0-345 0</inkml:trace>
          <inkml:trace contextRef="#ctx0" brushRef="#br0" timeOffset="189949.2115">14399 8036 970 0,'0'0'311'0,"0"0"-169"16,0 0-10-16,0 0-63 15,0 0 17-15,0 0-32 16,0 0-34-16,0 147-20 16,-3-136-21-16,0-3-53 15,3-8-60-15,0 0-94 0,0 0-378 16</inkml:trace>
          <inkml:trace contextRef="#ctx0" brushRef="#br0" timeOffset="190923.5768">14704 7712 337 0,'0'0'509'0,"0"0"-343"16,0 0-17-16,0 0-7 15,0 0-13-15,0 0-17 16,0 0-41-16,0 0-29 15,0 0-4-15,0 0 15 0,0 0-1 16,0-3-17-16,0 1 11 16,-7-3 18-16,4 2 21 15,-5 3-12-15,2-3-18 16,-4 3-14-16,-3 0-16 16,2 0-11-16,-7 0-13 15,-1 0 0-15,1 11 9 16,-3 2-1-16,3 5 12 15,2-2 1-15,0 5-4 16,5 5-3-16,1 3-8 16,-1 4-1-16,1 1-4 15,4 0 9-15,1 1-2 16,5 2 9-16,0-1 0 16,0-7-5-16,0 2 17 0,3-7-12 15,15-2 1-15,3-8 0 16,6-7-10-16,4-4-7 15,6-3 11-15,2 0 5 16,1-17 4-16,-3-7-13 16,-5 0-8-16,-4-1-1 15,-9 6-7-15,-11 0 6 16,-5 2 0-16,-3 3-10 16,0 4 3-16,-6-1-3 15,-15 3 11-15,-3 3-1 16,-1 2-9-16,1 3-17 15,3 0-9-15,5 0-42 16,5 0-79-16,-5 10-90 0,6 7-229 16,5-5-276-16</inkml:trace>
          <inkml:trace contextRef="#ctx0" brushRef="#br0" timeOffset="191542.4348">15060 7657 712 0,'0'0'300'15,"0"0"-209"-15,0 0-17 16,0 0 87-16,0 0 15 16,85 141 52-16,-57-81-71 15,-4 8-57-15,-12-1 8 16,-6 8-15-16,-6-8-6 16,0-2 70-16,-13-17-65 15,-5-6-56-15,4-15-20 0,-2-10-16 16,11-5-9-16,-2-11-26 15,7-1-25-15,0 0-76 16,7-1-155-16,7-11-377 0</inkml:trace>
        </inkml:traceGroup>
        <inkml:traceGroup>
          <inkml:annotationXML>
            <emma:emma xmlns:emma="http://www.w3.org/2003/04/emma" version="1.0">
              <emma:interpretation id="{37DFD8AF-CF01-4AD1-B1E3-388FA684C2BB}" emma:medium="tactile" emma:mode="ink">
                <msink:context xmlns:msink="http://schemas.microsoft.com/ink/2010/main" type="inkWord" rotatedBoundingBox="19879,10534 24025,10761 23907,12925 19761,12699"/>
              </emma:interpretation>
            </emma:emma>
          </inkml:annotationXML>
          <inkml:trace contextRef="#ctx0" brushRef="#br1" timeOffset="316018.5748">21409 8584 986 0,'0'0'259'15,"0"0"-127"-15,0 0 92 16,0 0 12-16,0 0-37 16,-21 186-65-16,2-134-58 15,4-3 17-15,2-6-15 16,5-7-29-16,5-9-20 16,0-4-9-16,3-6-18 0,0-5-2 15,0-1-47-15,0-5-53 16,6-6-76-16,9 0-193 15,4 0-170-15</inkml:trace>
          <inkml:trace contextRef="#ctx0" brushRef="#br1" timeOffset="315438.2417">22163 8597 481 0,'0'0'232'16,"0"0"-127"-16,0 0 1 15,0 0-31-15,0 0 10 16,0 0 3-16,0 0-22 16,-9 0 10-16,7 0 20 0,2 0 0 15,0 0-7 1,0 0 21-16,0 0-21 0,0 0-29 16,0 0-8-16,0 0-7 15,0 4-17-15,0 3-2 16,21 3 33-16,3 9 29 15,7 3 18-15,-2 2-35 16,-3 7-34-16,-5 2-20 16,-7 2-10-16,-4 6 11 15,-7 7 0-15,-3-2-8 16,0 1-9-16,-9 2 11 16,-13-2 0-16,-5-6-3 15,0-2-2-15,-1-8-1 0,4-7 8 16,8-10-7-1,8-2-7-15,1-9 1 0,7-3 13 16,0 0-14-16,0 0-34 16,4 0-70-16,7 0-166 15,-4 0-553-15</inkml:trace>
          <inkml:trace contextRef="#ctx0" brushRef="#br1" timeOffset="314214.0552">20048 8462 616 0,'0'0'292'16,"0"0"-104"-16,0 0-6 15,0 0-51-15,0 0-31 16,0 0-33-16,0 0-31 15,-55 7 3-15,38-2 30 16,-1-1 13-16,2 7 1 16,3 5-21-16,-2-1-21 0,1 6 2 15,-2 10 6-15,1 5-11 16,-4 7 14-16,4 3-1 16,1 7-20-16,-2 2-4 15,9-1 7-15,7 4 2 16,0 2-10-16,15-5 16 15,22-1 28-15,6-8 2 16,6-3-33-16,-1-13-25 16,-6-6-13-16,-5-8-1 15,-9-6-67-15,-9-9-51 16,-17-1-60-16,-2 0-85 0,0 0-301 16</inkml:trace>
          <inkml:trace contextRef="#ctx0" brushRef="#br1" timeOffset="316495.9594">21646 8647 980 0,'0'0'276'0,"0"0"-110"16,0 0 79-16,0 0-58 15,0 0-37-15,0 0-62 16,0 0-57-16,155-23-6 16,-136 46-6-16,-8 4-9 15,-4-4-4-15,-7 6 25 16,0-5 16-16,0 4 18 16,-18-1 2-16,-11 3-22 15,0 3-19-15,-5 1-9 0,7 2-11 16,6-5 0-16,8-6 2 15,13-6-6-15,0-3-1 16,16-5 13-16,23-3 10 16,9 0 54-16,7 1 7 15,-5-4-38-15,-11 4-29 16,-9-4-18-16,-12 1-21 16,-8 0-27-16,-7-5-35 15,0-1-57-15,0 0-97 16,-3-11-440-16</inkml:trace>
          <inkml:trace contextRef="#ctx0" brushRef="#br1" timeOffset="317945.6419">20337 8505 588 0,'0'0'587'0,"0"0"-432"16,0 0-17-16,0 0-27 16,0 0 20-16,0 0 10 15,0 0-64-15,-21 4-41 16,8 4 31-16,-8 9 38 16,-3 2-5-16,-3 6-20 0,-4 5-13 15,-3 9-15-15,2 4-17 16,4 6-14-16,4 3-6 15,11 3 7-15,7 0 2 16,6-1-3-16,0-2-8 16,27-3-4-16,7-8-9 15,8-10 12-15,1-15-6 16,1-13 8-16,-2-3 0 16,-5-11-14-16,-8-19-11 15,-8-6-8-15,-8-2-5 16,-13 2-16-16,0 7-5 15,-8 4-15-15,-23 14 37 0,-9 11 14 16,1 0 1-16,-1 13-13 16,9 14-129-16,17 9-147 15,7-11-261-15,7-6-422 0</inkml:trace>
          <inkml:trace contextRef="#ctx0" brushRef="#br1" timeOffset="319933.7329">20803 8618 492 0,'0'0'323'16,"0"0"-178"-16,0 0-15 15,0 0 2-15,0 0-16 16,0 0 5-16,0 0-35 15,-76 60-6-15,63-26 27 0,2 7-1 16,4 5 1-16,1 6-10 16,3-5-27-16,3-1-31 15,0-9 5-15,3-8 5 16,18-10-15-16,10-8-11 16,9-11-9-16,8 0 18 15,4 0-7-15,0-23-25 16,-6-6-16-16,-10-4-9 15,-12-1 1-15,-15 3 5 16,-9-5 7-16,0-2 11 16,-27 1 2-16,-12 8 3 15,-1 2 8-15,-2 10-3 0,8 6-9 16,10 6-37-16,5 5-216 16,14 0-350-16</inkml:trace>
          <inkml:trace contextRef="#ctx0" brushRef="#br0" timeOffset="165051.6782">18447 7751 29 0,'0'0'593'0,"0"0"-446"16,0 0-18-16,0 0-27 16,0 0-9-16,0 0 11 15,0 0 5-15,10-3-19 16,-10 0 13-16,0 1 13 15,0 2 4-15,0 0-27 16,0 0-21-16,0 0-11 16,0 0-9-16,0-4-6 15,0 4-7-15,0 0-10 16,0 0-8-16,-7 0-4 16,-5 0-8-16,0 0 12 0,-7 0-6 15,-2 0-14-15,0 12 1 16,-3 4-1-16,0 6 0 15,-1 0 2-15,3 2-3 16,8 4 1-16,-1-4 0 16,8 3-1-16,1 2 6 15,6-2-4-15,0-4 5 16,0 6 4-16,16-5 24 16,5 2-8-16,3-6-26 15,0 3 9-15,4-6 4 16,-4-4-14-16,-3-2 0 15,0-8-10-15,-2-3 10 16,2 0 1-16,4-3 31 16,-1-18-19-16,3-8-12 0,1 2 5 15,-7 0-5 1,-6 2 5-16,-3 3-6 0,-12 6 9 16,0 3 18-16,0 3-2 15,-21 3-13-15,-16 7-12 16,1 0 9-16,-4 0-9 15,8 0 0-15,6 11-52 16,8 5-53-16,9 18-166 16,4-8-265-16,1 0-345 0</inkml:trace>
          <inkml:trace contextRef="#ctx0" brushRef="#br0" timeOffset="199846.2958">20553 8079 836 0,'0'0'234'0,"0"0"-47"16,0 0 55-16,0 0-28 15,0 0-53-15,-15 148-28 0,6-115-29 16,-1-6-43-16,2-8-23 16,2-5-20-16,2-9-18 15,4-1-25-15,0-4-76 16,0 0-120-16,0 0-149 16,0 0-357-16</inkml:trace>
          <inkml:trace contextRef="#ctx0" brushRef="#br0" timeOffset="200923.9377">20919 7762 400 0,'0'0'156'15,"0"0"-94"-15,0 0 46 16,0 0 6-16,0 0 29 16,0 0-19-16,0 0-22 15,0-11 21-15,0 8-25 16,0 0-8-16,0-3-1 15,0 5 2-15,0-6-30 0,0 5-7 16,0-1-9-16,0 1 1 16,0 2-2-16,0 0 8 15,0-4 16-15,-3 4-5 16,-4 0-16-16,1 0-4 16,1 0-15-16,-5 0-13 15,1 0-9-15,0 0-6 16,0 0 1-16,-4 6 1 15,2 6-1-15,-4 4-1 16,-4 2 6-16,-2 8 4 16,0 4 5-16,-5 5-7 15,12 3 5-15,-1 1 24 16,9-3-6-16,2 0-1 16,4 1-14-16,0-7 6 15,0-3-7-15,0-5-9 0,13-5-5 16,-1-6 0-16,2-5 0 15,5-6 9-15,2 0 9 16,2 0 5-16,-2-17-5 16,0 0-10-16,-3 4-3 15,-4-1 0-15,-4 2-5 16,-7 2 0-16,-3 4 5 16,0 1-6-16,0-1-1 15,-13 4-8-15,-4-3-4 16,-5 2 13-16,3 3-13 15,8-3-11-15,1 3-39 16,5 0-85-16,5 0-211 16,0 0-298-16,0 0-371 0</inkml:trace>
          <inkml:trace contextRef="#ctx0" brushRef="#br0" timeOffset="-4.87954E7">19488 7163 462 0,'0'0'16'16,"0"0"-9"-16,0 0-4 15,0 0 57-15,0 0 148 16,0 0-26-16,0 0-66 16,-8-15-6-16,8 13 10 15,0-5-43-15,0 4-31 16,0-2-21-16,0-1-16 15,0 3 18-15,0 3 23 16,0 0 25-16,0 0-1 16,0 0-17-16,0-4-6 0,0 4 2 15,0 0 19-15,0 0 3 16,0 0-27-16,0 0-18 16,0 0-3-16,0 0 10 15,0-5 8-15,-5 3-2 16,2-4-19-16,-3-1 1 15,3 3-6-15,1-2 6 16,-3-1-10-16,2 3-9 16,0-3 6-16,0 0-12 15,-3 0 0-15,-1 4 1 0,1-2 0 16,-3 5-1 0,-4-2-2-16,-3 2-4 0,0 0 5 15,-3 0-6-15,1 0 7 16,-6 0-1-16,2 0 0 15,0 10-8-15,3-1 9 16,0 6-1-16,4-1 0 16,-1 0 1-16,-3 0-1 15,3 0 1-15,0-2-1 16,4 3 1-16,-1-4-1 16,1-4 1-16,-1 6-1 15,2-6 1-15,6 5-6 16,-1-3 6-16,-2 5-1 15,2 1 0-15,-2 2 1 16,-6-1 0-16,-2 4 0 0,1-2 0 16,-1-2 1-1,3 2-1-15,4-8 1 0,2 3 0 16,1-2-1-16,6 0 0 16,-3 4 2-16,0 2 10 15,0-1-3-15,-1 1-1 16,1-4-7-16,3-2 0 15,-3-2 0-15,0-1 1 16,3 1-1-16,-3-1 8 16,3 4 6-16,0 1 3 15,0 7-8-15,0 1-9 16,0 3 0-16,0 0 6 16,0 0-5-16,0-7 5 0,0-6-4 15,6-4 6-15,0 0-9 16,4-4 19-16,2 0 26 15,4 1 11-15,10 1-19 16,-1 3-13-16,3-1-18 16,-3 3-4-16,-1-2 4 15,-6-5-1-15,5 0-5 16,-1-3-18-16,3 0 9 16,3 0 8-16,-1-3-10 15,-5-5 10-15,-3 5 1 16,-7 0-1-16,1 3-6 15,-1 0 6-15,1 0 0 0,0 0-1 16,-1 0 2-16,1 0 1 16,0 0 0-16,-1-3 10 15,1-8-10-15,-1-2 8 16,-2 3-8-16,-4 2-1 16,0 5 0-16,-6 0 0 15,5 3-1-15,-5 0 0 16,0 0 0-16,0 0 0 15,0 0 0-15,0 0-10 16,0 0-38-16,0 0-36 16,-33 0-133-16,-5 3-257 15,-9 5-257-15</inkml:trace>
          <inkml:trace contextRef="#ctx0" brushRef="#br0" timeOffset="194396.6903">20103 7657 84 0,'10'-22'248'0,"-10"22"-30"16,0 0-35-16,0 0-23 15,0 0-41-15,0 0-21 16,0 0-25-16,0 0-13 16,0 0 6-16,0 0 2 15,0 0 17-15,0 0 20 16,0 0 16-16,0 0-12 0,0 0-21 15,0 0-23-15,0 0-5 16,0 0-27-16,0 0-11 16,0 0 0-16,0 0 0 15,0 0-7-15,0 0 1 16,0 0 3-16,0 0 8 16,0 0 14-16,0 0 10 15,0 0 0-15,0 0-11 16,0 0-10-16,-10 0-6 15,-3 0-12-15,-5 17-6 16,1 6-5-16,-6 4 1 16,2 5 12-16,3 6 9 0,4 7 2 15,1 1-3-15,5 9 14 16,3 3-3-16,5-2-8 16,0 4-1-16,0 0-6 15,16-1-11-15,-1-10-1 16,-2-5-5-16,-2-14 0 15,-4-11 0-15,-4-11 0 16,-3-6-1-16,3-2-1 16,-3 0 0-16,3 0-8 15,0 0-21-15,-3 0 0 16,3 0-38-16,-3 0-78 16,0 3-117-16,0 6-260 15,0-6-349-15</inkml:trace>
          <inkml:trace contextRef="#ctx0" brushRef="#br0" timeOffset="193878.638">20103 7657 104 0,'0'0'79'15,"0"0"-44"-15,0 0-35 16</inkml:trace>
          <inkml:trace contextRef="#ctx0" brushRef="#br0" timeOffset="198920.1778">20429 7715 570 0,'0'0'219'0,"0"0"-74"0,0 0-24 15,0 0-40 1,0 0-7-16,0 0 3 0,0 0 1 16,0 0 32-16,0 0 39 15,0 0 8-15,0 0-43 16,0 0-30-16,0 0-5 15,-3 0-6-15,-7 0-31 16,2 0-14-16,-8 5-18 16,-2 4-8-16,-3 1-1 15,2 2 11-15,1-1-3 16,0-1 4-16,-1 4 3 16,4-2 1-16,1 1 0 0,-2 4-6 15,-2 2-5-15,0 0 1 16,-1 5-6-16,4 0 0 15,3 5-1-15,2 1 1 16,5 0 5-16,2 3 5 16,3 3-10-16,0-2 6 15,0-5-6-15,0 0-1 16,0-6-1-16,0-10-8 16,8-2 8-16,8-8 1 15,0-2 10-15,5-1 21 16,3 0-6-16,0 0-17 15,0-1 3-15,1-13-10 16,-7-3 7-16,1-2-2 0,-8 0 0 16,2-6-3-1,-8 1-3-15,1 1-7 0,-6 6-2 16,0 4-2-16,0 9 4 16,-11 1 7-16,-10 3 7 15,-8 0-6-15,-3 5 0 16,1 14-1-16,4-2-16 15,6-5-61-15,8 0-79 16,13-12-218-16,0 0 2 16,9 0-299-16</inkml:trace>
          <inkml:trace contextRef="#ctx0" brushRef="#br0" timeOffset="201305.3563">21159 8052 1020 0,'0'0'505'16,"0"0"-354"-16,0 0 57 16,0 0 0-16,0 0-68 15,-40 156-44-15,25-118-52 16,-1 0-26-16,8-7-9 15,2-10-9-15,6-7-1 16,0-5-109-16,0-9-105 0,3 0-173 16,8 0-165-16</inkml:trace>
          <inkml:trace contextRef="#ctx0" brushRef="#br0" timeOffset="201772.2536">21457 7676 1084 0,'0'0'297'16,"0"0"-98"-16,0 0-63 15,0 0 39-15,0 0 57 16,0 0-73-16,0 162-40 16,0-110-32-16,-6-2-14 15,1-1-19-15,-5-2-29 0,4-4-12 16,3-4-7-16,-4-6-5 16,7-6-1-16,0-8-10 15,0-11-89-15,0-8-111 16,26-5-81-16,0-24-208 15,3 0-301-15</inkml:trace>
          <inkml:trace contextRef="#ctx0" brushRef="#br0" timeOffset="202268.0033">21585 7770 910 0,'0'0'282'15,"0"0"-96"-15,0 0-41 16,0 0-83-16,0 0 48 15,0 0 11-15,0 0-38 16,106-67 5-16,-87 66-3 16,-1 1-8-16,-5 0-45 0,-2 0-16 15,2 5-15 1,-1 7 16-16,0 0 18 0,3 5-7 16,-5-3-9-16,-1 2-5 15,-4 0-14-15,-5 3-6 16,0 2 6-16,0 3 27 15,-11 3 16-15,-10 2-3 16,0 2-12-16,2 0 8 16,9-7-2-16,7-4-6 15,3-4-6-15,0-6-8 16,32-4 2-16,10-6 35 16,13 0 14-16,1 0-17 15,2-11-25-15,-8 2-23 16,-21 4-80-16,-29 5-172 15,0 0-529-15,-11 0-392 0</inkml:trace>
          <inkml:trace contextRef="#ctx0" brushRef="#br0" timeOffset="202927.9344">22012 7613 150 0,'0'0'704'15,"0"0"-532"-15,0 0 22 16,0 0-77-16,0 0-23 15,0 0 40-15,0 0-9 16,79 22-1-16,-55 22 11 16,-6 11 1-16,-2 9-12 15,-13 8-4-15,-3 8-33 16,0 6-36-16,-10-2-27 16,-12-2 13-16,-4-7-19 0,-3-13-7 15,5-9-2 1,-2-9-1-16,7-11-1 0,4-9-6 15,6-2-1-15,6-9-17 16,3-2-54-16,0-9-107 16,9-2-162-16,6 0-451 0</inkml:trace>
        </inkml:traceGroup>
      </inkml:traceGroup>
    </inkml:traceGroup>
  </inkml:traceGroup>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01:20.70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12AE5508-61C5-45C3-B119-A8E1B869B1DF}" emma:medium="tactile" emma:mode="ink">
          <msink:context xmlns:msink="http://schemas.microsoft.com/ink/2010/main" type="inkDrawing" rotatedBoundingBox="11303,15187 11344,14514 11660,14533 11619,15206" semanticType="callout" shapeName="Other">
            <msink:sourceLink direction="with" ref="{9A49AD7D-CDB1-4A47-9494-691EFBF5A0D9}"/>
          </msink:context>
        </emma:interpretation>
      </emma:emma>
    </inkml:annotationXML>
    <inkml:trace contextRef="#ctx0" brushRef="#br0">1601-684 674 0,'0'0'221'16,"0"0"-75"-16,0 0-22 16,0 0-30-16,0 0-4 15,0 0 7-15,0 0 25 16,0-16 45-16,0 16 12 15,0 0-25-15,0 0-33 16,0 0-38-16,0 0-26 16,0 0-12-16,0 0-11 15,0 0-18-15,0 0-2 0,-6 0 23 16,-2 0-9-16,-8 0-13 16,-2 2-14-16,2 6 7 15,-5 6-1-15,3 2-6 16,-4 1 0-16,4 0 0 15,0 5 0-15,-1-1 0 16,1 4 0-16,0-1-1 16,6 2-1-16,0 3-11 15,3-5 6-15,2 7-3 16,4-6 3-16,3 5-4 16,0-6 1-16,0 8 3 15,0 1 0-15,0 1-5 16,0 2 2-16,0-4-5 15,0 1-10-15,3-6 15 16,10 1-4-16,2-6 1 0,1-6 1 16,5-3 4-16,0-9-6 15,6-4 13-15,1 0 0 16,5-9 1-16,-2-12 24 16,1-6-11-16,-6-2-8 15,-5 2-5-15,-10 3-1 16,-4-2 1-16,-7 7-1 15,0 2 0-15,0 2 0 16,-10 4 9-16,-11 6-9 16,-6 5-10-16,-7 0 2 15,1 0-13-15,3 14-56 16,2 7-50-16,9 11-144 16,8-3-87-16,8-10-134 0</inkml:trace>
  </inkml:traceGroup>
</inkml:ink>
</file>

<file path=ppt/ink/ink5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05:30.969"/>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680F6AA-83F8-4713-98DF-FEB54E8F5D17}" emma:medium="tactile" emma:mode="ink">
          <msink:context xmlns:msink="http://schemas.microsoft.com/ink/2010/main" type="writingRegion" rotatedBoundingBox="11712,4807 13113,4957 13049,5546 11649,5396">
            <msink:destinationLink direction="with" ref="{7B5CDAF0-8D02-440D-A5BF-01DC5F2F54EB}"/>
            <msink:destinationLink direction="with" ref="{34185868-8D11-45C4-8B57-2BF843AA792F}"/>
          </msink:context>
        </emma:interpretation>
      </emma:emma>
    </inkml:annotationXML>
    <inkml:traceGroup>
      <inkml:annotationXML>
        <emma:emma xmlns:emma="http://www.w3.org/2003/04/emma" version="1.0">
          <emma:interpretation id="{18466297-EDBE-499C-BDE5-D0453A2C4F71}" emma:medium="tactile" emma:mode="ink">
            <msink:context xmlns:msink="http://schemas.microsoft.com/ink/2010/main" type="paragraph" rotatedBoundingBox="11712,4807 13113,4957 13049,5546 11649,5396" alignmentLevel="1"/>
          </emma:interpretation>
        </emma:emma>
      </inkml:annotationXML>
      <inkml:traceGroup>
        <inkml:annotationXML>
          <emma:emma xmlns:emma="http://www.w3.org/2003/04/emma" version="1.0">
            <emma:interpretation id="{FB92EE77-60A0-4C71-A1BC-ED68D0ABBC24}" emma:medium="tactile" emma:mode="ink">
              <msink:context xmlns:msink="http://schemas.microsoft.com/ink/2010/main" type="line" rotatedBoundingBox="11712,4807 13113,4957 13049,5546 11649,5396"/>
            </emma:interpretation>
          </emma:emma>
        </inkml:annotationXML>
        <inkml:traceGroup>
          <inkml:annotationXML>
            <emma:emma xmlns:emma="http://www.w3.org/2003/04/emma" version="1.0">
              <emma:interpretation id="{1A730119-2D2D-4251-8B0F-CC05297ACCA1}" emma:medium="tactile" emma:mode="ink">
                <msink:context xmlns:msink="http://schemas.microsoft.com/ink/2010/main" type="inkWord" rotatedBoundingBox="11712,4807 13113,4957 13049,5546 11649,5396"/>
              </emma:interpretation>
              <emma:one-of disjunction-type="recognition" id="oneOf0">
                <emma:interpretation id="interp0" emma:lang="" emma:confidence="0">
                  <emma:literal>910</emma:literal>
                </emma:interpretation>
                <emma:interpretation id="interp1" emma:lang="" emma:confidence="0">
                  <emma:literal>9 10</emma:literal>
                </emma:interpretation>
                <emma:interpretation id="interp2" emma:lang="" emma:confidence="0">
                  <emma:literal>91 O</emma:literal>
                </emma:interpretation>
                <emma:interpretation id="interp3" emma:lang="" emma:confidence="0">
                  <emma:literal>91 o</emma:literal>
                </emma:interpretation>
                <emma:interpretation id="interp4" emma:lang="" emma:confidence="0">
                  <emma:literal>a 10</emma:literal>
                </emma:interpretation>
              </emma:one-of>
            </emma:emma>
          </inkml:annotationXML>
          <inkml:trace contextRef="#ctx0" brushRef="#br0">271 27 679 0,'0'0'345'0,"0"0"-72"0,0 0-24 16,0 0-51-16,0 0-43 15,0 0-38-15,0 0-66 16,-66 0-29-16,35 0-6 15,-6 0 12-15,2 3 12 16,1 11-3-16,6 5 4 16,6 0-12-16,11 6-16 15,8 0-13-15,3 2-2 16,0-3 2-16,3-5-14 16,11-5 2-16,5-8-18 0,-1-6 10 15,3 0 20-15,5-20 24 16,3-12-23-16,-1-8-1 15,-1-3-35-15,-6 7-1 16,-8 9 35-16,-7 10 1 16,-3 10 9-16,-3 7 23 15,0 0-1-15,0 3 9 16,0 21 24-16,0 16 20 16,0 6 13-16,0 6-20 15,0-1-14-15,2 2-16 16,5-4-18-16,-1-9-13 15,-3-4-1-15,-3-10-2 16,3-11-11-16,-3-4 4 0,0-5-6 16,3-6 0-16,-3 2-10 15,4-2-16-15,-4 3-18 16,3 3-21-16,2 2-33 16,5 4-143-16,-1-5-344 15,-4-1-230-15</inkml:trace>
          <inkml:trace contextRef="#ctx0" brushRef="#br0" timeOffset="638.7394">537 291 1051 0,'0'0'521'16,"0"0"-278"-16,0 0-31 15,0 0-145-15,0 0-42 16,0 0 13-16,0 0-28 15,103-92-9-15,-79 54 8 0,1-3-1 16,-4-3 17 0,0 4 17-16,-5 4 9 0,-8 8 17 15,-2 13 3-15,-3 9-19 16,-3 6-45-16,0 0-7 16,0 10 0-16,4 19 14 15,-1 5 22-15,0 5-7 16,2 1-9-16,2-1-5 15,2-1 1-15,1-2-9 16,-2 0-6-16,5 5 5 16,-5 0-5-16,-2 0 0 15,1 0-1-15,-4-5 0 16,0-5-12-16,-3-7-25 16,0-12-4-16,0 0 18 15,-9-9 23-15,-9-3 11 0,-7 0-10 16,1 0 0-1,2 0 0-15,4 0-1 0,10 0 7 16,3 0 7-16,5 0 5 16,0 0-5-16,0 0-14 15,13 0 6-15,11 0 35 16,4-3 16-16,2-5-20 16,4 0-37-16,-7 3-30 15,-2 5-125-15,-11 0-212 16,-4 0-511-16</inkml:trace>
          <inkml:trace contextRef="#ctx0" brushRef="#br0" timeOffset="1231.3022">1264 107 916 0,'0'0'260'16,"0"0"-31"-16,0 0-1 15,0 0-94-15,0 0-2 0,0 0-35 16,0 0-42-16,-40-27-20 16,22 27-10-16,-6 11-6 15,-4 13 14-15,-5 7-2 16,2 1 0-16,4 9 10 16,9 2 10-16,8 2 3 15,10-1-14-15,0-1-3 16,13-4-8-16,18-3-17 15,4-9-12-15,9-8 18 16,4-15-18-16,-3-4 6 16,-1 0 15-16,-5-23-21 15,-12-13-7-15,-6-8 7 0,-8-4 2 16,-13-8-1-16,0 1-1 16,0 4 0-16,-21 6 0 15,-7 14 15-15,-2 11 5 16,-7 13-20-16,3 7-58 15,0 0-103-15,5 17-126 16,10 9-306-16,7-6-276 0</inkml:trace>
        </inkml:traceGroup>
      </inkml:traceGroup>
    </inkml:traceGroup>
  </inkml:traceGroup>
</inkml:ink>
</file>

<file path=ppt/ink/ink5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05:33.394"/>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B5CDAF0-8D02-440D-A5BF-01DC5F2F54EB}" emma:medium="tactile" emma:mode="ink">
          <msink:context xmlns:msink="http://schemas.microsoft.com/ink/2010/main" type="inkDrawing" rotatedBoundingBox="11448,5631 12715,5685 12712,5738 11446,5683" semanticType="underline" shapeName="Other">
            <msink:sourceLink direction="with" ref="{5680F6AA-83F8-4713-98DF-FEB54E8F5D17}"/>
          </msink:context>
        </emma:interpretation>
      </emma:emma>
    </inkml:annotationXML>
    <inkml:trace contextRef="#ctx0" brushRef="#br0">0 9 613 0,'0'0'555'0,"0"0"-380"0,0 0-36 16,0 0-73-1,0 0-18-15,0 0 99 0,0 0-36 16,204 0-22-16,-140 0-4 16,12 0 21-16,13 0 0 15,14-4-10-15,10 0-44 16,6 4-25-16,-3 0-27 16,-8 8-31-16,-13 7 6 15,-19 2-10-15,-24-3-27 16,-19-5-65-16,-18-3-10 15,-12-6-41-15,-3 0 45 16,0-19-75-16,-6-8-507 0</inkml:trace>
  </inkml:traceGroup>
</inkml:ink>
</file>

<file path=ppt/ink/ink5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05:33.825"/>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4185868-8D11-45C4-8B57-2BF843AA792F}" emma:medium="tactile" emma:mode="ink">
          <msink:context xmlns:msink="http://schemas.microsoft.com/ink/2010/main" type="inkDrawing" rotatedBoundingBox="11590,5972 12433,5947 12434,5963 11591,5988" semanticType="underline" shapeName="Other">
            <msink:sourceLink direction="with" ref="{5680F6AA-83F8-4713-98DF-FEB54E8F5D17}"/>
          </msink:context>
        </emma:interpretation>
      </emma:emma>
    </inkml:annotationXML>
    <inkml:trace contextRef="#ctx0" brushRef="#br0">0 42 1045 0,'0'0'354'0,"0"0"-50"16,0 0-97-16,0 0-105 0,0 0 26 15,182-13 36-15,-97 7-50 16,1 2-37-16,-2 4-12 16,-7 0-30-16,-7 0-35 15,-9 0-33-15,-6 0-99 16,6 0-102-16,-13-4-344 16,-14-11-147-16</inkml:trace>
  </inkml:traceGroup>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35.850"/>
    </inkml:context>
    <inkml:brush xml:id="br0">
      <inkml:brushProperty name="width" value="0.04667" units="cm"/>
      <inkml:brushProperty name="height" value="0.04667" units="cm"/>
      <inkml:brushProperty name="fitToCurve" value="1"/>
    </inkml:brush>
  </inkml:definitions>
  <inkml:trace contextRef="#ctx0" brushRef="#br0">44 157 492 0,'0'0'283'16,"0"0"-144"-16,0 0-79 15,0 0-42-15,0 0-17 16,0 0 12-16,0 0 20 15,-38-57 51-15,38 52-18 16,0-7-41-16,0 4 14 16,0 2-7-16,0-1-3 15,0 0-13-15,0 1-6 16,0-1 0-16,-3 3 5 16,3-5 6-16,0 4 7 15,0-1 10-15,0 0 27 16,-3 1 3-16,3 5-2 15,0 0-12-15,0-7-28 16,0 7-17-16,0 0-9 16,0 0-10-16,0 0 1 0,0 0 8 15,0 0 1-15,0 0 1 16,0 0 8-16,0 7-7 16,0 0 22-16,0 8 17 15,3 1 21-15,7 8 1 16,-1 2-6-16,4-1-2 15,-4 0-9-15,1 2-21 16,-1 4-7-16,2-11-7 16,-9 2-2-16,4 1 0 15,-3 1 0-15,5 1 23 16,-2 1 29-16,2-1-14 16,3 0-11-16,-3 7-11 15,0-12-13-15,-2 0 1 0,-3-3-2 16,-3-8-3-16,3 3-6 15,-3-2 8-15,0-3-1 16,0 1 3-16,0 4 1 16,0-7 2-16,0 1 0 15,0 1-7-15,0 0-2 16,0 4-5-16,0 1 11 16,0-4 0-16,0 4-11 15,0-4 10-15,0 4-2 16,0-10 10-16,0 4-6 15,0-1-1-15,0 2-1 16,0-7-2-16,3 0 0 16,-3 0 7-16,0 0 0 15,0 0-2-15,0 0-14 16,0 0-17-16,0 0-56 0,0 0-74 16,0 0-135-16,0 0-108 15,0 0-3-15</inkml:trace>
  <inkml:trace contextRef="#ctx0" brushRef="#br0" timeOffset="1468.7123">456-14 560 0,'0'0'238'16,"0"0"-170"-16,0 0-62 16,0 0-6-16,0 0-1 15,0 0 1-15,0 0 11 16,-9 0 12-16,9 0 8 15,0 0-7-15,0 0-1 16,0 0 31-16,0 0-6 16,0 0 20-16,0 0-8 0,0 0-9 15,0 4 9 1,0-2-5-16,0 6 10 0,0 4 3 16,0 1-1-1,0 4-20-15,0 3 21 0,0 8 21 16,0-10-29-16,0 6 6 15,0 4 13-15,0 3-23 16,0 6 14-16,3 1 35 16,0-1-47-16,0 8-30 15,4-7-9-15,-1-4 0 16,0-3 20-16,1 0-11 16,-1-13-12-16,0-2-4 15,-3-2-6-15,1 1-4 16,-1 5 27-16,0-3-11 0,-3 3-3 15,0 1-2-15,3-8-5 16,-3-1-7-16,0-2 11 16,0-7-2-16,0-3 3 15,3 0 20-15,-3 0 16 16,3 0-8-16,-3 0-21 16,0 0-5-16,0 0-6 15,0 0-3-15,0 0 0 16,0 0-5-16,0 0 0 15,0 0 0-15,0 0 7 16,0 0 1-16,0 0 4 16,0 0-4-16,0 0-3 15,0 0-6-15,0 0-12 0,0 0-77 16,0 0-171 0,0 0-409-16,5 0 142 0</inkml:trace>
  <inkml:trace contextRef="#ctx0" brushRef="#br0" timeOffset="671.8538">104 280 469 0,'0'0'248'0,"0"0"-161"16,0 0-44-16,0 0 21 15,0 0-24-15,0 0-7 16,0 0 48-16,0 6 29 15,0-6 15-15,0 0-5 16,0 0-15-16,0 0-51 16,0 0-35-16,0 0 10 15,0 0 3-15,11 0 13 16,0 6 56-16,12-6 10 16,6 0-19-16,2 0-10 15,10 0-7-15,0 0-8 16,0 0-32-16,-2 0-4 0,-7-12-17 15,-7 7-3-15,-6 2 7 16,-10-1-6-16,1 2 1 16,-7 2-12-16,0 0 1 15,0 0 8-15,1-6 1 16,2 1-1-16,-3 2 2 16,3-4-6-16,-3 5-6 15,1-1 2-15,-4 3-2 16,3 0-1-16,-3 0-34 15,0 0-17-15,0 0-61 16,6 0-89-16,-3 5-34 16,0 5-163-16</inkml:trace>
</inkml:ink>
</file>

<file path=ppt/ink/ink6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09:12.53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499D805-B26C-4BF9-B46C-CDEEA52C38CD}" emma:medium="tactile" emma:mode="ink">
          <msink:context xmlns:msink="http://schemas.microsoft.com/ink/2010/main" type="writingRegion" rotatedBoundingBox="1080,383 33028,140 33039,1535 1091,1778"/>
        </emma:interpretation>
      </emma:emma>
    </inkml:annotationXML>
    <inkml:traceGroup>
      <inkml:annotationXML>
        <emma:emma xmlns:emma="http://www.w3.org/2003/04/emma" version="1.0">
          <emma:interpretation id="{890EAFF4-1CB7-4E48-BCC3-F96E0FED6A72}" emma:medium="tactile" emma:mode="ink">
            <msink:context xmlns:msink="http://schemas.microsoft.com/ink/2010/main" type="paragraph" rotatedBoundingBox="1080,383 33028,140 33039,1535 1091,1778" alignmentLevel="1"/>
          </emma:interpretation>
        </emma:emma>
      </inkml:annotationXML>
      <inkml:traceGroup>
        <inkml:annotationXML>
          <emma:emma xmlns:emma="http://www.w3.org/2003/04/emma" version="1.0">
            <emma:interpretation id="{FD1290E1-6BA3-4E43-ADC9-502D75CC17D6}" emma:medium="tactile" emma:mode="ink">
              <msink:context xmlns:msink="http://schemas.microsoft.com/ink/2010/main" type="line" rotatedBoundingBox="1080,383 33028,140 33039,1535 1091,1778"/>
            </emma:interpretation>
          </emma:emma>
        </inkml:annotationXML>
        <inkml:traceGroup>
          <inkml:annotationXML>
            <emma:emma xmlns:emma="http://www.w3.org/2003/04/emma" version="1.0">
              <emma:interpretation id="{C6109219-D1D0-4DE6-A425-1F891D0D7E28}" emma:medium="tactile" emma:mode="ink">
                <msink:context xmlns:msink="http://schemas.microsoft.com/ink/2010/main" type="inkWord" rotatedBoundingBox="1082,592 1991,586 1998,1482 1089,1489"/>
              </emma:interpretation>
              <emma:one-of disjunction-type="recognition" id="oneOf0">
                <emma:interpretation id="interp0" emma:lang="" emma:confidence="1">
                  <emma:literal/>
                </emma:interpretation>
              </emma:one-of>
            </emma:emma>
          </inkml:annotationXML>
          <inkml:trace contextRef="#ctx0" brushRef="#br0">123-7 107 0,'0'0'636'0,"0"0"-471"16,0 0-19-16,0 0-13 16,0 0-7-16,0 0-6 15,0-5-28-15,0 5-35 16,0 0-24-16,0 0 25 16,0-4 21-16,0 4 19 15,0 0 15-15,0 0-6 16,0 0-25-16,0 0-13 15,0 0-39-15,0 12-24 16,0 19 40-16,0 15 63 16,0 13-20-16,0 16 1 15,-7 12-22-15,-4 9 2 16,-5-1 0-16,-5-5-29 0,3-4-28 16,2-17-5-1,1-14-8-15,6-15 0 0,4-16 0 16,0-7-5-16,5-11-4 15,0-3-21-15,0-3-36 16,0 0-92-16,0 0-326 16,0 0-282-16</inkml:trace>
          <inkml:trace contextRef="#ctx0" brushRef="#br0" timeOffset="1780.4626">469 50 907 0,'0'0'393'15,"0"0"-237"-15,0 0 37 0,0 0-68 16,0 0 16 0,0 0-14-16,0 0-92 0,7 0-35 15,-7 49 103-15,0 15 45 16,-3 4-34-16,3 1-11 15,0-6-33-15,0-10-9 16,22-13-5-16,10-11-11 16,15-9-21-16,1-13-6 15,1-7-6-15,-4 0-12 16,-5-4-41-16,-6-21-48 16,-5-5-61-16,-8-7-67 15,-8-19-117-15,-7 7-228 16,-6 2-57-16</inkml:trace>
          <inkml:trace contextRef="#ctx0" brushRef="#br0" timeOffset="1786.4571">808 19 856 0,'0'0'286'0,"0"0"-53"16,0 0 22-16,0 0-96 16,0 0-10-16,0 0 22 15,0 0 1-15,97 229-1 16,-97-124-49-16,0 4-41 15,-9-9-32-15,-10-8-25 16,5-16-20-16,4-16-4 16,5-16-79-16,2-17-68 15,3-13-96-15,0-14-101 16,0-10-46-16,5-21-465 0</inkml:trace>
        </inkml:traceGroup>
        <inkml:traceGroup>
          <inkml:annotationXML>
            <emma:emma xmlns:emma="http://www.w3.org/2003/04/emma" version="1.0">
              <emma:interpretation id="{255A3B63-502E-4D47-A6ED-243560D821AC}" emma:medium="tactile" emma:mode="ink">
                <msink:context xmlns:msink="http://schemas.microsoft.com/ink/2010/main" type="inkWord" rotatedBoundingBox="2427,556 6259,527 6266,1431 2434,1460"/>
              </emma:interpretation>
              <emma:one-of disjunction-type="recognition" id="oneOf1">
                <emma:interpretation id="interp1" emma:lang="" emma:confidence="1">
                  <emma:literal/>
                </emma:interpretation>
              </emma:one-of>
            </emma:emma>
          </inkml:annotationXML>
          <inkml:trace contextRef="#ctx0" brushRef="#br0" timeOffset="2231.4883">3413 204 1200 0,'0'0'253'16,"0"0"10"-16,0 0-23 15,0 0-94-15,0 0 39 16,0 0-50-16,0 0-80 16,-122-9-15-16,98 29-16 15,6 4-18-15,3 6-6 16,9 4 0-16,6 0-1 16,0-3-8-16,0-3-10 0,14-8-39 15,7-8 6-15,5-8 10 16,0-4 26-16,5 0 16 15,-4-23 2-15,-3-4-2 16,-3-2 0-16,-8 3 12 16,-7 10 6-16,-6 8 17 15,0 8-9-15,0 0-26 16,3 10-6-16,7 23 6 16,2 6 55-16,2 4-8 15,5-2-25-15,2-8-9 16,4-8-13-16,-1-11-58 15,13-14-103-15,-4 0-144 16,-5-22-336-16</inkml:trace>
          <inkml:trace contextRef="#ctx0" brushRef="#br0" timeOffset="2603.7421">3839 215 1265 0,'0'0'773'16,"0"0"-629"-16,0 0-76 16,0 0-46-16,0 0 55 15,0 0-19-15,6 167-46 16,0-133-12-16,1-5-70 0,-2-12-10 16,5-13 21-16,-1-4 34 15,-1-2 25-15,8-25 19 16,-1-9 49-16,3-2 17 15,1-3-14-15,-1 5-18 16,-2 8-5-16,-5 12 34 16,2 8-17-16,-5 8-62 15,2 0 8-15,1 30 5 16,-1 9 5-16,3 1 4 16,-7 2-8-16,2-4-17 15,-5-11-1-15,4-5-21 16,-4-9-39-16,2-3-102 15,19-10-107-15,-1-6-293 0,7-17 166 16</inkml:trace>
          <inkml:trace contextRef="#ctx0" brushRef="#br0" timeOffset="3024.8658">4540 273 1482 0,'0'0'338'0,"0"0"-128"16,0 0-114-16,0 0-33 16,0 0 88-16,0 0-56 15,0 0-68-15,-87-25-27 0,61 51-1 16,-8 13 1-16,0 8 0 16,7-3 2-16,9-3-2 15,9-8 0-15,9-9-1 16,0-4-26-16,14-13 6 15,20-7-11-15,8 0 7 16,8-7 12-16,-5-20 12 16,-8-6 1-16,-10 3-10 15,-12 2 10-15,-8 9 6 16,-7 2 37-16,0 12 40 16,0 5-25-16,0 0-36 15,0 7-21-15,0 29 11 16,0 8 16-16,0 2 17 15,6 4-30-15,15-5-6 16,0-13-5-16,0-8-4 0,1-7-31 16,-4-11-55-16,10-6-72 15,-7-26-195-15,-2-3-492 0</inkml:trace>
          <inkml:trace contextRef="#ctx0" brushRef="#br0" timeOffset="3354.6706">5172 79 1758 0,'0'0'373'0,"0"0"-176"16,0 0-86-16,0 0-81 0,-182 51-6 15,161-8 5 1,11 7-22-16,10 1-7 0,5 9-21 15,29-7 11-15,9-1 10 16,0-6 0-16,-10 0 14 16,-12-3-13-16,-17 1-1 15,-4-4 18-15,-18 2 12 16,-22-7-5-16,-9-3 18 16,1-6 7-16,4-10-4 15,15-5-22-15,10-8-24 16,16-1-2-16,3-2-110 15,12 0-208-15,22 0-371 16,0 0 106-16</inkml:trace>
          <inkml:trace contextRef="#ctx0" brushRef="#br0" timeOffset="1793.4532">1566-53 948 0,'0'0'323'0,"0"0"-156"16,0 0 71-16,0 0-89 0,-162 37-2 15,125-4-29-15,16 6-57 16,15 1-47-16,6 8-14 16,16-2 0-16,29 2 0 15,13-2 23-15,3 0-23 16,-4 1-4-16,-7-1 4 15,-20 0-7-15,-21 4 1 16,-9-4 6-16,-12 4 27 16,-25-9 9-16,-8-3-10 15,2-11-9-15,7-8 0 16,12-9-2-16,11-10-2 16,13 0-13-16,0 0-11 15,18-17-60-15,25-14 38 0,9-5 33 16,6-5 9-16,3 3-9 15,-6 2 9-15,-7 4-2 16,-9-2 2-16,-5 5 6 16,-7-4 19-16,-12 0-18 15,-6-3-15-15,-9 6 9 16,0 3-10-16,0 8 10 16,-14 8 10-16,-12 11-13 15,-3 0 27-15,-2 22-13 16,1 19 6-16,5 14 7 15,13 3-6-15,12-5-9 16,0-3-19-16,24-15 0 16,26-8-38-16,10-12 38 0,7-13-1 15,-7-2-2-15,-10-5-141 16,-20-17-380-16,-18-1-504 16</inkml:trace>
          <inkml:trace contextRef="#ctx0" brushRef="#br0" timeOffset="1860.4105">2196 313 1375 0,'0'0'378'16,"0"0"-293"-16,0 0-21 15,0 0 36-15,32 143 2 0,-22-97-46 16,-1-5-53-16,1-9-3 16,-5-6-6-16,1-16-2 15,1-6 8-15,-1-4 37 16,3-4 33-16,3-20-10 16,6-8-1-16,0-11-30 15,4 3-21-15,-1 0-7 16,0 4 8-16,-3 6 14 15,-2 13 14-15,-6 9-33 16,-2 8-4-16,1 0-21 16,6 13 17-16,4 15 4 15,5 6 12-15,-2 6 26 0,-1-3 4 16,-2-8-21 0,-5-8-2-16,-1-4-18 0,-1-6 10 15,0-11-5-15,0 0-5 16,7 0 26-16,5-28-3 15,7-7-12-15,-2-7-6 16,2 4-5-16,-4 6 0 16,0 4 2-16,-4 14-3 15,-6 9-6-15,-2 5-12 16,1 0-1-16,-4 19 18 16,2 12 0-16,2 2 1 15,-1-3 10-15,1-7-10 16,0-6-38-16,8-7-117 0,33-10-115 15,-9-17-330 1,5-12-122-16</inkml:trace>
        </inkml:traceGroup>
        <inkml:traceGroup>
          <inkml:annotationXML>
            <emma:emma xmlns:emma="http://www.w3.org/2003/04/emma" version="1.0">
              <emma:interpretation id="{C86AB342-B749-48AD-9E9A-6F83CAF310E3}" emma:medium="tactile" emma:mode="ink">
                <msink:context xmlns:msink="http://schemas.microsoft.com/ink/2010/main" type="inkWord" rotatedBoundingBox="6854,556 10557,528 10563,1335 6861,1363"/>
              </emma:interpretation>
              <emma:one-of disjunction-type="recognition" id="oneOf2">
                <emma:interpretation id="interp2" emma:lang="" emma:confidence="1">
                  <emma:literal/>
                </emma:interpretation>
              </emma:one-of>
            </emma:emma>
          </inkml:annotationXML>
          <inkml:trace contextRef="#ctx0" brushRef="#br0" timeOffset="123708.1189">6536 472 707 0,'0'0'207'0,"0"0"-134"16,0 0 21-16,0 0-43 16,0 0 18-16,0 0 34 15,176-59-36-15,-154 45-34 16,-10 2 1-16,-3 2 28 16,-9-1 33-16,0 5 15 15,0-1-51-15,-16 0-21 16,-5 4-21-16,-6 3-9 0,-4 0 16 15,1 0-18-15,-1 11 3 16,5 12-2-16,4 6 14 16,7 8-15-16,5 1 4 15,10 3 9-15,0-1-18 16,4 2 14-16,23-9-15 16,7-4 0-16,1-10-4 15,12-7-37-15,22-12-75 16,-11 0-72-16,-9-3-153 0</inkml:trace>
          <inkml:trace contextRef="#ctx0" brushRef="#br0" timeOffset="124049.48">7053 443 1128 0,'0'0'239'16,"0"0"-80"-16,0 0-133 16,0 0-14-16,0 0-3 15,0 0 27-15,0 0 33 16,18 158-27-16,10-134-11 16,2-7 50-16,7-9 62 15,-1-8-63-15,-2 0-33 0,-1-13-16 16,-12-18-10-16,-6-1 10 15,-12-3 14-15,-3-2-2 16,-3 4-24-16,-24 9-19 16,-6 5-5-16,-1 13 4 15,-2 6-43-15,3 3-49 16,-17 43-89-16,11-3-162 16,9-4-176-16</inkml:trace>
          <inkml:trace contextRef="#ctx0" brushRef="#br0" timeOffset="124344.3734">7123-62 929 0,'0'0'203'0,"0"0"23"15,0 0-124-15,0 0-101 16,0 0 24-16,0 0 153 16,16 175 14-16,8-100-61 15,3-1-18-15,6-12-40 16,4-9-40-16,3-14-13 16,-4-8-20-16,-3-12-10 15,-5-7-108-15,-4-9-83 16,4-3-140-16,-11-5 20 15,-7-15-404-15</inkml:trace>
          <inkml:trace contextRef="#ctx0" brushRef="#br0" timeOffset="124650.5589">7537 368 1028 0,'0'0'328'0,"0"0"5"16,0 0-146-16,0 0-150 15,0 0-31-15,0 0 10 16,0 0 38-16,49 115-29 16,-25-71 1-16,0-6-2 15,3-11-18-15,-4-11 7 0,-2-9-13 16,3-7 15-16,-3 0 14 16,-3-30 9-16,4-9 7 15,-10-2-1-15,-3-2 3 16,-6 7-10-16,-3 9-27 15,0 10-10-15,0 8-34 16,0 6-52-16,0 3-91 16,0 0-21-16,0-2-88 15,-3 0-107-15,3-1-756 0</inkml:trace>
          <inkml:trace contextRef="#ctx0" brushRef="#br0" timeOffset="123302.6084">5769 346 776 0,'0'0'177'15,"0"0"-57"-15,0 0 17 16,0 0-46-16,6-181-8 16,15 143 11-16,3 3-9 15,4 10 14-15,-4 8-40 16,0 13-40-16,5 4-19 15,-3 0 0-15,4 4 13 16,1 19-11-16,0 0 16 16,-1 3-11-16,-6-4 12 15,1-1-11-15,-11-4-1 0,-4 0-7 16,-4-1-37 0,-6 0 22-16,0 6 15 0,-16 9 47 15,-13 2 26-15,-2 4 10 16,4 5-17-16,6-6-23 15,11-6-27-15,10-7-16 16,0-6-6-16,25-7 6 16,15-3 12-16,2-7 6 15,6 0 19-15,-6 0-37 16,-2 0-59-16,4-7-108 16,-15 3-315-16,-8 1-501 0</inkml:trace>
          <inkml:trace contextRef="#ctx0" brushRef="#br0" timeOffset="122904.1946">5875 169 591 0,'0'0'264'0,"0"0"-86"16,0 0-65-16,0 0-42 16,0 0 11-16,0 0 5 15,0-11 3-15,0 7 3 16,0-1 2-16,0 0-13 15,0-1-3-15,0 0 16 16,0 1 10-16,0 3-6 16,0-1-5-16,0 3-11 15,0 0-48-15,0 3-35 16,0 26 2-16,0 12 13 0,6 17 42 16,1 7-36-16,4 4-9 15,-1 0 5-15,-4-6-16 16,4-8 3-16,-5-9-4 15,1-8-64-15,-3-8-3 16,-1-8-38-16,-2-11-29 16,0-5-65-16,0-6-45 15,-8 0 61-15,-10-14-161 16,-1-9-702-16</inkml:trace>
          <inkml:trace contextRef="#ctx0" brushRef="#br0" timeOffset="125156.2682">8332 420 851 0,'0'0'263'16,"0"0"-21"-16,0 0-71 16,0 0-62-16,0 0-8 15,0 0 1-15,0 0-4 16,-71-19-64-16,47 19-12 16,0 5 41-16,6 21 0 15,2 4 8-15,11 10-18 16,5 1-19-16,0 7 30 15,24-4-8-15,9-8-35 0,7-5-20 16,5-10-1 0,0-9 0-16,2-12-68 0,-2 0-70 15,13-41-97-15,-13-6-296 16,-11-2-215-16</inkml:trace>
          <inkml:trace contextRef="#ctx0" brushRef="#br0" timeOffset="125480.5439">8703 439 416 0,'55'-172'416'16,"-73"136"-123"-16,2 6 13 15,3 5-11-15,8 18-162 16,5 7-133-16,0 7-298 15,11 18-24-15,8-3-669 0</inkml:trace>
          <inkml:trace contextRef="#ctx0" brushRef="#br0" timeOffset="125375.1185">8703 439 1313 0,'0'0'550'0,"0"0"-225"15,0 0-156-15,0 0-129 16,0 0-9-16,0 0-7 0,0 0 3 16,119 121-11-1,-98-77-16-15,-3-6-53 0,-9-5-25 16,-2-8-62-16,-7-9-70 15,0-13-57-15,0-3 143 16,0-34 49-16,0-9-175 16,-10-8-487-16</inkml:trace>
          <inkml:trace contextRef="#ctx0" brushRef="#br0" timeOffset="125760.0354">9138 380 1237 0,'0'0'177'15,"0"0"42"-15,0 0-1 16,0 0-79-16,55 166-38 16,-44-131-51-16,2-5-29 15,-5-6-6-15,-1-15-6 16,2-9 13-16,1 0 133 16,1-26 8-16,7-17-111 0,4-1-39 15,3-2-13-15,-1 8 0 16,0 7-12-16,-6 11-38 15,1 6-50-15,-4 9-27 16,-3 1-73-16,3 4-100 16,-2 0-35-16,-8 0-261 0</inkml:trace>
        </inkml:traceGroup>
        <inkml:traceGroup>
          <inkml:annotationXML>
            <emma:emma xmlns:emma="http://www.w3.org/2003/04/emma" version="1.0">
              <emma:interpretation id="{892EDF83-DA87-4C79-83BC-5E9E267F9B87}" emma:medium="tactile" emma:mode="ink">
                <msink:context xmlns:msink="http://schemas.microsoft.com/ink/2010/main" type="inkWord" rotatedBoundingBox="10931,648 14145,623 14151,1306 10937,1330"/>
              </emma:interpretation>
              <emma:one-of disjunction-type="recognition" id="oneOf3">
                <emma:interpretation id="interp3" emma:lang="" emma:confidence="1">
                  <emma:literal/>
                </emma:interpretation>
              </emma:one-of>
            </emma:emma>
          </inkml:annotationXML>
          <inkml:trace contextRef="#ctx0" brushRef="#br0" timeOffset="128049.5497">11076 519 757 0,'0'0'595'16,"0"0"-396"-16,0 0 93 0,0 0-196 15,0 0-65-15,0 0 15 16,103-176-13-16,-72 136-17 15,-4 1 0-15,-1 3-4 16,-8 9 26-16,-9 8 5 16,-7 8 15-16,-2 9-6 15,0 2-24-15,0 0-11 16,0 0-9-16,0 19-8 16,0 11 1-16,0 9-1 15,10 7 21-15,2 4 9 16,-3-2 16-16,3 1 12 15,-2-4 8-15,-5-9-36 16,5 1-7-16,-7-9-15 16,3-4-8-16,-1-7-2 0,-1-4-46 15,2-7-65-15,3-1-131 16,19-5-138-16,-4 0-163 16,7 0-181-16</inkml:trace>
          <inkml:trace contextRef="#ctx0" brushRef="#br0" timeOffset="128656.0709">11758 86 742 0,'0'0'292'0,"0"0"-83"0,0 0-14 15,0 0-101-15,0 0 40 16,0 0 0-16,0 0-90 16,-45-27-31-16,35 54 2 15,5 6-9-15,5 7 13 16,0 2 25-16,18 2-21 16,12-5 11-16,3-1 2 15,-2-6-12-15,-4-1-11 16,-14 0-13-16,-10-4 0 15,-3-1-7-15,-13 0 6 16,-19-2-11-16,-5-4 12 16,3-4 6-16,10-6-5 15,9-4 15-15,12-3-6 0,3-3-10 16,0 0-13-16,5 0-37 16,22-12 50-16,14-11 10 15,4-11 12-15,0-2-7 16,2-5-15-16,-5 0 10 15,-9 0-2-15,-5 3-8 16,-7-3 0-16,-2 2-1 16,-11 5-6-16,-5 5-3 15,-3 8-2-15,0 9 12 16,0 12 25-16,-14 0 12 16,-7 12-19-16,-5 20-6 15,5 10 30-15,3 4 1 16,6 1-4-16,12-5-8 0,0-10-8 15,0-8-9-15,27-10-14 16,10-5 28-16,5-9 1 16,11 0-21-16,4-4-8 15,15-23-179-15,-9 3-344 16,-18 0-236-16</inkml:trace>
          <inkml:trace contextRef="#ctx0" brushRef="#br0" timeOffset="126831.3943">9844 194 1182 0,'0'0'238'0,"0"0"88"15,0 0-114-15,0 0-113 16,0 0 25-16,0 0-46 16,124-146-39-16,-80 137-21 15,-2 9-18-15,-2 0 0 16,-13 11-23-16,-12 19-6 15,-12 9 7-15,-3 5 22 16,-9 2 0-16,-22-2 13 16,2-6 12-16,8-7-19 15,8-10-6-15,13-10-47 16,0-2-60-16,15-4 4 0,22 0 60 16,8 2 43-16,7 0 20 15,-4 5 12-15,-5 5-11 16,-12 4-2-16,-16 8-13 15,-15 7 13-15,0 5 15 16,-25 3 38-16,-17 0-29 16,-6-9-5-16,-5-4-27 15,4-12-10-15,4-14 1 16,5-5-2-16,16 0 1 16,9 0-1-16,15 0-12 15,0 0-85-15,18 0-211 16,19 0-59-16,2 0-170 0</inkml:trace>
          <inkml:trace contextRef="#ctx0" brushRef="#br0" timeOffset="126392.9946">10057 188 641 0,'0'0'551'0,"0"0"-306"15,0 0 21-15,0 0-204 16,0 0-29-16,0 0 93 16,-3 161 22-16,3-87-54 15,0-1-24-15,0-7-39 16,0-10-12-16,0-16-18 15,11-13-1-15,-3-10-39 16,-3-12-74-16,1-5-96 16,1-5-28-16,-4-16-38 15,-3-6-554-15</inkml:trace>
          <inkml:trace contextRef="#ctx0" brushRef="#br0" timeOffset="127396.3273">10586 377 833 0,'0'0'322'0,"0"0"-16"15,0 0-16-15,0 0-143 16,0 0-40-16,0 0-20 15,0 0-46-15,89-28-23 16,-59 22-18-16,-6 0-42 16,-1 3-98-16,1-4-192 15,-6-2 12-15,-7 4-364 0</inkml:trace>
          <inkml:trace contextRef="#ctx0" brushRef="#br0" timeOffset="127590.5104">10610 598 1207 0,'0'0'273'16,"0"0"-2"-16,0 0-166 15,0 0-93-15,0 0-12 16,0 0-134-16,0 0-145 15,150-59-88-15</inkml:trace>
          <inkml:trace contextRef="#ctx0" brushRef="#br0" timeOffset="129210.5344">12485 207 1258 0,'0'0'401'0,"0"0"-48"16,0 0-202-16,0 0-150 15,0 0 33-15,0 0 25 16,-39 166-23-16,30-113-5 15,7-10-25-15,2-12-6 16,0-15-6-16,0-16-16 16,11 0 22-16,7-11 40 15,3-22-18-15,1-6-2 16,-1-4-14-16,-3-1 8 16,0 3-12-16,1 10 4 15,-7 7 4-15,-3 13 14 0,4 6-6 16,-5 5-18-16,8 0-5 15,2 4-9-15,3 20 14 16,7 8 17-16,-4 8-2 16,-2-4 2-16,-1 3-16 15,-6-9 9-15,4-7-4 16,-8-9 4-16,2-9-10 16,-1-5 0-16,2 0 25 15,2-17 3-15,2-15-11 16,-2-8-16-16,-1 1 8 15,-3 3 1-15,-2 10 8 16,-8 13-11-16,1 13-7 16,0 0-35-16,4 30 6 15,2 15 29-15,3 1 19 16,2 2-5-16,5-6-7 0,-4-9-5 16,1-12 13-16,-8-6-15 15,-1-8-51-15,-7-7-96 16,0 0-163-16,0 0-420 0</inkml:trace>
        </inkml:traceGroup>
        <inkml:traceGroup>
          <inkml:annotationXML>
            <emma:emma xmlns:emma="http://www.w3.org/2003/04/emma" version="1.0">
              <emma:interpretation id="{A00486C2-815C-4F64-8F1D-9EC2E094AEB1}" emma:medium="tactile" emma:mode="ink">
                <msink:context xmlns:msink="http://schemas.microsoft.com/ink/2010/main" type="inkWord" rotatedBoundingBox="14450,798 16341,784 16346,1391 14455,1406"/>
              </emma:interpretation>
              <emma:one-of disjunction-type="recognition" id="oneOf4">
                <emma:interpretation id="interp4" emma:lang="" emma:confidence="1">
                  <emma:literal/>
                </emma:interpretation>
              </emma:one-of>
            </emma:emma>
          </inkml:annotationXML>
          <inkml:trace contextRef="#ctx0" brushRef="#br0" timeOffset="134076.0071">14081 363 530 0,'0'0'185'0,"0"0"-26"16,0 0-65-16,0 0-21 15,0 0 10-15,0 0-12 16,0 0 8-16,-21 0 10 16,21 0 2-16,0 0 31 15,-3 0-17-15,-4-5-45 16,1 0 4-16,0-5 12 16,-1 1 3-16,2-1-7 0,2 3-7 15,3-2 2 1,0 1-12-16,0-3-23 0,0 0-14 15,0 0-7-15,5-3 8 16,8 0-6-16,-1 3-3 16,0 1-1-16,1 1 0 15,-2 1-8-15,2 2 0 16,0 1 1-16,-5 3 7 16,2 2-1-16,-4-3-6 15,2 3 7-15,-1 0-3 16,2 0-6-16,-4 0-1 15,2 0-5-15,-1 16-9 16,-6 4 15-16,0 4 1 16,0 9 18-16,0 6 20 15,-8-2-11-15,-11 1-1 16,4 2-9-16,-4-6-5 0,1 2-6 16,-3-3-5-16,2 3 4 15,1-6-6-15,-3 4 0 16,2-8-9-16,-2-4 8 15,0 1 0-15,-3-10-10 16,2 1 11-16,0-4 0 16,4-3 1-16,4 0 6 15,7-4-7-15,4-3 0 16,3 0-1-16,0 0-1 16,0 0-13-16,0 0 3 15,10 0 12-15,4-6 22 0,4-2-21 16,1 0 23-16,6 5-6 15,-1 1-9-15,0 2-9 16,3 0 1-16,-2 0 9 16,2 0-4-16,4 0-4 15,-4-10 8-15,-3 0-10 16,-3-1 0-16,-5 6-38 16,-11-2-47-16,-5 7-93 15,0 0-185-15,0 7-137 16,0 3-1-16</inkml:trace>
          <inkml:trace contextRef="#ctx0" brushRef="#br0" timeOffset="129698.0621">13365 627 1575 0,'0'0'531'0,"0"0"-216"16,0 0-147-16,0 0-118 16,0 0-18-16,0 0-32 15,0 0-124-15,165-9-353 16,-141 9-396-16</inkml:trace>
          <inkml:trace contextRef="#ctx0" brushRef="#br0" timeOffset="129523.0523">13460 360 146 0,'0'0'1269'16,"0"0"-738"-16,0 0-138 15,0 0-193-15,0 0-90 16,0 0-32-16,0 0-30 15,79-19-32-15,-43 19-16 16,1 0-44-16,-10 0-70 16,-6 0-95-16,-21 0-150 15,0 0-273-15,-6 0 67 0</inkml:trace>
          <inkml:trace contextRef="#ctx0" brushRef="#br0" timeOffset="134581.1072">14492 317 842 0,'0'0'294'15,"0"0"-39"-15,0 0-75 16,0 0-102-16,0 0-48 15,0 0 15-15,0 0 45 0,-126 136-22 16,117-94-16-16,9-8-6 16,0-3 3-16,0-6 1 15,19-6 0-15,5-8-20 16,7-3 11-16,-1-6 15 16,-2-2-41-16,-1 0 0 15,-6 0 0-15,0 0 13 16,0-7 50-16,0-15-12 15,2-6-19-15,-2-5-11 16,-3-2-15-16,-12 1-8 16,-6 5-2-16,0 1-10 15,-3 4 11-15,-21 7 4 16,-4 9-16-16,1 2 0 16,2 5-28-16,4 1-57 0,2 0-83 15,5 0-148-15,4 0-263 16,5 0-364-16</inkml:trace>
          <inkml:trace contextRef="#ctx0" brushRef="#br0" timeOffset="134994.8203">14918 404 859 0,'0'0'184'0,"0"0"-71"16,0 0-56-16,0 0 6 15,0 142-4-15,0-90-1 16,0 0 116-16,3-5-12 15,18-9-5-15,6-11-36 16,7-10-31-16,2-11-6 16,10-6-6-16,-4-4-17 15,5-27-33-15,-11-9-14 16,-9-9-9-16,-11-6-5 16,-14 0-6-16,-2-1-13 15,-2 6 19-15,-29 11 4 16,-9 13 21-16,-5 9-16 0,-10 17-9 15,-3 0-13-15,-18 27-123 16,12 11-201-16,12-4-248 16</inkml:trace>
        </inkml:traceGroup>
        <inkml:traceGroup>
          <inkml:annotationXML>
            <emma:emma xmlns:emma="http://www.w3.org/2003/04/emma" version="1.0">
              <emma:interpretation id="{F2E9A5A1-00E2-47FE-A197-5A91BB77635B}" emma:medium="tactile" emma:mode="ink">
                <msink:context xmlns:msink="http://schemas.microsoft.com/ink/2010/main" type="inkWord" rotatedBoundingBox="17133,482 19705,463 19714,1636 17142,1656"/>
              </emma:interpretation>
              <emma:one-of disjunction-type="recognition" id="oneOf5">
                <emma:interpretation id="interp5" emma:lang="" emma:confidence="1">
                  <emma:literal/>
                </emma:interpretation>
              </emma:one-of>
            </emma:emma>
          </inkml:annotationXML>
          <inkml:trace contextRef="#ctx0" brushRef="#br0" timeOffset="138400.4049">16482 103 922 0,'0'0'153'16,"0"0"-29"-16,0 0-57 16,0 0-54-16,0 0 2 15,0 0 76-15,0 0 24 16,0 120 5-16,3-76 7 15,0 0-20-15,0 3-9 16,-3 4-22-16,0 2-10 16,0 1-5-16,0 5-20 15,0-3-23-15,0-2-10 16,0-9-6-16,-3-13-2 16,3-9-5-16,0-15-33 15,-3-8 31-15,3 0 7 0,-3-17 44 16,-4-21-31-1,2-12-12-15,-4-13-1 0,2-7-5 16,4-2-32-16,3 5-39 16,0 11 40-16,3 13 23 15,25 7 12-15,5 13 1 16,6 10 12-16,5 7-6 16,-4 6 0-16,-8 0-6 15,-7 9 0-15,-6 10-9 16,-11 3-1-16,-8 0 10 15,0 4 1-15,-8 3 31 16,-23 4-11-16,-3-4-21 16,1-1-21-16,5-6-34 15,7-5-99-15,8-7-128 16,10-7-116-16</inkml:trace>
          <inkml:trace contextRef="#ctx0" brushRef="#br0" timeOffset="138702.2832">16825 413 937 0,'0'0'338'16,"0"0"-148"-16,0 0-65 0,0 0-74 15,0 0 97 1,0 0-1-16,0 0-66 0,31 103-53 15,-12-97-3-15,-1-6-24 16,3 0 11-16,0-10 22 16,-2-13-27-16,-11-7-5 15,-5-3 4-15,-3-1-6 16,0 5-9-16,-8 7 9 16,-14 11-6-16,-2 11-34 15,-12 0-170-15,5 24-120 16,4-1-478-16</inkml:trace>
          <inkml:trace contextRef="#ctx0" brushRef="#br0" timeOffset="138972.8927">17200 289 1035 0,'0'0'295'15,"0"0"-108"-15,0 0 13 16,0 143-135-16,0-97 45 16,0-12 77-16,-3-5-109 15,3-12-47-15,0-10-20 16,0-7 40-16,0 0 81 16,0-22-46-16,10-13-86 15,11-7-46-15,6-1-49 16,4 7-85-16,14 12-138 0,-8 10-239 15,-11 6-228-15</inkml:trace>
          <inkml:trace contextRef="#ctx0" brushRef="#br0" timeOffset="139244.6851">17586 305 1107 0,'0'0'341'16,"0"0"-31"-16,0 0-164 15,0 0-81-15,0 0 12 16,0 0 23-16,0 0-47 16,-66 134-36-16,66-120-7 0,21-5-9 15,16-9 6 1,8 0 24-16,4-25-16 0,-3-11-15 16,-10-7-12-16,-12 2-9 15,-18 5 20-15,-6 12-44 16,-3 9-20-16,-26 15-4 15,-8 0-64-15,-3 8-72 16,6 15-57-16,13-10-96 0</inkml:trace>
          <inkml:trace contextRef="#ctx0" brushRef="#br0" timeOffset="139429.2548">17586 305 841 0,'198'-47'290'0,"-198"92"25"15,-3 20 14-15,-12 17-99 0,1 14-24 16,-5 2-90-16,4-2-65 16,2-6-41-16,7-11-10 15,3-14-69-15,3-25-59 16,0-18-65-16,0-22-115 16,0-22 105-16,-5-16-355 0</inkml:trace>
          <inkml:trace contextRef="#ctx0" brushRef="#br0" timeOffset="139557.1055">17657 592 1237 0,'0'0'521'15,"0"0"-260"-15,0 0-82 16,0 0-126-16,0 0-53 0,203-37-56 16,-153 25-522-16</inkml:trace>
          <inkml:trace contextRef="#ctx0" brushRef="#br0" timeOffset="137702.0526">16259-127 652 0,'0'0'234'0,"0"0"-50"0,0 0-61 15,0 0-2-15,0 0-10 16,0 0-16-16,0 0 6 16,0 11-27-16,-3-6-10 15,-5 3-24-15,-5 6-8 16,-5 8-6-16,-3 11 12 16,-6 11 6-16,-1 13 30 15,-2 14-7-15,2 12-23 16,7 7 18-16,9 0-10 15,12-2-9-15,0-6-2 16,30-6-22-16,16-10-13 0,8-9 40 16,4-10-6-1,-6-15-21-15,-9-9-17 0,-12-13 4 16,-17-3-6-16,-7-7-40 16,-7 0 26-16,0 0-45 15,-10 0-145-15,-11 0-375 16,0 0-546-16</inkml:trace>
          <inkml:trace contextRef="#ctx0" brushRef="#br0" timeOffset="139804.0406">18092 278 1679 0,'0'0'265'0,"0"0"-13"16,0 0-252-16,0 0 18 15,0 0-18-15,0 0 72 16,0 0-3-16,94 44 8 16,-67-44-34-16,1 0 27 0,-4-17-21 15,-2-14-49-15,-7-1-42 16,-9 2-121-16,-6 6-142 16,0 7-390-16,0 9-439 0</inkml:trace>
          <inkml:trace contextRef="#ctx0" brushRef="#br0" timeOffset="140141.3807">18455 297 940 0,'0'0'663'16,"0"0"-319"-16,0 0-83 0,0 0-183 15,0 0-33-15,0 0-21 16,0 0-24-16,87-69 0 15,-66 45-61-15,3-2-7 16,-8 2 35-16,-3 5-12 16,-13 6 6-16,0 2-20 15,0 6 22-15,-24 5 37 16,-10 0 30-16,-3 19 8 16,-5 15 12-16,5 14 49 15,10-2-7-15,12 4-5 16,15-7 5-16,0-9-32 15,29-10 17-15,15-8-13 16,1-10 2-16,-2-4-66 0,-10-2-18 16,-14 0-159-16,-11 0-333 15,-8 0-469-15</inkml:trace>
        </inkml:traceGroup>
        <inkml:traceGroup>
          <inkml:annotationXML>
            <emma:emma xmlns:emma="http://www.w3.org/2003/04/emma" version="1.0">
              <emma:interpretation id="{3E714798-DCE2-4C23-95A4-6E20382F3D17}" emma:medium="tactile" emma:mode="ink">
                <msink:context xmlns:msink="http://schemas.microsoft.com/ink/2010/main" type="inkWord" rotatedBoundingBox="20314,619 20734,616 20739,1244 20318,1247"/>
              </emma:interpretation>
              <emma:one-of disjunction-type="recognition" id="oneOf6">
                <emma:interpretation id="interp6" emma:lang="" emma:confidence="1">
                  <emma:literal/>
                </emma:interpretation>
              </emma:one-of>
            </emma:emma>
          </inkml:annotationXML>
          <inkml:trace contextRef="#ctx0" brushRef="#br0" timeOffset="140930.3394">19227 250 1166 0,'0'0'288'15,"0"0"189"-15,0 0-322 16,0 0-28-16,79-170 30 16,-42 140-40-16,-3 9-13 15,-1 7-41-15,-6 9-17 16,-3 5-40-16,-3 0-6 16,-5 24-15-16,-3 5 0 15,-8 11 14-15,-5-5 0 0,0-2-14 16,0-3 14-16,-8-8-18 15,-2-3-3-15,2-8-31 16,3-6 13-16,5-1 27 16,0-4-14-16,0 0-23 15,7 0-26-15,17 2 72 16,7 7 4-16,2 2 38 16,-2 2-2-16,-7 8-25 15,-11 7-10-15,-13 3-1 16,0 8 0-16,-10-5 22 15,-17-1 26-15,-10-4-9 16,1-10-11-16,-1-4-12 16,3-10 8-16,13-5 9 15,7 0 40-15,4 0-6 16,10 0-29-16,0 0-38 0,0 0-92 16,0 0-146-16,10 0-518 15</inkml:trace>
          <inkml:trace contextRef="#ctx0" brushRef="#br0" timeOffset="140514.7517">19323 80 1054 0,'0'0'367'0,"0"0"-78"16,0 0-27-16,0 0-59 16,0 162-11-16,-2-82-18 15,-4-3-100-15,0-4-37 16,3-9-26-16,3-16-11 15,0-18-21-15,0-13-49 16,0-9-54-16,0-8-43 0,0-10-51 16,-2-18-342-16,-4-3-263 0</inkml:trace>
        </inkml:traceGroup>
        <inkml:traceGroup>
          <inkml:annotationXML>
            <emma:emma xmlns:emma="http://www.w3.org/2003/04/emma" version="1.0">
              <emma:interpretation id="{A8CDE9A4-24A0-4760-9BD1-012D65EBB2B4}" emma:medium="tactile" emma:mode="ink">
                <msink:context xmlns:msink="http://schemas.microsoft.com/ink/2010/main" type="inkWord" rotatedBoundingBox="21298,374 23788,355 23795,1313 21305,1332"/>
              </emma:interpretation>
              <emma:one-of disjunction-type="recognition" id="oneOf7">
                <emma:interpretation id="interp7" emma:lang="" emma:confidence="1">
                  <emma:literal/>
                </emma:interpretation>
              </emma:one-of>
            </emma:emma>
          </inkml:annotationXML>
          <inkml:trace contextRef="#ctx0" brushRef="#br0" timeOffset="142244.0985">21230 303 1612 0,'0'0'333'0,"0"0"38"16,0 0-223-1,0 0-119-15,0 0-21 0,0 0-8 16,0 0-29-16,64-30-77 15,-43 14-30-15,-5-2 42 16,-8 2 19-16,-8-3-58 16,0 5 114-16,-8 2 19 15,-24 10 36-15,-4 2 14 16,-9 0-6-16,-3 28 0 16,-2 6-1-16,11 2 11 15,12 1-7-15,11-7 5 16,16-3-16-16,3-10-36 15,37-6-12-15,18-11-10 16,36 0-83-16,-12-19-296 16,-11-9-762-16</inkml:trace>
          <inkml:trace contextRef="#ctx0" brushRef="#br0" timeOffset="142525.4524">21620 89 1719 0,'0'0'371'16,"0"0"-34"-16,0 0-245 15,0 0-73-15,0 0 2 0,-176 120-6 16,147-65 0 0,18-1-15-16,11-4-13 0,3-12 12 15,34-12 1-15,5-13 5 16,6-13-5-16,7 0-8 15,6-36-62-15,6-13-137 16,3-14-372-16,3-6 58 16,12-32 213-16,-20 13-4 15,-20 9-25-15</inkml:trace>
          <inkml:trace contextRef="#ctx0" brushRef="#br0" timeOffset="142809.5889">21781 106 1647 0,'0'0'281'15,"0"0"116"-15,0 0-265 16,0 0-99-16,0 0-33 16,213-39-64-16,-149 39-236 15,-9 0-475-15</inkml:trace>
          <inkml:trace contextRef="#ctx0" brushRef="#br0" timeOffset="142687.9974">22079-248 1054 0,'0'0'581'15,"0"0"-182"-15,0 0-178 16,0 0-96-16,0 0 26 15,-95 186-59-15,74-105 13 16,6-1-41-16,6-1-40 0,3-7-12 16,-1-5-12-16,7-16-40 15,0-10-62-15,0-13-68 16,0-22-67-16,0-6-121 16,0 0-46-16</inkml:trace>
          <inkml:trace contextRef="#ctx0" brushRef="#br0" timeOffset="143184.9138">22590 207 3 0,'0'0'1437'16,"0"0"-1041"-16,0 0-32 15,-155 2-233-15,107 4-82 16,8 2-7-16,9 3-26 15,15 3-16-15,11 0-23 16,5-2-60-16,0 3-25 16,28-1 18-16,12-6 18 0,5-6 2 15,10-2-54-15,3 0-27 16,-5-10-22-16,0-7 88 16,-14-2 85-16,-15 5 69 15,-11 9 106-15,-13 5 94 16,0 0-46-16,0 0-51 15,-16 19-28-15,-2 8-12 16,0 13-21-16,4-4-56 16,1 3-30-16,7-3-4 15,-1-12-13-15,7 0-8 16,0-12-57-16,0-1-83 16,10-3-101-16,11-5-365 15,3-3-430-15</inkml:trace>
          <inkml:trace contextRef="#ctx0" brushRef="#br0" timeOffset="141571.3219">20572 262 170 0,'0'0'316'15,"0"0"-30"-15,0 0-65 0,0 0-63 16,0 0 2-16,0 0 13 16,0 0 22-16,-31-31-14 15,17 23-59-15,-7 0 19 16,-7 2-37-16,-9 6-50 15,-5 0-37-15,-6 0 8 16,1 12 4-16,10 12 0 16,8 0-5-16,10 4-3 15,14-1-12-15,5-5-9 16,0-5-39-16,18-7-22 16,17-10 7-16,12 0 18 15,4-10 36-15,-2-19-34 16,-9-5-9-16,-13 3-18 15,-15 10 61-15,-12 7 44 16,0 8 49-16,0 6-10 0,-18 3-53 16,-3 23-5-16,0 6 3 15,5 6-6-15,8-2-11 16,3-3-11-16,5-9-24 16,0-5-67-16,44-19-117 15,-1 0-358-15,-1-6-200 0</inkml:trace>
          <inkml:trace contextRef="#ctx0" brushRef="#br0" timeOffset="141814.3694">20891 4 317 0,'0'0'1105'0,"0"0"-835"0,0 0 52 15,0 0-221 1,0 0-52-16,0 0 3 0,-145 169-17 15,127-85-10-15,2 8-4 16,5-2 19-16,-2-2-21 16,3-14-10-16,5-17-9 15,2-18-10-15,3-17-73 16,0-20-109-16,0-2-104 16,0-33 25-16,8-11-101 15,-3-2-317-15</inkml:trace>
          <inkml:trace contextRef="#ctx0" brushRef="#br0" timeOffset="141910.8727">20685 443 1008 0,'0'0'400'0,"0"0"241"16,0 0-359-16,0 0-125 16,0 0-78-16,0 0-79 15,167-102-3-15,-118 95-243 16,-6-3-462-16</inkml:trace>
        </inkml:traceGroup>
        <inkml:traceGroup>
          <inkml:annotationXML>
            <emma:emma xmlns:emma="http://www.w3.org/2003/04/emma" version="1.0">
              <emma:interpretation id="{7E79F566-4A81-4ABD-AA8E-47E6B65589FE}" emma:medium="tactile" emma:mode="ink">
                <msink:context xmlns:msink="http://schemas.microsoft.com/ink/2010/main" type="inkWord" rotatedBoundingBox="24546,205 27309,184 27318,1340 24555,1361"/>
              </emma:interpretation>
            </emma:emma>
          </inkml:annotationXML>
          <inkml:trace contextRef="#ctx0" brushRef="#br0" timeOffset="144623.4604">24273-50 1360 0,'0'0'311'0,"0"0"-45"15,0 0-105-15,0 0-44 16,10 153 1-16,-10-87-46 16,0 4-39-16,0-1 0 15,0-7-33-15,-16-9-14 16,3-12-88-16,8-12-27 15,2-17-58-15,3-12 28 0,0 0 56 16,0-20-63-16,8-18 13 16,5-10 43-16,3-8 83 15,-5-6 27-15,7-7 75 16,1-1-8-16,6 1 29 16,5 6 121-16,4 10 51 15,0 12-71-15,1 12-21 16,2 10-61-16,-4 12-41 15,-6 7-32-15,-1 0-39 16,-12 31-3-16,-10 10-6 16,-4 10 0-16,0 8 6 15,-34 4 33-15,-8 0-32 16,-1-4 15-16,4-3-3 16,11-6-13-16,6-11 0 15,17-6-1-15,5-7 1 0,0-13-7 16,0-5-2-16,21-8 4 15,9 0 4-15,13-14-40 16,21-29-117-16,-9 5-435 16,-13 2-636-16</inkml:trace>
          <inkml:trace contextRef="#ctx0" brushRef="#br0" timeOffset="144867.0407">24720 273 1328 0,'0'0'394'0,"0"0"-25"0,0 0-150 16,0 0-148 0,0 0-2-16,0 0-25 0,0 0-13 15,50 143-19-15,-13-136-12 16,5-7-33-16,0 0 32 16,-5-22-39-16,-7-11-18 15,-15-8 1-15,-8 3 29 16,-7-1 7-16,0 10 20 15,-13 7-45-15,-15 11-32 16,4 8-235-16,6 3-216 0</inkml:trace>
          <inkml:trace contextRef="#ctx0" brushRef="#br0" timeOffset="145233.3592">24991 96 1513 0,'0'0'396'15,"0"0"-4"-15,0 0-254 16,0 0-90-16,190-48-42 15,-106 43-6-15,-10 1-184 16,-14 4-500-16</inkml:trace>
          <inkml:trace contextRef="#ctx0" brushRef="#br0" timeOffset="145106.4389">25281-195 1560 0,'0'0'364'0,"0"0"-65"16,0 0-171-16,0 0-94 15,0 0 31-15,-3 191 42 16,-4-108-34-16,1 3-34 16,-2-3-10-16,-5-7-11 15,5-10-2-15,-5-17-16 16,3-12-41-16,-1-18-88 15,-17-19-111-15,4 0-154 16,0-26-318-16</inkml:trace>
          <inkml:trace contextRef="#ctx0" brushRef="#br0" timeOffset="145608.8638">25689 86 1472 0,'0'0'266'0,"0"0"96"16,0 0-174-16,0 0-139 15,-174 0-22-15,132 17-2 16,8 7-10-16,10 1-10 16,8-1-5-16,14 1-14 15,2-5-13-15,0-7-16 16,21-2 12-16,16-11 18 15,8 0 12-15,7 0 1 16,6-6-14-16,-10-10 13 16,-9 2 0-16,-10 4 1 15,-18 5 7-15,-8 5 29 0,-3 0 26 16,0 5-15 0,0 22 29-16,-9 11 25 0,-3 6-5 15,3 1-43-15,6-8-28 16,3-11-25-16,0-10-108 15,45-16-82-15,1-12-164 16,0-16-382-16</inkml:trace>
          <inkml:trace contextRef="#ctx0" brushRef="#br0" timeOffset="145913.0233">25899-53 1588 0,'0'0'326'0,"0"0"21"16,0 0-242-16,0 0-105 16,0 0-3-16,0 0-22 15,0 0 25-15,-4 109 9 16,4-54 11-16,0-1 3 16,0-1 6-16,0-9 17 15,0-3-3-15,-6-10 11 16,-6-7-15-16,3-5-20 15,1-9-7-15,4-5-2 16,1-1-1-16,3-4 3 16,0 0 3-16,0 0-4 0,0 0-11 15,18-33-93 1,10 4-224-16,2-2-613 0</inkml:trace>
          <inkml:trace contextRef="#ctx0" brushRef="#br0" timeOffset="146431.4124">26105-423 854 0,'0'0'147'16,"0"0"105"-16,85 192 41 15,-59-88-68-15,-18 7-29 16,-8 8-29-16,-18 1-15 16,-28-2-38-16,-11-12-44 15,2-12-36-15,9-20-21 16,10-19-13-16,5-18-99 16,12-14-200-16,8-18-395 0</inkml:trace>
          <inkml:trace contextRef="#ctx0" brushRef="#br0" timeOffset="144016.0104">23488 63 725 0,'0'0'514'15,"0"0"-365"-15,0 0 149 16,0 0-170-16,0 0-43 15,161-24-23-15,-133 24-62 16,-4 17-12-16,-11 2-19 16,-10 5 5-16,-3 2 26 15,-13 7 42-15,-27-1 42 16,-10 6-35-16,-3 1-16 16,8-1-11-16,11-6 9 15,19-1-3-15,12-7-28 16,3 0 0-16,27-12-26 0,22-7 25 15,12-5-15-15,5 0 16 16,-4 0-6-16,-11-17-35 16,-20 0-265-16,-20 0-291 0</inkml:trace>
        </inkml:traceGroup>
        <inkml:traceGroup>
          <inkml:annotationXML>
            <emma:emma xmlns:emma="http://www.w3.org/2003/04/emma" version="1.0">
              <emma:interpretation id="{FB2E5603-7551-44AF-B098-42033101E763}" emma:medium="tactile" emma:mode="ink">
                <msink:context xmlns:msink="http://schemas.microsoft.com/ink/2010/main" type="inkWord" rotatedBoundingBox="28077,417 30053,402 30059,1169 28083,1184"/>
              </emma:interpretation>
              <emma:one-of disjunction-type="recognition" id="oneOf8">
                <emma:interpretation id="interp8" emma:lang="" emma:confidence="1">
                  <emma:literal/>
                </emma:interpretation>
              </emma:one-of>
            </emma:emma>
          </inkml:annotationXML>
          <inkml:trace contextRef="#ctx0" brushRef="#br0" timeOffset="313770.5495">27490 286 1086 0,'0'0'267'0,"0"0"73"0,0 0-197 16,0 0-121-16,0 0-22 15,0 0 13-15,0 0 78 16,31 82 31-16,-16-51-35 16,3-7-21-16,3-4 5 15,5-10-22-15,0-7 9 16,1-3-12-16,7-3-10 16,3-24-2-16,-1-12-15 15,-2-7-9-15,-4-1-4 16,-12 3 2-16,-5 9-8 0,-13 10-10 15,0 11-18 1,0 11-48-16,-10 3-66 0,-14 0-140 16,-3 17-88-16,2 0-38 15,14-9-603-15</inkml:trace>
          <inkml:trace contextRef="#ctx0" brushRef="#br0" timeOffset="314182.22">27965 119 1167 0,'0'0'319'0,"0"0"70"16,0 0-103-1,0 0-172-15,197-25-61 0,-134 25-53 16,-10 0-106-16,18 0-182 16,-16 0-231-16,-10 0-422 0</inkml:trace>
          <inkml:trace contextRef="#ctx0" brushRef="#br0" timeOffset="314029.4271">28151-199 1174 0,'0'0'258'0,"0"0"71"16,0 0-228-16,0 0-93 16,0 0 39-16,0 0 38 0,0 179 49 15,6-111-56-15,12-1-31 16,6 3-17-16,4-7-6 15,-1-6 27-15,-3-9-11 16,-5-14-40-16,-7-8-41 16,-6-13-40-16,-6-7-67 15,-11-6-101-15,-18-19-45 16,-7-12-331-16</inkml:trace>
          <inkml:trace contextRef="#ctx0" brushRef="#br0" timeOffset="314562.4881">28507 132 1043 0,'0'0'298'16,"0"0"70"-16,0 0-156 0,0 0-8 16,0 0-20-1,0 0-55-15,0 0-62 0,-31-24-51 16,10 38 7-16,0 16-23 15,2 6 0-15,8 4-10 16,8 1 9-16,3-5-33 16,0-5-35-16,14-13-9 15,12-9 2-15,3-9 41 16,5 0 35-16,6-17 3 16,-4-18 5-16,-6-7 3 15,-5 4 10-15,-13 6 39 16,-7 9 8-16,-5 16-10 15,0 7-58-15,0 0-28 0,0 26 28 16,0 13 13 0,0 1 2-16,0 4-6 0,0-4-9 15,16-11-4-15,5-3 3 16,0-13-23-16,5-11-109 16,0-7-213-16,-2-22 9 15,-2-9-665-15</inkml:trace>
          <inkml:trace contextRef="#ctx0" brushRef="#br0" timeOffset="313427.2208">26991 169 140 0,'0'0'692'0,"0"0"-510"16,0 0 22-16,0 0-66 16,0 0-31-16,0 0-2 15,0 0-48-15,0 0 16 16,18-135-6-16,10 120-10 0,5 3 1 16,8 1 18-16,1 3-9 15,0 4-6-15,1 4-33 16,-4 0-9-16,-5 12 18 15,-7 9-28-15,-6 10 0 16,-11 0-9-16,-7 1 13 16,-3 1-1-16,0-1 21 15,-6-1-2-15,-15 1-12 16,-4-2-1-16,-2-2 1 16,3-1-11-16,3-2-7 15,2-4-1-15,7-1 7 16,6-4-7-16,6-6 0 15,0 0-6-15,0-4-1 0,8-1 7 16,16-3 0-16,5-2 47 16,-3 6-7-16,5-1-12 15,-7 1-28-15,-2 4-37 16,-4 0-109-16,0-3-125 16,-5-1-305-16,-2-6-407 0</inkml:trace>
          <inkml:trace contextRef="#ctx0" brushRef="#br0" timeOffset="312895.1046">27098-46 235 0,'-6'17'233'0,"9"-17"-60"0,0 0-53 0,-3 0-79 16,3-2-29-16,-3-1 2 0,0 3 17 15,0 0-2-15,0 0-9 16,0 0 13-16,0 0 18 16,0 0 24-16,0 0-13 15,0 0 0-15,0 0 11 16,0 0-2-16,0 0 8 16,0 0-15-16,0 0-6 15,0 0-7-15,0 0 2 16,0 0 4-16,0 0 7 15,0 0-19-15,0 0-13 16,0 0-29-16,0 0-3 16,0 14 0-16,0 10 15 15,5 15 35-15,5 7 41 0,-4 11 7 16,0 4-4 0,-2 5-29-16,-4-3-12 0,0-9-19 15,0-7-16-15,0-12 1 16,0-7-7-16,0-12-4 15,0-5-8-15,0-7-10 16,0 4-31-16,0-6-50 16,3 0-69-16,12 1-101 15,-4-1-77-15,2-2-247 0</inkml:trace>
          <inkml:trace contextRef="#ctx0" brushRef="#br0" timeOffset="312542.0263">27098-46 235 0</inkml:trace>
          <inkml:trace contextRef="#ctx0" brushRef="#br0" timeOffset="312244.202">27098-46 214 0,'0'0'109'0,"0"0"-109"16,0 0-52-16,0 0-160 0</inkml:trace>
          <inkml:trace contextRef="#ctx0" brushRef="#br0" timeOffset="314826.2551">28851 79 1109 0,'0'0'262'0,"0"0"67"16,0 0-161-16,0 0-95 15,0 0-32-15,0 0-35 0,0 0-6 16,-43 130-35-16,86-81-12 15,3 6 37-15,-10-2-31 16,-9-3-7-16,-17-4 32 16,-10-8 16-16,-7-9 16 15,-23-7 4-15,-4-11 1 16,5-11 17-16,3 0-19 16,11 0-19-16,15-23-131 15,0 0-189-15,28 0-638 0</inkml:trace>
        </inkml:traceGroup>
        <inkml:traceGroup>
          <inkml:annotationXML>
            <emma:emma xmlns:emma="http://www.w3.org/2003/04/emma" version="1.0">
              <emma:interpretation id="{993C4AC8-13BD-4A69-BF2A-D6B1FD4BF3E6}" emma:medium="tactile" emma:mode="ink">
                <msink:context xmlns:msink="http://schemas.microsoft.com/ink/2010/main" type="inkWord" rotatedBoundingBox="30352,378 33030,358 33035,1101 30358,1122"/>
              </emma:interpretation>
              <emma:one-of disjunction-type="recognition" id="oneOf9">
                <emma:interpretation id="interp9" emma:lang="" emma:confidence="0">
                  <emma:literal>sariticas</emma:literal>
                </emma:interpretation>
                <emma:interpretation id="interp10" emma:lang="" emma:confidence="0">
                  <emma:literal>suniticas</emma:literal>
                </emma:interpretation>
                <emma:interpretation id="interp11" emma:lang="" emma:confidence="0">
                  <emma:literal>santicas</emma:literal>
                </emma:interpretation>
                <emma:interpretation id="interp12" emma:lang="" emma:confidence="0">
                  <emma:literal>sarticas</emma:literal>
                </emma:interpretation>
                <emma:interpretation id="interp13" emma:lang="" emma:confidence="0">
                  <emma:literal>saritica</emma:literal>
                </emma:interpretation>
              </emma:one-of>
            </emma:emma>
          </inkml:annotationXML>
          <inkml:trace contextRef="#ctx0" brushRef="#br0" timeOffset="315346.6131">29555 46 461 0,'0'0'667'0,"0"0"-410"0,0 0 75 16,0 0-176-16,0 0-27 16,0 0-17-16,0 0-28 15,-92-82-21-15,61 82-18 16,-6 0-14-16,2 26-2 16,1 18 1-16,3 11 25 15,10 2-9-15,15 4-15 16,6-4-4-16,0-4-18 15,27-12 3-15,7-9 7 16,0-13-7-16,2-8-3 16,-3-8-9-16,3-3-71 15,-5-3-143-15,-9-11-447 0</inkml:trace>
          <inkml:trace contextRef="#ctx0" brushRef="#br0" timeOffset="315682.0016">29627 113 1667 0,'0'0'478'0,"0"0"-130"16,0 0-232-16,0 0-109 15,0 0 21-15,0 0-17 16,76 190 3-16,-64-135-13 0,-6-9-1 15,0-11 7-15,1-12 4 16,-4-13-10-16,2-6 9 16,2-4 4-16,7-10 8 15,8-23 20-15,9-8-42 16,5-5-9-16,4-3-26 16,0 5-4-16,-11 14 4 15,-6 8-13-15,-12 15 14 16,-5 7-6-16,-6 1-39 15,0 27 55-15,0 7 24 16,0 7 43-16,0-1-28 16,0-5 3-16,0-7-18 0,0-7-12 15,0-7-93-15,0-13-138 16,0-2-84-16,0-39 143 16,0-9-182-16,4-7-782 0</inkml:trace>
          <inkml:trace contextRef="#ctx0" brushRef="#br0" timeOffset="315831.3756">29961-182 1190 0,'0'0'486'16,"0"0"53"-16,0 0-308 15,0 0-125-15,0 0-90 16,0 0-16-16,0 0-57 16,19 13-11-16,2 7-102 15,22-1-145-15,-6-8-286 16,-2-8-318-16</inkml:trace>
          <inkml:trace contextRef="#ctx0" brushRef="#br0" timeOffset="316207.5198">30129 142 1280 0,'0'0'363'16,"0"0"155"-16,0 0-293 16,185-50-130-16,-117 38-26 15,-10 7-69-15,5 5-79 16,-18 0-266-16,-11 4-275 0</inkml:trace>
          <inkml:trace contextRef="#ctx0" brushRef="#br0" timeOffset="316055.647">30437-238 1144 0,'0'0'394'16,"0"0"79"-16,0 0-352 15,0 0-120-15,0 0-1 16,0 0 59-16,0 173 18 15,3-96-34-15,2 5 0 16,-2 2 19-16,4-4-22 16,-4-8-18-16,-3-10-8 15,3-11-14-15,0-18-8 16,0-13-60-16,-1-11-52 0,-2-9-107 16,0-20-46-16,0-12-133 15</inkml:trace>
          <inkml:trace contextRef="#ctx0" brushRef="#br0" timeOffset="316490.744">30680 138 694 0,'0'0'728'15,"0"0"-218"-15,0 0-231 16,0 0-171-16,0 0-49 15,-19 175-23-15,11-135-21 16,1-11-15-16,4-10-82 16,3-16-86-16,0-3-3 15,0-17 48-15,16-33-112 0,5-13 84 16,0-12 3 0,-3-11 33-16,-2 4 115 0,-3 11 19 15,-11 15 93-15,-2 20 27 16,0 19 8-16,0 14-147 15,0 3-3-15,0 10-157 16,3 19 10-16,0-2-159 0</inkml:trace>
          <inkml:trace contextRef="#ctx0" brushRef="#br0" timeOffset="316792.1706">31006 119 1114 0,'0'0'261'0,"0"0"230"16,0 0-319-16,0 0-94 15,0 0-41-15,0 0 7 16,0 0 48-16,-86 155-3 15,72-99-34-15,7-6-24 16,7-14-6-16,0-5-20 16,15-14-5-16,19-15-15 15,8-2 0-15,13-2-39 16,30-46-43-16,-9 0-289 0,-8 4-471 16</inkml:trace>
          <inkml:trace contextRef="#ctx0" brushRef="#br0" timeOffset="317189.4187">31417 176 937 0,'0'0'367'16,"0"0"11"-16,0 0-134 16,0 0-168-16,0 0-41 15,0 0-32-15,0 0-3 16,-64-38-21-16,36 38 7 15,-6 0 14-15,4 14 23 16,4 5 10-16,7 0 17 16,7 3-6-16,9 0-22 0,3 1-20 15,0-2-1-15,15-2-1 16,9-3 31-16,3-2-1 16,4-7 8-16,-1-7 8 15,4 0-12-15,0-16-15 16,-5-5-5-16,-3 2-5 15,-12 3 4-15,-7 7 31 16,-7 9-44-16,0 0-10 16,0 21-24-16,0 16 34 15,0 5 37-15,0-3-4 16,0-5-33-16,0-7-5 16,0-11-62-16,11-13-106 15,7-3-305-15,4 0-21 0</inkml:trace>
          <inkml:trace contextRef="#ctx0" brushRef="#br0" timeOffset="317561.1173">31943 4 1026 0,'0'0'264'0,"0"0"71"16,0 0-166-16,0 0-71 16,0 0-37-16,0 0-7 15,0 0 17-15,-134 46 3 16,113-16-6-16,8 5-10 0,11-1-26 16,2 2-19-16,2-3 10 15,20-3 15-15,-1-4 30 16,-3 0-19-16,-2-4-13 15,-11-3-21-15,-5 0-8 16,0 3 2-16,-14-3-9 16,-14 0 0-16,1-2 0 15,3-4 0-15,6-4-12 16,5-4-10-16,7 0-72 16,6 4-100-16,0-2-276 15,0-3-214-15</inkml:trace>
        </inkml:traceGroup>
      </inkml:traceGroup>
    </inkml:traceGroup>
  </inkml:traceGroup>
</inkml:ink>
</file>

<file path=ppt/ink/ink6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16:15.89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4BE5AA9A-DE82-493E-847F-60902873F8FE}" emma:medium="tactile" emma:mode="ink">
          <msink:context xmlns:msink="http://schemas.microsoft.com/ink/2010/main" type="writingRegion" rotatedBoundingBox="-861,4777 -803,4777 -803,4803 -861,4803"/>
        </emma:interpretation>
      </emma:emma>
    </inkml:annotationXML>
    <inkml:traceGroup>
      <inkml:annotationXML>
        <emma:emma xmlns:emma="http://www.w3.org/2003/04/emma" version="1.0">
          <emma:interpretation id="{1FABC865-F3F2-4C71-AFBC-DCDD0C2E59D0}" emma:medium="tactile" emma:mode="ink">
            <msink:context xmlns:msink="http://schemas.microsoft.com/ink/2010/main" type="paragraph" rotatedBoundingBox="-861,4777 -803,4777 -803,4803 -861,4803" alignmentLevel="1"/>
          </emma:interpretation>
        </emma:emma>
      </inkml:annotationXML>
      <inkml:traceGroup>
        <inkml:annotationXML>
          <emma:emma xmlns:emma="http://www.w3.org/2003/04/emma" version="1.0">
            <emma:interpretation id="{8D2B4151-B2DC-40A6-8EA4-FEE86FB9B0FD}" emma:medium="tactile" emma:mode="ink">
              <msink:context xmlns:msink="http://schemas.microsoft.com/ink/2010/main" type="line" rotatedBoundingBox="-861,4777 -803,4777 -803,4803 -861,4803"/>
            </emma:interpretation>
          </emma:emma>
        </inkml:annotationXML>
        <inkml:traceGroup>
          <inkml:annotationXML>
            <emma:emma xmlns:emma="http://www.w3.org/2003/04/emma" version="1.0">
              <emma:interpretation id="{3189117C-44DD-4DF5-B477-C797634BA9FE}" emma:medium="tactile" emma:mode="ink">
                <msink:context xmlns:msink="http://schemas.microsoft.com/ink/2010/main" type="inkWord" rotatedBoundingBox="-861,4777 -803,4777 -803,4803 -861,4803"/>
              </emma:interpretation>
              <emma:one-of disjunction-type="recognition" id="oneOf0">
                <emma:interpretation id="interp0" emma:lang="" emma:confidence="1">
                  <emma:literal/>
                </emma:interpretation>
              </emma:one-of>
            </emma:emma>
          </inkml:annotationXML>
          <inkml:trace contextRef="#ctx0" brushRef="#br0">58 0 0 0,'-3'0'0'0,"-5"0"0"16,5 0 0-16,-3 0 0 15,-4 9 0-15,-2-1 0 0,-4 1 0 16</inkml:trace>
        </inkml:traceGroup>
      </inkml:traceGroup>
    </inkml:traceGroup>
  </inkml:traceGroup>
</inkml:ink>
</file>

<file path=ppt/ink/ink6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20.993"/>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1E84BED-E790-4CAB-A0E3-23A986AA959B}" emma:medium="tactile" emma:mode="ink">
          <msink:context xmlns:msink="http://schemas.microsoft.com/ink/2010/main" type="writingRegion" rotatedBoundingBox="16156,5630 27512,5607 27517,8280 16161,8302"/>
        </emma:interpretation>
      </emma:emma>
    </inkml:annotationXML>
    <inkml:traceGroup>
      <inkml:annotationXML>
        <emma:emma xmlns:emma="http://www.w3.org/2003/04/emma" version="1.0">
          <emma:interpretation id="{C991DB17-69B5-42E1-9A0C-FB1552F4D96A}" emma:medium="tactile" emma:mode="ink">
            <msink:context xmlns:msink="http://schemas.microsoft.com/ink/2010/main" type="paragraph" rotatedBoundingBox="17040,5628 27512,5607 27514,6780 17042,6801" alignmentLevel="2"/>
          </emma:interpretation>
        </emma:emma>
      </inkml:annotationXML>
      <inkml:traceGroup>
        <inkml:annotationXML>
          <emma:emma xmlns:emma="http://www.w3.org/2003/04/emma" version="1.0">
            <emma:interpretation id="{88B803E8-9EB7-4F2D-B438-03354DD1C196}" emma:medium="tactile" emma:mode="ink">
              <msink:context xmlns:msink="http://schemas.microsoft.com/ink/2010/main" type="inkBullet" rotatedBoundingBox="17040,5951 17620,5950 17622,6618 17042,6619"/>
            </emma:interpretation>
          </emma:emma>
        </inkml:annotationXML>
        <inkml:trace contextRef="#ctx0" brushRef="#br0">8 130 147 0,'0'0'305'16,"0"0"-118"-16,0 0-115 15,0 0 8-15,0 0 43 16,0 0-27-16,0 0-35 16,-7 0-9-16,7 0-23 15,0 0-14-15,-3 0-7 16,3-3 4-16,0 3-6 15,0-3 23-15,0-1-6 16,0 4 20-16,0-1 15 16,0 1-1-16,0 0-15 15,0 0 4-15,0 0-12 16,0-4-18-16,0 4-6 16,0 0-4-16,0-2 1 0,3-2 16 15,7-1 4 1,3 0 18-16,-1-2-4 0,-2 2 1 15,2 0-10-15,-2 2 2 16,-4-1-10-16,4 1-10 16,-4 1-6-16,3 2 3 15,1 0-11-15,-1 0 1 16,7 0 10-16,4 0 10 16,2 0 2-16,3-3 4 15,4 1 1-15,5-8 2 16,1 5-13-16,3-3 0 15,-2-2 3-15,-5 2 7 0,-2 3-10 16,-7-1-5 0,-6 0-6-16,-4 3-4 0,-2 3 8 15,-7-4-9-15,0 4 11 16,-3 0-4-16,0 0-6 16,3 0-1-16,-3 0-1 15,0 0-65-15,0 0-107 16,0 0-148-16,0 0 36 15,0 0-382-15</inkml:trace>
        <inkml:trace contextRef="#ctx0" brushRef="#br0" timeOffset="1948.7164">46 418 217 0,'0'0'197'16,"0"0"-71"-16,0 0 28 0,0 0 24 15,0 0-29-15,0 0-74 16,0 0-38-16,-7-43-35 16,14 35 11-16,-1 2 33 15,-3 0 18-15,0 1 33 16,0 2-13-16,-3 3-40 15,0 0-24-15,0 0-1 16,0-4 7-16,0 1-1 16,4 1-19-16,2-3 5 15,-3-5-1-15,3 5 31 16,4 0 26-16,-4-3 3 16,0 5 5-16,-2-1-15 15,2 4-25-15,3-3-10 16,4 0 9-16,1 1 5 15,5-3-7-15,0-2-4 0,6-1-13 16,3-1-2-16,-3 0 11 16,4 4-3-16,-7-2-5 15,-3 4 0-15,-7 3-16 16,-4 0-2-16,-3 0-10 16,-5 0-2-16,3 0 14 15,-3 7 1-15,0-1 7 16,3-6-2-16,-3 2-5 15,5-2 7-15,-2 0-2 16,0 0 5-16,0 0 0 16,-3 0-6-16,0 0-5 15,0 0-72-15,0 0-100 16,0 3-150-16,0-1 33 0,-6-2-594 16</inkml:trace>
        <inkml:trace contextRef="#ctx0" brushRef="#br0" timeOffset="1229.2951">61 182 675 0,'0'0'106'16,"0"0"-106"-16,0 0-116 0,0 0 109 15,0 0 7-15,0 0 26 16,0 0 51-16,0 3 34 16,0-3-12-16,7 0-18 15,2 0-27-15,4-7 30 16,-4-1-42-16,1 3-28 15,-7-3-8-15,0 6 16 16,0-1 5-16,-3 3 10 16,0-2 3-16,0 2-9 15,0-3-4-15,3 0-4 16,-3-4 2-16,0 5-13 16,5-1-2-16,-5 1 0 15,0-1 2-15,0 0 4 16,0-1 7-16,0 3 3 15,0-3-5-15,0-2 15 0,0 1-4 16,0 3 0-16,0-1-11 16,0-1-1-16,0 4 0 15,0 0-18-15,0 0-1 16,0 0-1-16,0 0 1 16,0 0 20-16,0 0 11 15,0 4 3-15,0 6-9 16,0 5 8-16,0 2 0 15,-5 3 1-15,2 6 1 16,-3 0-2-16,3-2 12 0,-4 3-8 16,4-6-4-1,3 3-4-15,0-3 1 0,0-1 6 16,0-3-9-16,0 1-6 16,0-3-10-16,0 3-11 15,0-1 7-15,0-1-7 16,3 1 8-1,1 2-8-15,-1-6 8 16,-3 5 6-16,3-3-3 0,0 2 3 16,-3-1 0-16,0-5-5 15,3 0 0-15,-3-4-1 0,3-4 0 16,-3-1 5-16,5-2 11 16,-5 0 0-16,3 0-1 15,-3 3-8-15,0-1-16 16,0 8 0-16,0 0-1 15,0 3-6-15,0-3 7 16,0 0 8-16,0-2-7 16,0-6 7-16,0-2 1 15,0 0 1-15,2 0-2 16,1 0 11 0,3 0 8-16,2 0-8 15,-2 0-1-15,-4 0-16 16,-2 0-1-16,3 0 0 15,5 0 0-15,1-2-1 16,10-4 0-16,9-6 1 0,7 2 8 16,3-3 3-16,0 4 5 15,-2 2-11-15,-5 3-5 16,-2 4 0-16,-4 0 4 16,-3 0-5-16,-3 0 0 15,-3 0 0-15,-4 0 2 16,4-2 4-16,-2-6-5 15,-6 1 1-15,3 0 4 16,-5 3-5-16,-6 2-1 16,0 2-8-16,0 0-19 15,0 0-6-15,0 0-3 16,0 0-26-16,0 0-69 16,-3 0-50-16,-24 8-128 15,5 4-218-15,-3-4-276 0</inkml:trace>
      </inkml:traceGroup>
      <inkml:traceGroup>
        <inkml:annotationXML>
          <emma:emma xmlns:emma="http://www.w3.org/2003/04/emma" version="1.0">
            <emma:interpretation id="{907D3DE3-C549-44B9-863C-7B47A8B6DCB1}" emma:medium="tactile" emma:mode="ink">
              <msink:context xmlns:msink="http://schemas.microsoft.com/ink/2010/main" type="line" rotatedBoundingBox="22536,5617 27512,5607 27514,6780 22539,6790"/>
            </emma:interpretation>
          </emma:emma>
        </inkml:annotationXML>
        <inkml:traceGroup>
          <inkml:annotationXML>
            <emma:emma xmlns:emma="http://www.w3.org/2003/04/emma" version="1.0">
              <emma:interpretation id="{1B43ACAC-C86E-4221-A96A-3674A9448AD1}" emma:medium="tactile" emma:mode="ink">
                <msink:context xmlns:msink="http://schemas.microsoft.com/ink/2010/main" type="inkWord" rotatedBoundingBox="22536,5682 23872,5679 23874,6761 22539,6764"/>
              </emma:interpretation>
              <emma:one-of disjunction-type="recognition" id="oneOf0">
                <emma:interpretation id="interp0" emma:lang="" emma:confidence="1">
                  <emma:literal/>
                </emma:interpretation>
              </emma:one-of>
            </emma:emma>
          </inkml:annotationXML>
          <inkml:trace contextRef="#ctx0" brushRef="#br0" timeOffset="4017.2951">6136 130 669 0,'0'0'221'0,"0"0"-71"16,0 0-80-16,0 0-11 16,0 0-7-16,0 0-10 15,0 0-13-15,19-11-16 0,-19 11-1 16,0-4 12-1,0 4 17-15,0 0 8 0,0-2 15 16,9-4-4-16,7 1-41 16,3-2-3-16,1 1-16 15,-1 4-21-15,-3 2-34 16,-4 0-37-16,-2 0 28 16,-1 0 27-16,-3 0 11 15,4 5-45-15,-4 10-31 16,1-2-146-16,-4-3-611 0</inkml:trace>
          <inkml:trace contextRef="#ctx0" brushRef="#br0" timeOffset="3611.07">6523 207 439 0,'0'0'118'15,"0"0"-60"-15,0 0-25 16,0 0-33-16,0 0-16 16,0 0-63-16,0 0 11 0,31-46 13 15,-37 37 55-15,-7 1 39 16,1-1 31-16,2 4 21 16,1-5 61-16,-1 5-25 15,1 3-72-15,6-4-35 16,0 3-11-16,3 3-1 15,0-2 11-15,0 2 6 16,0-3-1-16,0 3 1 16,0-4 5-16,3 1 34 15,3-2 17-15,-3 3 16 16,-3 2 3-16,3-3-43 16,-3 3-41-16,0 0-9 15,0 0 3-15,0 0-9 16,0 0 1-16,0 0 4 0,0 0 8 15,0 0 17-15,0 0 18 16,0 0 20-16,0 0 24 16,0 0 8-16,0 0-38 15,0 0-29-15,0 0-9 16,0-3 1-16,0-1-4 16,0-1-4-16,0 2-3 15,0 1 1-15,0-5 10 16,0 4 4-16,0 0-7 15,0 3-3-15,0-2 5 16,0 2-6-16,0-3-7 16,0 3-11-16,0 0 1 15,0 0 7-15,0 0 0 0,0 0 8 16,0 0 23-16,0 0 23 16,7 0-16-16,-1 0-8 15,0-3-1-15,7 1-24 16,0-3-13-16,9 0 1 15,3 0-1-15,6 0 1 16,1 0-2-16,7-5 1 16,-4 3 0-16,-4 6 0 15,-9-5 0-15,-6 6-1 16,-6-4-1-16,-7 4 0 16,-3 0-14-16,0 0-4 15,0 0 17-15,0 0 2 16,0 0 1-16,3 0 0 15,0 0 0-15,0 0 1 16,3 0 9-16,-2-2-3 0,2 2-2 16,-6 0-6-16,0 0 0 15,0 0-8-15,0 0-52 16,0 0-70-16,0 0-88 16,0 0-81-16,-25 0 0 15,-4 8-36-15,-2 4-614 0</inkml:trace>
          <inkml:trace contextRef="#ctx0" brushRef="#br0" timeOffset="5157.8839">6479 124 546 0,'0'0'324'0,"0"0"-183"15,0 0-81-15,0 0-20 16,0 0-1-16,0 0 3 16,0 0-7-16,0-22-3 15,0 19-13-15,0-1-8 16,3 1 4-16,-3 0-7 15,0 1 23-15,0 2 8 16,0 0-4-16,0 0 7 16,0 0 13-16,0 0-5 15,0 0 11-15,0 0 0 16,0 0 0-16,0 0 15 16,0 0 8-16,0 0-8 0,0 0-42 15,0 0-17-15,0 0-17 16,0 0 0-16,0 0 0 15,0 0 0-15,-3 15 31 16,-4 3 11-16,4 6 42 16,3 2 27-16,0 6-35 15,0-1-15-15,0 0-11 16,0-5-20-16,0-3-12 16,0-6-8-16,3-4 0 15,-3-4-8-15,0 0 4 16,0-3-5-16,0-1 1 15,0 4 4-15,0 5-6 16,0 3 2-16,0 4 4 0,0 1-5 16,0-2 6-16,0 0-5 15,0-6-1-15,0-3 0 16,0-2 1-16,0-5 4 16,0 3 0-16,0 3 0 15,0-3 1-15,0 2 2 16,0 0 1-16,0 2 7 15,2 1-4-15,3-1-5 16,1-4-1-16,0 6 5 16,1 1 10-16,2 3-2 15,4 0-4-15,-4 4 1 16,1-4-4-16,-4-7-6 16,0 1-5-16,-3-4-1 0,1-4 11 15,-4-1-10 1,3-2-1-16,0 5 1 0,-3-5-1 15,3 4 0-15,-3-1 0 16,3 3 0-16,-3-4 0 16,0 1 1-16,0-1-1 15,0 6-1-15,0-3 0 16,0 0 0-16,3 2 0 16,-3-4 1-16,0 2 0 15,3-3 0-15,-3-2 7 16,0 0-2-16,0 3 0 15,0-3-5-15,0 0 10 0,0 0 1 16,0 0-3 0,0 0-2-16,0 0 5 0,0 0 6 15,4 0 6-15,-4 0-3 16,0 0-14-16,0 0-5 16,0 0 7-16,0 0-9 15,0 0 6-15,0 0-5 16,0 0-1-16,0 0 0 15,0 0-36-15,0 0-46 16,0 0-96-16,0 0-328 16,-4 0-427-16</inkml:trace>
          <inkml:trace contextRef="#ctx0" brushRef="#br0" timeOffset="7423.4469">6452 509 114 0,'0'0'250'15,"0"0"-58"-15,0 0-41 0,0 0-18 16,0 0-48-16,0 0-13 16,0 0-21-16,0 0-25 15,-5-17-1-15,2 13 12 16,-3-1-21-16,1 3-4 16,2-4 2-16,0-1 24 15,3 2 40-15,0-1 13 16,0 0-9-16,0 1-7 15,0 2-17-15,0-2-20 16,0 2-13-16,0 3-9 16,0-2 2-16,0-2 6 15,0 1 55-15,0-3 0 0,0 4-29 16,3-4 4 0,8-1 8-16,0 5-26 0,9-1-2 15,2 1-26-15,7 2 6 16,2 0 10-16,-2 0-9 15,2 0 1-15,-1 0-9 16,-5 0 2-16,0 0-7 16,-3 0-1-16,-3 0 8 15,-3 0-9-15,0 0 1 16,-7 0 0-16,-6 0-1 16,1 0 1-16,-1 0-1 15,-3 0 0-15,0 0 0 16,0 0 2-16,0 0-1 15,0 0 5-15,0 0-5 16,3 0-1-16,0 0-1 0,3 0-5 16,-2 0 5-16,-1 0 1 15,-3 0-12-15,0 0-22 16,0 0 0-16,0 0-13 16,0 0 22-16,0 0 19 15,-10 0 6-15,-9 0 7 16,-6 0 0-16,-7 7-6 15,1 3-1-15,-5-2 1 16,6 4 0-16,3-4 7 16,5-5-8-16,7 1 1 15,8-4 0-15,4 0 0 16,3 0 9-16,0 0-1 16,0 0 9-16,0 0 7 15,0 0-3-15,0 0-13 16,0 0-3-16,10 0 6 0,-4 0-12 15,3-4-7-15,-2 1-4 16,-1 0-8-16,-6-4-34 16,0 3-181-16,0-7-438 15</inkml:trace>
          <inkml:trace contextRef="#ctx0" brushRef="#br0" timeOffset="4.96285E7">5506-252 990 0,'0'0'234'15,"0"0"-54"-15,0 0-32 16,0 0-106-16,0 0-26 15,0 0-6-15,0 0-10 16,-5 0 1-16,5 0 24 16,0 0 77-16,0 0 41 15,0 0 1-15,3 0-18 16,12 0-28-16,6-7-27 16,10 7-24-16,2-7-19 15,4 4-19-15,-1 3-7 16,1 0-2-16,0 0 0 0,-6 0 1 15,-7 0-1 1,-6 0-2-16,-7 10-7 0,-1 5-1 16,-10 4 10-16,0 7 19 15,0 3 5-15,-18 7 7 16,-16-2-10-16,-5 2-6 16,-4-3-5-16,4-6-2 15,10-4-2-15,12-10-5 16,8-7 0-16,9-2-1 15,0-4-11-15,9 0-32 16,18 0 24-16,13 0 19 16,2-7 12-16,5 4-6 15,-12 3-6-15,-1 0-1 16,-13 10-7-16,-8 13-5 16,-13 7 10-16,0 6 3 0,0 2 6 15,-31-2-6-15,-2 0-3 16,-13-9 3-16,-2-5 6 15,-2-9 0-15,-1-10 0 16,5-3 5-16,9 0 18 16,10 0-6-16,12-7-10 15,9 1-7-15,6 3-6 16,0 3-101-16,3 0-180 16,15 6-367-16,1 4-824 0</inkml:trace>
        </inkml:traceGroup>
        <inkml:traceGroup>
          <inkml:annotationXML>
            <emma:emma xmlns:emma="http://www.w3.org/2003/04/emma" version="1.0">
              <emma:interpretation id="{25BCBE01-ADDB-4109-A7CC-2021E3094DD0}" emma:medium="tactile" emma:mode="ink">
                <msink:context xmlns:msink="http://schemas.microsoft.com/ink/2010/main" type="inkWord" rotatedBoundingBox="24564,5800 25415,5982 25261,6705 24410,6523"/>
              </emma:interpretation>
              <emma:one-of disjunction-type="recognition" id="oneOf1">
                <emma:interpretation id="interp1" emma:lang="" emma:confidence="1">
                  <emma:literal/>
                </emma:interpretation>
              </emma:one-of>
            </emma:emma>
          </inkml:annotationXML>
          <inkml:trace contextRef="#ctx0" brushRef="#br1" timeOffset="4.98514E7">7955-11 864 0,'0'0'220'16,"0"0"-6"-16,0 0-2 0,0 0-48 15,0 0-47 1,0 0-32-16,0 0 13 0,5 57 78 16,8-19-37-16,-2 9-43 15,2 6-23-15,-10 1-18 16,-3 7-27-16,0-4-7 16,0-1-18-16,-3-8-3 15,-10-10-52-15,5-13-22 16,5-11-36-16,3-12-42 15,0-7-77-15,6-22-80 16,12-12-522-16</inkml:trace>
          <inkml:trace contextRef="#ctx0" brushRef="#br1" timeOffset="4.98516E7">8210 54 532 0,'0'0'615'0,"0"0"-444"16,0 0-92-16,0 0 25 15,0 0 125-15,0 164-41 16,0-100-75-16,0-1-38 16,0-6-43-16,0-11-17 15,0-7-15-15,3-8-31 16,5-15-82-16,8-13-125 15,-1-3-28-15,-2 0-119 0</inkml:trace>
          <inkml:trace contextRef="#ctx0" brushRef="#br1" timeOffset="4.98476E7">7541-146 1109 0,'0'0'225'0,"0"0"-3"15,0 0-79-15,0 0-11 16,-62 195-17-16,62-121-17 16,0 6-45-16,18-1-30 15,8 3-14-15,3-8 7 16,-1-5-16-16,-1-12 27 16,-3-14-27-16,-3-17-19 15,8-24-279-15,-8-2-238 16,0-2-759-16</inkml:trace>
        </inkml:traceGroup>
        <inkml:traceGroup>
          <inkml:annotationXML>
            <emma:emma xmlns:emma="http://www.w3.org/2003/04/emma" version="1.0">
              <emma:interpretation id="{D5466CA6-9F7B-4B0C-ACA7-095341367D4A}" emma:medium="tactile" emma:mode="ink">
                <msink:context xmlns:msink="http://schemas.microsoft.com/ink/2010/main" type="inkWord" rotatedBoundingBox="25885,5950 25978,5949 25979,6490 25886,6490"/>
              </emma:interpretation>
            </emma:emma>
          </inkml:annotationXML>
          <inkml:trace contextRef="#ctx0" brushRef="#br1" timeOffset="4.98537E7">8892 19 924 0,'0'0'259'0,"0"0"-22"15,0 0-52-15,0 0-19 16,0 0-36-16,0 0-70 16,0 0-54-16,-13 27 10 15,13 17 54-15,-2 11 32 16,2 3-24-16,-3-1-22 15,-4-2-17-15,1-6 4 0,0-8 6 16,-1-8-28-16,4-11-4 16,1-11-15-16,2-8 11 15,0-3 2-15,0-9 6 16,0-28-3-16,2-18-18 16,6-12-8-16,-3-3 7 15,1 1 1-15,-6 11 1 16,0 12 8-16,0 15 5 15,0 12 18-15,0 9 7 16,0 6-3-16,0 4-32 16,3 0-4-16,1 16-6 15,2 21 6-15,-1 6 8 16,2 12 10-16,-4 0-6 16,-3 3-2-16,0-6-9 15,0-3 1-15,0-2-2 0,0-10-5 16,0-1-15-16,0-9-25 15,0-11-43-15,11-6-59 16,8-8-206-16,-4-2-235 0</inkml:trace>
        </inkml:traceGroup>
        <inkml:traceGroup>
          <inkml:annotationXML>
            <emma:emma xmlns:emma="http://www.w3.org/2003/04/emma" version="1.0">
              <emma:interpretation id="{0FE2A0EB-91F9-4E72-800F-30FABFB36868}" emma:medium="tactile" emma:mode="ink">
                <msink:context xmlns:msink="http://schemas.microsoft.com/ink/2010/main" type="inkWord" rotatedBoundingBox="26712,5609 27512,5607 27514,6780 26714,6781"/>
              </emma:interpretation>
              <emma:one-of disjunction-type="recognition" id="oneOf2">
                <emma:interpretation id="interp2" emma:lang="" emma:confidence="1">
                  <emma:literal/>
                </emma:interpretation>
              </emma:one-of>
            </emma:emma>
          </inkml:annotationXML>
          <inkml:trace contextRef="#ctx0" brushRef="#br1" timeOffset="4.98468E7">10383 345 939 0,'0'0'295'0,"0"0"-181"15,0 0-12-15,0 189-62 16,-21-135 136-16,-10-4 63 15,-2-9-135-15,-1-8-64 16,0-3-23-16,8-7-7 16,4-6-10-16,7 0 0 15,5-7-29-15,4 2-133 16,6-6-202-16,0-3-452 0</inkml:trace>
          <inkml:trace contextRef="#ctx0" brushRef="#br1" timeOffset="4.98483E7">10246-197 927 0,'0'0'156'16,"0"0"-72"-16,0 0 10 15,0 0-56-15,0 0 29 16,0 0 57-16,0 0 4 15,73-104 4-15,-54 93-2 16,-1-1-14-16,-1 2 2 16,1 5-19-16,-2 1-29 0,-6 4-36 15,-2 0-33 1,-2 19 18-16,1 23-6 0,1 15 39 16,2 12 7-16,-4 13-21 15,0 7-15-15,-4 5-11 16,-2 0-1-16,0-4-1 15,0-3 0-15,-21-7-9 16,-8-6 17-16,-2-11 2 16,4-10-20-16,3-11 11 15,3-11-4-15,8-6-6 16,3-12-1-16,10-5-58 16,0-8-111-16,0 0-300 15,0 0-164-15</inkml:trace>
          <inkml:trace contextRef="#ctx0" brushRef="#br1" timeOffset="4.9849E7">9750-74 1094 0,'0'0'212'0,"0"0"91"16,0 0-65-16,0 150-63 15,0-81-18-15,-9 4-79 16,-7-1-32-16,-2-3-26 16,4-12-18-16,1-11 10 15,7-10-12-15,3-11-31 16,3-9-80-16,0-16-124 16,6 0-141-16,12 0-162 0</inkml:trace>
          <inkml:trace contextRef="#ctx0" brushRef="#br1" timeOffset="4.98495E7">9880-47 1092 0,'0'0'274'15,"0"0"11"-15,0 0-119 0,0 0-148 16,0 0 76-16,0 0 56 16,0 0 1-16,19 185-54 15,-16-139-42-15,1-8-9 16,4-11-19-16,5-11-12 16,8-11-15-16,6-5-10 15,10 0-13-15,5-27-13 16,0-9-47-16,-2-4-22 15,-12-1 28-15,-17 5 54 16,-6 5 21-16,-5 7 2 16,0 4 43-16,0 11 22 15,-7 2 21-15,4 7-26 16,0 0-60-16,3 23 9 16,0 20 22-16,0 13 47 15,0 9-17-15,0 2-21 0,-3 6-21 16,-4-7-7-16,1-12-3 15,1-9-3-15,2-16 0 16,3-12-6-16,0-10-85 16,0-7-132-16,0 0-405 15,-3 0-144-15</inkml:trace>
        </inkml:traceGroup>
      </inkml:traceGroup>
    </inkml:traceGroup>
    <inkml:traceGroup>
      <inkml:annotationXML>
        <emma:emma xmlns:emma="http://www.w3.org/2003/04/emma" version="1.0">
          <emma:interpretation id="{6514853D-46DE-44F6-9127-C5B6619E407C}" emma:medium="tactile" emma:mode="ink">
            <msink:context xmlns:msink="http://schemas.microsoft.com/ink/2010/main" type="paragraph" rotatedBoundingBox="16183,6178 20586,6447 20523,7476 16120,7206" alignmentLevel="1"/>
          </emma:interpretation>
        </emma:emma>
      </inkml:annotationXML>
      <inkml:traceGroup>
        <inkml:annotationXML>
          <emma:emma xmlns:emma="http://www.w3.org/2003/04/emma" version="1.0">
            <emma:interpretation id="{C40DA873-56EF-4820-83F5-9C7BE44B966A}" emma:medium="tactile" emma:mode="ink">
              <msink:context xmlns:msink="http://schemas.microsoft.com/ink/2010/main" type="line" rotatedBoundingBox="16183,6178 20586,6447 20523,7476 16120,7206"/>
            </emma:interpretation>
          </emma:emma>
        </inkml:annotationXML>
        <inkml:traceGroup>
          <inkml:annotationXML>
            <emma:emma xmlns:emma="http://www.w3.org/2003/04/emma" version="1.0">
              <emma:interpretation id="{4E3601A8-EF0F-4917-BAFE-EA9898E91B80}" emma:medium="tactile" emma:mode="ink">
                <msink:context xmlns:msink="http://schemas.microsoft.com/ink/2010/main" type="inkWord" rotatedBoundingBox="16169,6402 16653,6432 16614,7069 16130,7040"/>
              </emma:interpretation>
            </emma:emma>
          </inkml:annotationXML>
          <inkml:trace contextRef="#ctx0" brushRef="#br0" timeOffset="4.96256E7">-644 511 449 0,'0'0'152'0,"0"0"-89"15,0 0-9-15,0 0 14 16,0 0 64-16,0 0 20 16,0 0-22-16,0 14 34 15,0-14 45-15,0 0 41 16,0 0-52-16,0 0-50 16,0 0-74-16,0 0-23 15,0 0 3-15,0 0 9 16,0 0 1-16,-18 0-25 15,-6 6-15-15,-10 5-23 16,-2 3 0-16,-1 1 11 16,7 1 4-16,2-1-7 15,10-1-2-15,6-3-7 0,8 5-1 16,4 1-11-16,0 2-13 16,10 2 13-16,17 2 12 15,9 4 0-15,4-2 11 16,2 5-10-16,-2 0 5 15,-6 6-6-15,-6 2 7 16,-7-3 17-16,-12 1-23 16,-9-6 0-16,0-5 0 15,0-4 8-15,-16-4-3 16,-2-3 9-16,-1-6 7 16,5-3 3-16,2-3 5 15,3-2-17-15,2 0-4 16,1 0-9-16,1 0-45 0,-2-2-126 15,-2-28-102-15,6-1-329 16,1 2 3-16</inkml:trace>
          <inkml:trace contextRef="#ctx0" brushRef="#br0" timeOffset="4.9626E7">-796 571 696 0,'0'0'602'0,"0"0"-377"16,0 0 35-16,0 0-20 15,0 0 37-15,0 0-53 16,192-32-81-16,-134 18-66 16,-7 0-25-16,-5 1-20 15,-16 2-32-15,-12 5-3 16,-8 6-72-16,-10 0-87 16,0 23-221-16,-13 10-295 15,-8-6-517-15</inkml:trace>
        </inkml:traceGroup>
        <inkml:traceGroup>
          <inkml:annotationXML>
            <emma:emma xmlns:emma="http://www.w3.org/2003/04/emma" version="1.0">
              <emma:interpretation id="{D3864E7B-76E7-498C-A758-BED23C8242F7}" emma:medium="tactile" emma:mode="ink">
                <msink:context xmlns:msink="http://schemas.microsoft.com/ink/2010/main" type="inkWord" rotatedBoundingBox="18061,6293 20586,6447 20523,7476 17998,7321"/>
              </emma:interpretation>
              <emma:one-of disjunction-type="recognition" id="oneOf3">
                <emma:interpretation id="interp3" emma:lang="" emma:confidence="1">
                  <emma:literal/>
                </emma:interpretation>
              </emma:one-of>
            </emma:emma>
          </inkml:annotationXML>
          <inkml:trace contextRef="#ctx0" brushRef="#br0" timeOffset="4.96868E7">2025 700 770 0,'0'0'247'15,"0"0"-90"-15,0 0-13 16,0 0-63-16,0 0 51 16,0 0 9-16,0 0-5 15,-27-38-16-15,21 38-48 16,2 0-36-16,1 19-21 15,3 9 22-15,0 2 23 16,3 3-7-16,23 0 14 16,0 0-29-16,-2 0-14 0,-2-7-14 15,-7 0-2-15,-5-5-8 16,-10-1 0-16,0-4 0 16,-7-3 0-16,-17-2 9 15,-3-5 3-15,-1-3-11 16,1-3-1-16,3 0-5 15,-1-3-57-15,-2-27-143 16,3 3-309-16,3-3-182 0</inkml:trace>
          <inkml:trace contextRef="#ctx0" brushRef="#br0" timeOffset="4.9687E7">2025 700 1290 0,'-9'-98'356'0,"33"93"-3"0,7-2-148 0,2 4-79 0,1-1-48 0,0 4-78 16,2 0-8-16,-3 0-78 15,1 0-99-15,-3 7-117 16,-10 9-32-16,-10-1-28 0</inkml:trace>
          <inkml:trace contextRef="#ctx0" brushRef="#br0" timeOffset="4.96869E7">2025 700 1290 0</inkml:trace>
          <inkml:trace contextRef="#ctx0" brushRef="#br0" timeOffset="4.96873E7">2583 1008 1167 0,'0'0'280'0,"0"0"11"16,0 0-61-16,0 0-37 16,0 0-58-16,2 189-33 0,-23-138-59 15,0-5-43-15,3-7-6 16,2-9-56-16,8-20-141 15,1-3-292-15,7-7-32 0</inkml:trace>
          <inkml:trace contextRef="#ctx0" brushRef="#br0" timeOffset="4.96879E7">2988 785 836 0,'0'0'270'15,"0"0"-47"-15,0 0-1 16,0 0-80-16,0 0 2 15,0 0 23-15,0 0-14 16,0-99-7-16,0 99-8 16,0 0-37-16,0 4-49 15,0 23-19-15,0 14 12 0,0 10 23 16,0 5-20 0,0 2-18-16,0-9-12 0,-5-5-6 15,0-9-5-15,2-8-7 16,-3-6-6-16,2-11-33 15,4-5-41-15,0-5-54 16,0 0 3-16,0-22-87 16,0-2-505-16</inkml:trace>
          <inkml:trace contextRef="#ctx0" brushRef="#br0" timeOffset="4.96818E7">1127 577 436 0,'0'0'133'0,"0"0"-24"16,0 0-6-16,0 0-47 16,0 0 25-16,0 0 3 15,0 0-5-15,0-21 8 16,0 21-3-16,0 0-22 0,0 0-25 16,0 0-1-16,0 0-10 15,0 0 7-15,0 0-1 16,0 0 0-16,0 0 6 15,0 0 25-15,0 0 33 16,0 0-13-16,0 0-26 16,-3 0 5-16,0 0-2 15,-2 0-12-15,-5 0-6 16,-4 14-18-16,-5 6 1 16,-2 11 1-16,-2 8-14 15,5 7 6-15,7 6 4 16,1-1 2-16,7 5 4 15,3-7-5-15,0-8 10 0,0-3-17 16,7-11-4-16,4-8-3 16,2-4 13-16,-2-3 30 15,2-5-8-15,-3 2-6 16,1-2-15-16,2 4-8 16,-4 1-15-16,0-1-15 15,-3-3-59-15,0 0-24 16,-6-2-50-16,0-1-60 15,0-5-104-15,0 0-89 0</inkml:trace>
          <inkml:trace contextRef="#ctx0" brushRef="#br0" timeOffset="4.96845E7">1411 630 810 0,'0'0'163'16,"0"0"-1"-16,0 0-32 15,0 0-43-15,0 0 29 0,0 0-21 16,0 0 1 0,0-23 12-16,0 23-9 0,0 0-10 15,0 0-8-15,0 0-5 16,0 0-11-16,0 0-12 16,-6 0-8-16,-7 0-25 15,-5 0-6-15,0 0-8 16,-4 0-6-16,4 0 2 15,0 0-1-15,2 0 8 16,5 4-9-16,-2 4 0 16,8 0-9-16,-2 5 3 15,7 4-6-15,0 5 5 16,0 2 7-16,22 2 0 0,2-2 13 16,6 0-2-1,1 1 0-15,-7 3-5 0,-9-4-6 16,-12 3-20-16,-3-1 11 15,0 1 9-15,-21-6 12 16,-6-2-2-16,-4-4 3 16,4-8 1-16,-1 0-7 15,7-7 0-15,5 0-7 16,2 0 0-16,4 0-31 16,5 0-90-16,-1 0-123 15,6-12-60-15,0 1 23 16,0-2-461-16</inkml:trace>
          <inkml:trace contextRef="#ctx0" brushRef="#br0" timeOffset="4.96847E7">1261 650 1015 0,'0'0'411'0,"0"0"-126"15,0 0-36-15,0 0-123 16,0 0 20-16,177-56-52 16,-135 50-61-16,-3 6-33 15,-10 0-35-15,-5 0-65 16,-9 0-78-16,-12 19-83 16,-3-3-40-16,0-1-211 0</inkml:trace>
          <inkml:trace contextRef="#ctx0" brushRef="#br0" timeOffset="4.96863E7">1685 1016 967 0,'0'0'159'0,"0"0"17"15,0 0-96-15,0 0-48 16,-16 150-7-16,5-125-12 0,-2-4-13 16,7-4-27-16,6-17-50 15,0 0-86-15,0 0-370 0</inkml:trace>
          <inkml:trace contextRef="#ctx0" brushRef="#br0" timeOffset="4.96883E7">3142 690 869 0,'0'0'360'0,"0"0"-127"16,0 0-90-16,0 0-72 15,0 0 66-15,0 0 3 16,-48 145-47-16,35-92-37 15,7-5-7-15,6-7 14 16,0-8-17-16,19-13-5 16,14-13-20-16,4-7 4 15,3-2 17-15,2-29-41 16,-5-13-1-16,-8-7-24 0,-10-4-5 16,-16-3 7-16,-3 8-36 15,-19 0-93-15,-20 11 55 16,-1 15 81-16,1 10 15 15,-1 14-1-15,1 0-42 16,-12 41-150-16,7 2-113 16,4 0-526-16</inkml:trace>
          <inkml:trace contextRef="#ctx0" brushRef="#br0" timeOffset="4.96886E7">3425 818 948 0,'0'0'324'0,"0"0"-25"16,46 186 206-16,-31-101-351 16,-9 0-21-16,-6-1-50 15,0-11-37-15,-3-11-30 0,-15-15-2 16,3-14-14-16,3-14-31 16,2-11-18-16,7-3-67 15,3 1-189-15,0-1-272 16,0 1-572-16</inkml:trace>
          <inkml:trace contextRef="#ctx0" brushRef="#br0" timeOffset="4.96898E7">3449 491 95 0,'0'0'764'0,"0"0"-621"16,0 0-7-16,0 0-57 15,0 0-47-15,0 0-9 16,0 0-8-16,0 0-14 16,0 0 16-16,-2 0 40 0,2 0 20 15,0 0-8-15,0 0-16 16,0 5-26-16,0 10-15 16,0 11 3-16,0 7 3 15,0 8-16-15,0 8-1 16,0 6 7-16,0 5-7 15,0 5 0-15,0 4 6 16,0-4 153-16,0 0-53 16,5-5-57-16,5-7-23 15,-7-1 66-15,-3-5-41 16,0-4-43-16,0-4-9 16,-6-9-33-16,-9-8-12 15,-1-7-34-15,11-11-30 0,2-4-1 16,3 0-59-1,0-4-86-15,14-6-631 0</inkml:trace>
        </inkml:traceGroup>
      </inkml:traceGroup>
    </inkml:traceGroup>
    <inkml:traceGroup>
      <inkml:annotationXML>
        <emma:emma xmlns:emma="http://www.w3.org/2003/04/emma" version="1.0">
          <emma:interpretation id="{B8F4DD20-DC6B-4B40-A587-78C8FA92DABE}" emma:medium="tactile" emma:mode="ink">
            <msink:context xmlns:msink="http://schemas.microsoft.com/ink/2010/main" type="paragraph" rotatedBoundingBox="18013,7261 20818,7492 20748,8344 17943,8113" alignmentLevel="3"/>
          </emma:interpretation>
        </emma:emma>
      </inkml:annotationXML>
      <inkml:traceGroup>
        <inkml:annotationXML>
          <emma:emma xmlns:emma="http://www.w3.org/2003/04/emma" version="1.0">
            <emma:interpretation id="{75CB7B92-C742-4E86-B8AC-0F373C1068B9}" emma:medium="tactile" emma:mode="ink">
              <msink:context xmlns:msink="http://schemas.microsoft.com/ink/2010/main" type="line" rotatedBoundingBox="18013,7261 20818,7492 20748,8344 17943,8113"/>
            </emma:interpretation>
          </emma:emma>
        </inkml:annotationXML>
        <inkml:traceGroup>
          <inkml:annotationXML>
            <emma:emma xmlns:emma="http://www.w3.org/2003/04/emma" version="1.0">
              <emma:interpretation id="{AB0D38A2-C9B5-4B31-A2BF-4C4FF1176D86}" emma:medium="tactile" emma:mode="ink">
                <msink:context xmlns:msink="http://schemas.microsoft.com/ink/2010/main" type="inkWord" rotatedBoundingBox="18013,7261 20818,7492 20753,8290 17948,8060"/>
              </emma:interpretation>
              <emma:one-of disjunction-type="recognition" id="oneOf4">
                <emma:interpretation id="interp4" emma:lang="" emma:confidence="1">
                  <emma:literal/>
                </emma:interpretation>
              </emma:one-of>
            </emma:emma>
          </inkml:annotationXML>
          <inkml:trace contextRef="#ctx0" brushRef="#br1" timeOffset="4.98559E7">3544 1563 383 0,'0'0'554'16,"0"0"-384"-16,0 0 39 16,0 0-55-16,0 0-32 0,0 0 51 15,0 0-44 1,13-38-47-16,8 38 20 0,6 19 13 16,4 14-10-16,-2 14-11 15,0 7-13-15,-8 7-33 16,-6 1-7-16,-9 1-14 15,-6-5 10-15,0-3-14 16,0-5-7-16,-16-7 2 16,-2-6-10-16,0-4 8 15,2-7-3-15,8-6-5 16,-1-8-7-16,5-1-1 16,4-3-22-16,0 1-40 15,0-1-91-15,0 0-173 16,7-2-281-16,7-6-830 0</inkml:trace>
          <inkml:trace contextRef="#ctx0" brushRef="#br1" timeOffset="4.9855E7">1029 1446 664 0,'0'0'517'16,"0"0"-365"-16,0 0-10 16,0 0-78-16,0 0-22 15,0 0 72-15,0 0 10 16,0 6-36-16,0-2 25 15,-2 7 19-15,-10 11-38 16,-3 11 10-16,-4 16-21 0,1 18-2 16,0 3-18-16,5 7-24 15,7-6-11-15,6-5-12 16,0-9-5-16,0-13-2 16,6-11-9-16,12-9-12 15,4-7-8-15,3-7-26 16,23 2-82-16,-8-7-160 15,-1-5-345-15</inkml:trace>
        </inkml:traceGroup>
        <inkml:traceGroup>
          <inkml:annotationXML>
            <emma:emma xmlns:emma="http://www.w3.org/2003/04/emma" version="1.0">
              <emma:interpretation id="{5A38FB46-E174-412C-B13E-D1B441E545AA}" emma:medium="tactile" emma:mode="ink">
                <msink:context xmlns:msink="http://schemas.microsoft.com/ink/2010/main" type="inkWord" rotatedBoundingBox="19209,7631 19306,7639 19267,8117 19170,8109"/>
              </emma:interpretation>
              <emma:one-of disjunction-type="recognition" id="oneOf5">
                <emma:interpretation id="interp5" emma:lang="" emma:confidence="0">
                  <emma:literal>.</emma:literal>
                </emma:interpretation>
                <emma:interpretation id="interp6" emma:lang="" emma:confidence="0">
                  <emma:literal>a</emma:literal>
                </emma:interpretation>
                <emma:interpretation id="interp7" emma:lang="" emma:confidence="0">
                  <emma:literal>"</emma:literal>
                </emma:interpretation>
                <emma:interpretation id="interp8" emma:lang="" emma:confidence="0">
                  <emma:literal>K</emma:literal>
                </emma:interpretation>
                <emma:interpretation id="interp9" emma:lang="" emma:confidence="0">
                  <emma:literal>t</emma:literal>
                </emma:interpretation>
              </emma:one-of>
            </emma:emma>
          </inkml:annotationXML>
          <inkml:trace contextRef="#ctx0" brushRef="#br1" timeOffset="4.98651E7">2159 1770 1077 0,'0'0'258'15,"0"0"-31"-15,0 0 2 16,0 0-109-16,0 0-24 15,0 0-81-15,0 0 1 16,18 4 0-16,-8 34 56 16,-7 4 3-16,0 1-2 15,-3 1-20-15,0-3-9 16,0-3-20-16,0-2-6 16,0-9-9-16,0-3-2 15,3-7-2-15,-1-8-5 0,1-6-27 16,4-3 27-1,-4 0 23-15,0-25 22 0,3-16-29 16,1-14-14-16,-4-8-2 16,-1-4 1-16,-2 5 6 15,0 9-6-15,0 13-1 16,0 13 15-16,0 14-3 16,0 9-5-16,-2 4-7 15,-6 0-1-15,6 24-8 16,-4 15 1-16,3 13 8 15,0 9 0-15,3 1 1 16,0-1 6-16,0-7-6 16,0-6 0-16,0-12 0 0,0-12-1 15,3-12 0 1,0-5 0-16,0-7 0 0,0 0 8 16,-1-30 4-16,3-14 1 15,-2-14-13-15,-3-11-7 16,0-1 7-16,0 4 0 15,0 7 9-15,-8 19-9 16,0 13 0-16,0 19-6 16,0 8-13-16,3 2-1 15,2 34-9-15,3 13 28 16,0 6-9-16,0 5-41 16,16 3-104-16,0-15-223 15,-3-19-253-15</inkml:trace>
        </inkml:traceGroup>
        <inkml:traceGroup>
          <inkml:annotationXML>
            <emma:emma xmlns:emma="http://www.w3.org/2003/04/emma" version="1.0">
              <emma:interpretation id="{7B2F4792-25F3-406B-B752-E4D16D2EA514}" emma:medium="tactile" emma:mode="ink">
                <msink:context xmlns:msink="http://schemas.microsoft.com/ink/2010/main" type="inkWord" rotatedBoundingBox="18333,7538 20548,7720 20498,8323 18283,8141"/>
              </emma:interpretation>
              <emma:one-of disjunction-type="recognition" id="oneOf6">
                <emma:interpretation id="interp10" emma:lang="" emma:confidence="1">
                  <emma:literal/>
                </emma:interpretation>
              </emma:one-of>
            </emma:emma>
          </inkml:annotationXML>
          <inkml:trace contextRef="#ctx0" brushRef="#br1" timeOffset="4.98575E7">3133 1868 871 0,'0'0'277'16,"0"0"-87"-16,0 0-7 16,0 0-45-16,0 0 37 15,0 0-5-15,0 0-45 16,-24-23-53-16,24 23-23 16,0 0-2-16,0 9-5 15,-3 18 54-15,3 11 11 16,0 7-24-16,0 6-27 15,0 1-27-15,0 4-2 16,0-8-4-16,0-2-22 16,0-4 5-16,0-7-6 15,0-11-23-15,0-7-23 16,0-8-34-16,0-9-1 0,0 0-1 16,3-26-54-16,6-10-424 15,3-1-74-15</inkml:trace>
          <inkml:trace contextRef="#ctx0" brushRef="#br1" timeOffset="4.98578E7">3365 1758 905 0,'0'0'287'0,"0"0"-124"16,0 0-113-16,0 0 30 15,0 0 129-15,0 0-12 16,0 189-67-16,0-135-9 16,0-1-25-16,3-5-37 15,2-3-5-15,5-6-20 16,-1-5-21-16,3-3-6 15,1-10-7-15,-2-4-46 16,-1-7-43-16,-1-1-69 16,0-6-50-16,-6-3-78 15,0-12 49-15,-3-5-780 0</inkml:trace>
          <inkml:trace contextRef="#ctx0" brushRef="#br1" timeOffset="4.98634E7">1414 1635 629 0,'0'0'230'0,"0"0"-25"15,0 0-73-15,0 0-47 16,0 0 11-16,0 0 10 15,0-34 6-15,0 32 19 16,0 2-4-16,0 0-7 16,0 0-32-16,0 0-29 15,0 0-8-15,0 0 4 16,0 0 8-16,-13 5-15 16,-1 17 1-16,-7 11 4 0,-5 11-13 15,2 11-6-15,3 7-7 16,0 3-3-16,8 5-9 15,7-8 0-15,6-6-6 16,0-10-8-16,0-10 7 16,24-15-8-16,7-11 1 15,9-10 18-15,2 0 1 16,4-23-5-16,-4-13-2 16,-8-4-11-16,-13 0-2 15,-14 5 1-15,-7 2 5 16,0 2-6-16,-28 14-7 15,-6 5-14-15,-1 12-6 0,-2 0-25 16,3 16-60 0,13 37-178-16,8-7-325 0,13-7-166 0</inkml:trace>
        </inkml:traceGroup>
      </inkml:traceGroup>
    </inkml:traceGroup>
  </inkml:traceGroup>
</inkml:ink>
</file>

<file path=ppt/ink/ink6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2:11.567"/>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6926639D-1A2E-4725-A52D-93BD7A87DCB4}" emma:medium="tactile" emma:mode="ink">
          <msink:context xmlns:msink="http://schemas.microsoft.com/ink/2010/main" type="writingRegion" rotatedBoundingBox="4545,8025 7098,8016 7105,9871 4551,9881"/>
        </emma:interpretation>
      </emma:emma>
    </inkml:annotationXML>
    <inkml:traceGroup>
      <inkml:annotationXML>
        <emma:emma xmlns:emma="http://www.w3.org/2003/04/emma" version="1.0">
          <emma:interpretation id="{9BCAF80C-0C33-4527-BAC9-B639E32D26AA}" emma:medium="tactile" emma:mode="ink">
            <msink:context xmlns:msink="http://schemas.microsoft.com/ink/2010/main" type="paragraph" rotatedBoundingBox="4590,8086 6905,8009 6935,8906 4620,8983" alignmentLevel="1"/>
          </emma:interpretation>
        </emma:emma>
      </inkml:annotationXML>
      <inkml:traceGroup>
        <inkml:annotationXML>
          <emma:emma xmlns:emma="http://www.w3.org/2003/04/emma" version="1.0">
            <emma:interpretation id="{87E3C68B-F06F-4FF6-96B4-20E3E27D8B63}" emma:medium="tactile" emma:mode="ink">
              <msink:context xmlns:msink="http://schemas.microsoft.com/ink/2010/main" type="line" rotatedBoundingBox="4590,8086 6905,8009 6935,8906 4620,8983"/>
            </emma:interpretation>
          </emma:emma>
        </inkml:annotationXML>
        <inkml:traceGroup>
          <inkml:annotationXML>
            <emma:emma xmlns:emma="http://www.w3.org/2003/04/emma" version="1.0">
              <emma:interpretation id="{4526842E-B0B4-4E58-9AF0-7A1087936BD6}" emma:medium="tactile" emma:mode="ink">
                <msink:context xmlns:msink="http://schemas.microsoft.com/ink/2010/main" type="inkWord" rotatedBoundingBox="4590,8086 6905,8009 6935,8906 4620,8983"/>
              </emma:interpretation>
              <emma:one-of disjunction-type="recognition" id="oneOf0">
                <emma:interpretation id="interp0" emma:lang="" emma:confidence="1">
                  <emma:literal/>
                </emma:interpretation>
              </emma:one-of>
            </emma:emma>
          </inkml:annotationXML>
          <inkml:trace contextRef="#ctx0" brushRef="#br0">-8499-2554 375 0,'0'0'193'0,"0"0"-50"15,0 0-38-15,0 0-34 16,0 0 1-16,0 0 1 16,0 4-13-16,0-3-13 15,0-1 3-15,0 0-2 16,0 0-7-16,0 0-15 16,0 0 14-16,0 0 4 15,0 0 15-15,0 0 26 16,0 0 11-16,0 0 10 0,0 0-11 15,0 0-9-15,0 2-31 16,0-2-14-16,0 4-1 16,-3 0 3-16,-2 0 4 15,-5 5-7-15,-4 4-9 16,-2 3 0-16,-2 7 9 16,0 0-4-16,-1 11 4 15,4-1-8-15,3 6-13 16,0 4-11-16,6 1-1 15,3 2 1-15,3 4 1 16,0-4-1-16,0 4 13 16,21-7 6-16,1 1 0 0,-1-6 4 15,0-2-12-15,-3-3-4 16,-2-6-6-16,-5-5 8 16,-1-3 2-16,-4-4-12 15,-1-6-1-15,-2-2 3 16,1-4-1-16,-1-1-7 15,0-2 0-15,0 0 0 16,0 0 10-16,-1 0-11 16,-2 4-6-16,5 0-49 15,-5 2-53-15,0 1-95 16,0 3-310-16,0-9-300 0</inkml:trace>
          <inkml:trace contextRef="#ctx0" brushRef="#br0" timeOffset="8837.2249">-8297-2372 512 0,'0'0'258'0,"0"0"-119"16,0 0-35-16,0 0-39 15,0 0 9-15,0 0 1 0,-25 0-19 16,16 0-19 0,-1 0 6-16,2 0 30 0,-5 5-4 15,5 3-29-15,-2 3-17 16,-1 2 2-16,-2 10 10 15,0 4 5-15,2 6 13 16,1 2-15-16,-1 3-19 16,4 3 13-16,4-3 13 15,3-2-11-15,0-3-8 16,0-3 15-16,10-8-2 16,11-1 7-16,3-9-27 15,4-5-3-15,2-7-8 16,4 0 4-16,2-12 27 15,1-18-24-15,-7-9 26 16,-6-7-11-16,-6-4-17 0,-5 4 3 16,-8 0-10-1,-5 5 2-15,0 8 4 0,0 4 4 16,0 12 6-16,-5 2-13 16,-16 7-8-16,-8 2-1 15,-6 1-12-15,-6 5-13 16,9 0-28-16,3-3 17 15,11 3-30-15,12-2-30 16,6 2-135-16,6 0-256 16,12 2-83-16</inkml:trace>
          <inkml:trace contextRef="#ctx0" brushRef="#br0" timeOffset="9199.1269">-7765-2023 920 0,'0'0'382'0,"0"0"-215"0,0 0-91 15,0 0 20-15,0 0 36 16,0 0-12-16,0 0-54 16,0 145-36-16,0-120-5 15,-5-5 8-15,-2-3-20 16,4-5-13-16,3 3-57 15,0-11-145-15,0-4-168 16,0 0-784-16</inkml:trace>
          <inkml:trace contextRef="#ctx0" brushRef="#br0" timeOffset="9969.3014">-7741-2463 428 0,'0'0'323'0,"0"0"-93"15,0 0-42-15,0 0-13 16,0 0-29-16,0 0 1 16,0 0-17-16,-15 0-23 0,15 0-18 15,0 0-8 1,0 0-25-16,0 0-9 0,0 0 15 15,0-3 3-15,10-1-14 16,5 4 4-16,2-4-21 16,9 4-13-16,-2 0 4 15,2 0-24-15,3 0 13 16,-8 4-13-16,0 8 0 16,-5 2-1-16,-5 2 0 15,-1 1 0-15,-7 4 10 16,-3 2 5-16,0 4 7 15,0 2 2-15,0 6 0 16,-10-3-8-16,1 0-2 16,4 1-8-16,-2-2-5 15,4-7 0-15,3-4 5 0,0-4-5 16,0-2-1-16,0-9 1 16,12-2 9-16,12-3 2 15,5 0 12-15,3-5 0 16,-1-9-11-16,-4 2-13 15,-9 5-30-15,-5 1-31 16,-7 3-60-16,4-1-82 16,-2 0-353-16,1-4 60 0</inkml:trace>
          <inkml:trace contextRef="#ctx0" brushRef="#br0" timeOffset="37841.1351">-7125-2107 7 0,'0'0'699'16,"0"0"-591"-16,0 0-51 15,0 0 9-15,0 0 35 16,0 0 2-16,8 0-26 16,-8 0-25-16,0 0-17 15,0 0 5-15,0 0-12 16,0 0-19-16,0 0 4 15,0 0 17-15,0 0 37 0,0 0 19 16,0-3-18-16,0-8-5 16,0-1 19-16,0-1-33 15,0-1-25-15,0 1-8 16,0 2-2-16,0 2 33 16,0 6 16-16,0 2-7 15,0 1 0-15,0 0-2 16,0 0-15-16,0 0-11 15,0 0-6-15,0 0-3 16,0 0-6-16,0 0-2 16,0 0-4-16,0 1-5 15,0 16 5-15,0 9 5 16,0 3-2-16,0 2 1 16,3 1-5-16,-3-8 1 15,3-5-2-15,-3-5-5 0,0-4-6 16,0-5 5-16,0-3-29 15,3-2-23-15,1 0-89 16,5 0-152-16,0 0-192 16,-3 0-806-16</inkml:trace>
          <inkml:trace contextRef="#ctx0" brushRef="#br0" timeOffset="38613.7112">-6949-2486 98 0,'0'0'729'15,"0"0"-509"-15,0 0-2 16,0 0-42-16,0 0-24 15,0 0 3-15,0 0-30 16,-18 0-28-16,18 0-15 16,0 0-1-16,0 0-12 0,0 0-20 15,6 0-24-15,15 0 5 16,6 0 13-16,7 0-12 16,-1-1-9-16,1 1-15 15,-7 0-7-15,-6 0-10 16,-2 1-2-16,-4 11 6 15,-3 4-2-15,-5 3 8 16,-5 3 9-16,-2 5-1 16,0 6 18-16,-9 3-8 15,-18 9-2-15,-4 1-8 16,1-2-2-16,6-4 1 16,3-7-1-16,11-3 0 15,10-5-4-15,0-9-2 0,0-8-7 16,24-2 7-16,7-6 0 15,9 0 46-15,-4-6-15 16,-3-10-15-16,-5 0-16 16,-7 8-52-16,-8 8-106 15,-8 0-310-15,-2 0-126 0</inkml:trace>
          <inkml:trace contextRef="#ctx0" brushRef="#br0" timeOffset="39160.9623">-6685-2669 719 0,'0'0'251'16,"0"0"-147"-16,0 0 22 15,0 0-46-15,0 0-28 16,0 0 30-16,0 0-12 16,85-16 10-16,-38 27 26 15,4 24-17-15,-2 15-13 16,-4 16-10-16,-11 6-39 15,-10 8 5-15,-14 6 13 16,-10-4-1-16,0 0 30 16,-13-8-1-16,-8-8 7 15,0-12 13-15,3-6-45 16,2-16-27-16,8-8-14 0,5-7-7 16,3-6-60-16,0-9-91 15,0-2-131-15,0 0-326 0</inkml:trace>
        </inkml:traceGroup>
      </inkml:traceGroup>
    </inkml:traceGroup>
    <inkml:traceGroup>
      <inkml:annotationXML>
        <emma:emma xmlns:emma="http://www.w3.org/2003/04/emma" version="1.0">
          <emma:interpretation id="{3206A7DA-771C-4D23-84A3-02D5C0ABE948}" emma:medium="tactile" emma:mode="ink">
            <msink:context xmlns:msink="http://schemas.microsoft.com/ink/2010/main" type="paragraph" rotatedBoundingBox="4548,9015 7101,9006 7105,9871 4551,9881" alignmentLevel="1"/>
          </emma:interpretation>
        </emma:emma>
      </inkml:annotationXML>
      <inkml:traceGroup>
        <inkml:annotationXML>
          <emma:emma xmlns:emma="http://www.w3.org/2003/04/emma" version="1.0">
            <emma:interpretation id="{FEB03F51-F335-4D48-A15C-E8638E922295}" emma:medium="tactile" emma:mode="ink">
              <msink:context xmlns:msink="http://schemas.microsoft.com/ink/2010/main" type="line" rotatedBoundingBox="4548,9015 7101,9006 7105,9871 4551,9881"/>
            </emma:interpretation>
          </emma:emma>
        </inkml:annotationXML>
        <inkml:traceGroup>
          <inkml:annotationXML>
            <emma:emma xmlns:emma="http://www.w3.org/2003/04/emma" version="1.0">
              <emma:interpretation id="{41E2CE53-3960-4339-A030-6A0C2392B2BC}" emma:medium="tactile" emma:mode="ink">
                <msink:context xmlns:msink="http://schemas.microsoft.com/ink/2010/main" type="inkWord" rotatedBoundingBox="4549,9288 4865,9287 4868,9880 4551,9881"/>
              </emma:interpretation>
              <emma:one-of disjunction-type="recognition" id="oneOf1">
                <emma:interpretation id="interp1" emma:lang="" emma:confidence="1">
                  <emma:literal/>
                </emma:interpretation>
              </emma:one-of>
            </emma:emma>
          </inkml:annotationXML>
          <inkml:trace contextRef="#ctx0" brushRef="#br1" timeOffset="206953.7992">-8586-1410 317 0,'0'0'519'16,"0"0"-343"-16,0 0-48 16,0 0-60-16,0 0-23 15,0 0-31-15,0 0-2 16,0-5 22-16,0 5 45 16,0 0 24-16,0 0 42 15,0 0 14-15,0 0-12 16,0 0-24-16,0 0-34 15,-10 5-37-15,1 7-27 0,-6 9-6 16,-4 9-11 0,-2 6 10-16,0 11 20 0,3 2 24 15,9 4 11-15,9 0-18 16,0 0-6-16,6-4-21 16,21-5-10-16,9-3-13 15,4-7-5-15,0-7-2 16,-1-8-17-16,-5-8-33 15,-4-3-63-15,1-8-67 16,-10 0-182-16,-8 0-237 0</inkml:trace>
        </inkml:traceGroup>
        <inkml:traceGroup>
          <inkml:annotationXML>
            <emma:emma xmlns:emma="http://www.w3.org/2003/04/emma" version="1.0">
              <emma:interpretation id="{A47DE199-E63E-4AF8-B766-E8A4690CD146}" emma:medium="tactile" emma:mode="ink">
                <msink:context xmlns:msink="http://schemas.microsoft.com/ink/2010/main" type="inkWord" rotatedBoundingBox="5018,9241 6013,9237 6015,9732 5020,9736"/>
              </emma:interpretation>
              <emma:one-of disjunction-type="recognition" id="oneOf2">
                <emma:interpretation id="interp2" emma:lang="" emma:confidence="0">
                  <emma:literal>00</emma:literal>
                </emma:interpretation>
                <emma:interpretation id="interp3" emma:lang="" emma:confidence="0">
                  <emma:literal>o 0</emma:literal>
                </emma:interpretation>
                <emma:interpretation id="interp4" emma:lang="" emma:confidence="0">
                  <emma:literal>0 0</emma:literal>
                </emma:interpretation>
                <emma:interpretation id="interp5" emma:lang="" emma:confidence="0">
                  <emma:literal>o o</emma:literal>
                </emma:interpretation>
                <emma:interpretation id="interp6" emma:lang="" emma:confidence="0">
                  <emma:literal>O 0</emma:literal>
                </emma:interpretation>
              </emma:one-of>
            </emma:emma>
          </inkml:annotationXML>
          <inkml:trace contextRef="#ctx0" brushRef="#br1" timeOffset="209062.8049">-8070-1360 667 0,'0'0'246'15,"0"0"-99"-15,0 0-4 16,0 0-51-16,0 0-26 16,0 0 24-16,0 0 22 15,-121 8-49-15,103 20-18 16,2 8 19-16,5 10 25 16,8 7 15-16,3 3-11 15,0-4 0-15,14-5-28 0,23-14-16 16,9-12-17-16,5-15-5 15,7-6-20-15,-3-13 4 16,-3-26 8-16,-12-13-4 16,-19-5-3-16,-12-9-5 15,-9-1 6-15,-9 4 30 16,-28 10-11-16,-9 8-32 16,-2 21 24-16,3 15-24 15,-5 9-3-15,11 23-58 16,2 26-63-16,26 41-123 15,4-8-136-15,7-10-211 0</inkml:trace>
          <inkml:trace contextRef="#ctx0" brushRef="#br1" timeOffset="209656.2782">-7382-1256 952 0,'0'0'215'0,"0"0"-61"0,0 0-21 15,0 0-59-15,0 0 0 16,0 0 24-16,0 0 45 16,-61 121-43-16,56-75 11 15,5-2-2-15,0-9-32 16,0-9-30-16,21-12-23 15,10-14-13-15,6 0 3 16,-2-29 17-16,2-14-21 16,-9-18-10-16,-14-5-10 15,-14 0 10-15,0 4 15 16,-14 9 3-16,-17 19 12 0,-3 14-29 16,1 20-1-16,0 4-31 15,-4 75-95-15,10-6-131 16,6 3-323-16</inkml:trace>
        </inkml:traceGroup>
        <inkml:traceGroup>
          <inkml:annotationXML>
            <emma:emma xmlns:emma="http://www.w3.org/2003/04/emma" version="1.0">
              <emma:interpretation id="{2FF9224F-45F5-4D6A-92F7-FEE1BA1E7391}" emma:medium="tactile" emma:mode="ink">
                <msink:context xmlns:msink="http://schemas.microsoft.com/ink/2010/main" type="inkWord" rotatedBoundingBox="6375,9008 7101,9006 7104,9841 6378,9844"/>
              </emma:interpretation>
              <emma:one-of disjunction-type="recognition" id="oneOf3">
                <emma:interpretation id="interp7" emma:lang="" emma:confidence="1">
                  <emma:literal/>
                </emma:interpretation>
              </emma:one-of>
            </emma:emma>
          </inkml:annotationXML>
          <inkml:trace contextRef="#ctx0" brushRef="#br1" timeOffset="208060.7599">-6882-1335 1064 0,'0'0'186'15,"0"0"-31"-15,0 0 58 16,0 0-33-16,0 0 22 16,131-154-55-16,-89 130-47 15,1 11-19-15,-7 9-12 16,-6 4-47-16,-11 19-21 16,-12 29 19-16,-7 8 12 15,-16 13-1-15,-24 5-14 16,-5-3-4-16,-1-7-4 15,16-13-1-15,12-10-8 16,15-11 0-16,3-5-9 16,21-11 6-16,19-7 3 0,5-3 31 15,4-4 1 1,-4 0-32-16,-8 0-3 0,-4 0-173 16,-11 0-343-16,-11 0-177 15</inkml:trace>
          <inkml:trace contextRef="#ctx0" brushRef="#br1" timeOffset="207572.5384">-6432-1696 854 0,'0'0'838'0,"0"0"-633"15,0 0-123-15,0 0 45 16,0 0 22-16,0 0-35 16,164 188-51-16,-130-116-26 15,-3 4 3-15,-7 3 46 16,-9-6-17-16,-6 0-25 16,-9-11 10-16,0-3-23 15,-11-8 2-15,-15-10-33 16,2-10-25-16,6-11-85 15,-1-10-112-15,8-10-256 16,1 0-208-16</inkml:trace>
        </inkml:traceGroup>
      </inkml:traceGroup>
    </inkml:traceGroup>
  </inkml:traceGroup>
</inkml:ink>
</file>

<file path=ppt/ink/ink6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1:55.546"/>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C996A666-F467-44E0-A1E6-3487F8D8CA84}" emma:medium="tactile" emma:mode="ink">
          <msink:context xmlns:msink="http://schemas.microsoft.com/ink/2010/main" type="writingRegion" rotatedBoundingBox="14237,9663 14206,10390 13885,10376 13915,9649"/>
        </emma:interpretation>
      </emma:emma>
    </inkml:annotationXML>
    <inkml:traceGroup>
      <inkml:annotationXML>
        <emma:emma xmlns:emma="http://www.w3.org/2003/04/emma" version="1.0">
          <emma:interpretation id="{EA934CFA-AD57-4DE1-9BD6-1400C5ABEA6D}" emma:medium="tactile" emma:mode="ink">
            <msink:context xmlns:msink="http://schemas.microsoft.com/ink/2010/main" type="paragraph" rotatedBoundingBox="14237,9663 14206,10390 13885,10376 13915,9649" alignmentLevel="1"/>
          </emma:interpretation>
        </emma:emma>
      </inkml:annotationXML>
      <inkml:traceGroup>
        <inkml:annotationXML>
          <emma:emma xmlns:emma="http://www.w3.org/2003/04/emma" version="1.0">
            <emma:interpretation id="{58E0DBE6-1A67-40DC-9FFA-FA32F292D5C3}" emma:medium="tactile" emma:mode="ink">
              <msink:context xmlns:msink="http://schemas.microsoft.com/ink/2010/main" type="line" rotatedBoundingBox="14237,9663 14206,10390 13885,10376 13915,9649"/>
            </emma:interpretation>
          </emma:emma>
        </inkml:annotationXML>
        <inkml:traceGroup>
          <inkml:annotationXML>
            <emma:emma xmlns:emma="http://www.w3.org/2003/04/emma" version="1.0">
              <emma:interpretation id="{EACB3630-A4BF-44F0-9C68-BFBDB36CB0BA}" emma:medium="tactile" emma:mode="ink">
                <msink:context xmlns:msink="http://schemas.microsoft.com/ink/2010/main" type="inkWord" rotatedBoundingBox="14237,9663 14206,10390 13885,10376 13915,9649"/>
              </emma:interpretation>
              <emma:one-of disjunction-type="recognition" id="oneOf0">
                <emma:interpretation id="interp0" emma:lang="" emma:confidence="1">
                  <emma:literal/>
                </emma:interpretation>
              </emma:one-of>
            </emma:emma>
          </inkml:annotationXML>
          <inkml:trace contextRef="#ctx0" brushRef="#br0">-2993 3705 322 0,'0'0'66'0,"0"0"-66"16,0 0-8-16,0 0-36 15,0 0 44-15,0 0 0 16,-28 57 48-16,19-47 37 15,-3 5 32-15,-1-5 3 16,2 1-34-16,1-1-22 16,4-7-44-16,3 1-20 15,1-4-326-15</inkml:trace>
          <inkml:trace contextRef="#ctx0" brushRef="#br0" timeOffset="265.8693">-2993 3705 224 0</inkml:trace>
          <inkml:trace contextRef="#ctx0" brushRef="#br0" timeOffset="1480.4106">-2993 3705 224 0,'-134'147'290'0,"134"-147"-199"0,0 0-91 0,0 2-48 0,0-2-17 0,0 3 48 16,-3 1 17-16,3-4 82 15,-4 3 111-15,4-1-31 16,0-2-32-16,0 2-31 16,0-2 6-16,0 0-18 15,0 0-11-15,0 0-4 16,0 0 7-16,0 0 7 16,0 0 20-16,0 0-12 15,0 0-8-15,0 0-10 0,0 0-7 16,0 0 0-16,0 0-8 15,0 0-20-15,7-4-10 16,1-6 0-16,5-3 8 16,-2 2-16-16,2-1 0 15,0 0-4-15,-5 1-3 16,-2 3 14-16,1 3-3 16,-4 1-7-16,0 1-5 15,-3 0-6-15,3 3-1 16,4 0-7-16,1-2 0 15,8 0 0-15,2-1 5 16,3 0-4-16,-3 3 11 16,4 0-7-16,-7 0 0 0,-6 0-6 15,0 0-5-15,0 0 4 16,-3 0 1-16,3 8 6 16,0 4 12-16,4-3-7 15,-5 2-1-15,2 1-9 16,-2-5 6-16,0 5-7 15,-8-4-6-15,0 5-4 16,0 1 9-16,0 3 1 16,0 2 2-16,-5 1 7 15,-3-4-8-15,2-3 2 16,-1 1-2-16,4-5 5 16,0-2-6-16,-2 1 1 15,-2 1-1-15,-2-1-1 16,-3 0-19-16,-7 3 5 0,5 1 14 15,-4-2-7-15,-1 1-4 16,4 0 11-16,-1-3 1 16,5 0-1-16,-2 0 1 15,1-1 0-15,0 0-1 16,0 2-21-16,-4-1-17 16,5 1 12-16,-2-4 27 15,0 0-1-15,5-2 0 16,2-3 1-16,2 0 7 15,4 0 1-15,0 0 8 16,0 0-9-16,0-8-7 16,0-9-3-16,4 3 3 15,2 0 5-15,0 6 2 16,1 0-5-16,-4 2-2 0,-3 4 0 16,2-1 0-16,1 1-10 15,3-1-32-15,4 0 27 16,1-1 6-16,5 0 9 15,2-2 2-15,3 0-1 16,0 2 1-16,-2 1-1 16,-1 3-1-16,-5 0 0 15,-2 0-13-15,-4 0 1 16,1 0 6-16,-1 3 0 16,-1 7 6-16,3 0 0 15,0 5 7-15,0 1-6 16,1 1-1-16,-5 2-13 0,-2 3-9 15,3 4 21-15,-2 1 1 16,-1-1 27-16,-3 0-9 16,0-2-11-16,0 1-5 15,0-6 0-15,0-4-1 16,-7 2 1-16,1-6-1 16,-2-3 5-16,-2 1-6 15,-1-7-8-15,-2 4 8 16,0-4 1-16,-5-2 0 15,1 0 0-15,-6 4 0 16,-1-4-1-16,0 1-19 16,0 5 7-16,-1 0 12 15,4 3 1-15,0-4 0 0,2 0-1 16,8-3 7-16,1-2-1 16,4 0 0-16,1 0 15 15,1 0-3-15,4 0-8 16,0-4-8-16,0-2-2 15,0 0-6-15,0 1-72 16,0 5-145-16,0 0-494 0</inkml:trace>
        </inkml:traceGroup>
      </inkml:traceGroup>
    </inkml:traceGroup>
  </inkml:traceGroup>
</inkml:ink>
</file>

<file path=ppt/ink/ink6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3:35.167"/>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44F4803C-B16A-4376-805E-DFDCE8B3A838}" emma:medium="tactile" emma:mode="ink">
          <msink:context xmlns:msink="http://schemas.microsoft.com/ink/2010/main" type="writingRegion" rotatedBoundingBox="24351,4579 27507,4433 27558,5538 24402,5683"/>
        </emma:interpretation>
      </emma:emma>
    </inkml:annotationXML>
    <inkml:traceGroup>
      <inkml:annotationXML>
        <emma:emma xmlns:emma="http://www.w3.org/2003/04/emma" version="1.0">
          <emma:interpretation id="{1D37E1A2-772B-4370-9FF4-E3554ED52AB7}" emma:medium="tactile" emma:mode="ink">
            <msink:context xmlns:msink="http://schemas.microsoft.com/ink/2010/main" type="paragraph" rotatedBoundingBox="24351,4579 27507,4433 27558,5538 24402,5683" alignmentLevel="1"/>
          </emma:interpretation>
        </emma:emma>
      </inkml:annotationXML>
      <inkml:traceGroup>
        <inkml:annotationXML>
          <emma:emma xmlns:emma="http://www.w3.org/2003/04/emma" version="1.0">
            <emma:interpretation id="{55CCFF63-6072-4D1D-9350-24CCB64ED468}" emma:medium="tactile" emma:mode="ink">
              <msink:context xmlns:msink="http://schemas.microsoft.com/ink/2010/main" type="line" rotatedBoundingBox="24351,4579 27507,4433 27558,5538 24402,5683"/>
            </emma:interpretation>
          </emma:emma>
        </inkml:annotationXML>
        <inkml:traceGroup>
          <inkml:annotationXML>
            <emma:emma xmlns:emma="http://www.w3.org/2003/04/emma" version="1.0">
              <emma:interpretation id="{DC5C67E2-6A7B-46EB-8694-E11437DCC2B3}" emma:medium="tactile" emma:mode="ink">
                <msink:context xmlns:msink="http://schemas.microsoft.com/ink/2010/main" type="inkWord" rotatedBoundingBox="24351,4579 27507,4433 27558,5538 24402,5683"/>
              </emma:interpretation>
              <emma:one-of disjunction-type="recognition" id="oneOf0">
                <emma:interpretation id="interp0" emma:lang="" emma:confidence="1">
                  <emma:literal/>
                </emma:interpretation>
              </emma:one-of>
            </emma:emma>
          </inkml:annotationXML>
          <inkml:trace contextRef="#ctx0" brushRef="#br0">2976-344 1068 0,'0'0'327'0,"0"0"-115"15,0 0 6-15,0 0-120 16,0 0-32-16,-39 165-30 15,23-124-17-15,5-2-17 16,1-8-2-16,7-9-129 0,3-16-121 16,0-6-84-16,3 0-747 15</inkml:trace>
          <inkml:trace contextRef="#ctx0" brushRef="#br0" timeOffset="849.3251">3102-796 333 0,'0'0'728'15,"0"0"-524"-15,0 0 11 16,0 0-68-16,0 0 12 16,0 0-22-16,0 0-52 15,14-17-29-15,2 7 10 16,-1 1 0-16,9 2-2 16,7-3-9-16,-1 9-7 15,4 1-12-15,0 0-14 0,-8 0-22 16,-2 0-1-16,-5 13 1 15,-4 1-7-15,-9 2 7 16,-6 4 7-16,0-2 7 16,0 1 5-16,-18 7 0 15,-9-2 4-15,-4-2-10 16,4 1-12-16,6-8 5 16,8-6-5-16,10-4-1 15,3-2-7-15,0-3-33 16,3 0-10-16,22 0 44 15,5 2 6-15,1 4 31 16,-1 0 6-16,-5 1-25 0,-11 3-11 16,-7 2-1-1,-7 5 0-15,0 0 25 16,-18 2 18-16,-7-3-16 0,-2-1-18 16,0-8-5-16,2-4-4 15,3-3-12-15,4 0-13 16,7 0-20-16,4 2-56 15,7 3-110-15,0 2-263 16,10-4 118-16</inkml:trace>
          <inkml:trace contextRef="#ctx0" brushRef="#br0" timeOffset="1164.8426">3710-539 1182 0,'0'0'294'16,"0"0"52"-16,0 0-194 15,0 0-44-15,0 0 32 16,0 0-43-16,-25 168-49 16,11-118-24-16,-4-10-15 15,5-4 3-15,0-13-12 16,10-8-57-16,3-15-138 0,0 0-182 16,0 0 23-16</inkml:trace>
          <inkml:trace contextRef="#ctx0" brushRef="#br0" timeOffset="-2232.0023">1970-1104 654 0,'0'0'280'0,"0"0"-38"16,0 0-42-16,0 0-58 15,0 0-33-15,0 0-13 16,0 0-20-16,-10 17-17 15,-2-5 14-15,0 5 0 16,-4 7 14-16,-2 12 6 16,2 7-20-16,2 12-2 15,-1 13-7-15,9 7-22 16,-1 1-11-16,7-2-9 16,0-6 0-16,0-8-7 15,0-10-14-15,13-9 0 0,-2-17-1 16,-1-4 0-16,-4-13-13 15,1-3 5-15,-2-1 8 16,-5-3 8-16,3 0-8 16,0 0-86-16,4 3-148 15,7 6-52-15,-1 1-196 16,-1-3-323-16</inkml:trace>
          <inkml:trace contextRef="#ctx0" brushRef="#br0" timeOffset="-669.8241">2225-719 628 0,'0'0'193'0,"0"0"-8"15,0 0-29-15,0 0-33 16,0 0 5-16,0 0-5 16,0 0-16-16,0-8 11 15,0 8 15-15,0 0 7 16,0 0-19-16,0 0-53 15,0 0-18-15,-7 13-14 0,2 15 42 16,2 8-4 0,-3 7-11-16,2 1-20 0,1 4-7 15,0-9-13-15,0 3-9 16,1-8-5-16,-4-7-8 16,2-6-1-16,4-7-16 15,0-9-48-15,0-5-77 16,4-4-64-16,17-16-163 15,0-8-171-15</inkml:trace>
          <inkml:trace contextRef="#ctx0" brushRef="#br0" timeOffset="-292.8278">2529-813 211 0,'0'0'737'16,"0"0"-559"-16,0 0-57 15,0 0-16-15,0 0 54 16,0 0 42-16,-16 165-68 16,16-121-26-16,0-3-54 15,0-8 13-15,0-11-12 16,13-9-26-16,5-10-21 15,3-3 10-15,3-4 31 16,5-27 4-16,-8-7-52 0,0-8-31 16,-12-4 16-16,-9-3-20 15,0 4 10-15,0 5-8 16,-17 14 33-16,-9 14 52 16,2 16-15-16,-3 0-36 15,-7 16-1-15,-5 22-60 16,-13 20-144-16,9-7-284 15,9-11-445-15</inkml:trace>
          <inkml:trace contextRef="#ctx0" brushRef="#br0" timeOffset="1642.5307">4085-897 212 0,'0'0'587'0,"0"0"-351"16,0 0 36-16,0 0-65 15,0 0 26-15,0 0-24 0,0 0-80 16,2-15-98-16,-2 44 27 16,0 15 69-16,-2 5 0 15,-4 3-38-15,-1 0-25 16,4-4-16-16,-3-2-30 15,-1-6-11-15,5-3-1 16,-4-6-6-16,3-7-27 16,3-9-84-16,0-10-95 15,9-5-149-15,22-25-45 16,-5-2-429-16</inkml:trace>
          <inkml:trace contextRef="#ctx0" brushRef="#br0" timeOffset="2160.4416">4367-977 884 0,'0'0'283'0,"0"0"-9"16,0 0 27-16,0 0-163 16,0 0 26-16,0 0-39 15,0 0-56-15,76-38-10 16,-60 38-8-16,2 8-7 16,3 11-8-16,-5 4-36 0,-11 1-12 15,-5 5-28-15,-2 0 12 16,-32 1 22-16,1-3-21 15,2-4-34-15,7-10 52 16,12-5 9-16,12-2 0 16,0-4-32-16,2 2 18 15,24 1 14-15,1 0 67 16,6 4 16-16,-3 1-2 16,-6 4-30-16,-8 2-44 15,-9 9-6-15,-7 2-1 16,0 6 18-16,-29-2-2 15,-7-5-16-15,-1-3-17 16,5-7 16-16,3-11-35 0,5-5 3 16,9 0-22-16,6 0 2 15,2 0 1-15,7 0-72 16,0 0-201-16,10 0-191 16,6-5-447-16</inkml:trace>
          <inkml:trace contextRef="#ctx0" brushRef="#br0" timeOffset="2626.2657">4815-1212 388 0,'0'0'623'0,"0"0"-397"16,0 0 112-16,0 0-106 0,0 0-121 16,0 0-34-1,0 0 32-15,81 77 49 0,-44-15-26 16,-3 13-44-16,-16 11-41 16,-15 3-2-16,-3 4 31 15,-8-1-6-15,-26-3-48 16,0-19-5-16,-3-8 2 15,10-21-17-15,6-17-2 16,9-10-33-16,6-6-46 16,-7-3-110-16,5-1-166 15,-5-3-413-15</inkml:trace>
        </inkml:traceGroup>
      </inkml:traceGroup>
    </inkml:traceGroup>
  </inkml:traceGroup>
</inkml:ink>
</file>

<file path=ppt/ink/ink6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4:46.514"/>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2DB09A6-726A-4891-BC79-904CE814F40D}" emma:medium="tactile" emma:mode="ink">
          <msink:context xmlns:msink="http://schemas.microsoft.com/ink/2010/main" type="writingRegion" rotatedBoundingBox="24393,6750 26949,10157 26489,10502 23933,7095"/>
        </emma:interpretation>
      </emma:emma>
    </inkml:annotationXML>
    <inkml:traceGroup>
      <inkml:annotationXML>
        <emma:emma xmlns:emma="http://www.w3.org/2003/04/emma" version="1.0">
          <emma:interpretation id="{9D3E91F2-1ACE-419B-826B-8972809402BC}" emma:medium="tactile" emma:mode="ink">
            <msink:context xmlns:msink="http://schemas.microsoft.com/ink/2010/main" type="paragraph" rotatedBoundingBox="24393,6750 26949,10157 26489,10502 23933,7095" alignmentLevel="1"/>
          </emma:interpretation>
        </emma:emma>
      </inkml:annotationXML>
      <inkml:traceGroup>
        <inkml:annotationXML>
          <emma:emma xmlns:emma="http://www.w3.org/2003/04/emma" version="1.0">
            <emma:interpretation id="{9E519D4B-3BF3-4896-90DC-88840FF97BC9}" emma:medium="tactile" emma:mode="ink">
              <msink:context xmlns:msink="http://schemas.microsoft.com/ink/2010/main" type="line" rotatedBoundingBox="24393,6750 26949,10157 26489,10502 23933,7095"/>
            </emma:interpretation>
          </emma:emma>
        </inkml:annotationXML>
        <inkml:traceGroup>
          <inkml:annotationXML>
            <emma:emma xmlns:emma="http://www.w3.org/2003/04/emma" version="1.0">
              <emma:interpretation id="{797AEB0C-5F25-4CDC-AB4A-00CE5E7DDE55}" emma:medium="tactile" emma:mode="ink">
                <msink:context xmlns:msink="http://schemas.microsoft.com/ink/2010/main" type="inkWord" rotatedBoundingBox="24198,6897 25300,8366 25132,8492 24030,7023"/>
              </emma:interpretation>
              <emma:one-of disjunction-type="recognition" id="oneOf0">
                <emma:interpretation id="interp0" emma:lang="" emma:confidence="1">
                  <emma:literal/>
                </emma:interpretation>
              </emma:one-of>
            </emma:emma>
          </inkml:annotationXML>
          <inkml:trace contextRef="#ctx0" brushRef="#br0">2005 2002 421 0,'0'0'228'0,"0"0"-156"16,0 0-71-16,0 0 7 16,0 0 33-16,0 0 38 15,0 0-20-15,8 0-28 16,0 0-17-16,-2 0-5 16,-3 0-8-16,2-7 6 15,-2 6-5-15,-3-5 8 16,0 0 0-16,0 3-9 15,0-2-1-15,0-1 7 16,0 2 15-16,0-2-8 16,0 5 14-16,0-3-6 0,0 4-5 15,0-3-8-15,0 0-9 16,0 1 10-16,0-1-4 16,0 1 13-16,5-2-3 15,-5 1 8-15,0 3 2 16,0-3-10-16,0 3-4 15,0-3 1-15,0 1 13 16,0-1-6-16,0 0-12 16,0-4 2-16,0 6 20 15,0 1 27-15,0-4 7 16,3 4-2-16,0 0-14 16,-3 0-4-16,3 0-1 0,-3 0-12 15,0 0-22-15,0 0-8 16,0 0-1-16,3 0-3 15,-1 0 3-15,6 4 10 16,-2 7 28-16,7 7 11 16,-4 0-8-16,4 3-16 15,-1-5 3-15,1 5-5 16,0-1 10-16,-1-3 8 16,1 0-18-16,-4-3-7 15,-2 0-10-15,2-5-5 16,-6-4 5-16,5 2 3 15,-6-4 1-15,-2-2 2 16,0 3-11-16,3-4 5 0,-3 3 5 16,3-3-11-16,0 2 1 15,0 2 0-15,2 0 0 16,-2 1-1-16,0 0 1 16,-1 0-2-16,-2 0-11 15,0 0-36-15,0 0-38 16,0 3-103-16,0 2-60 15,-5-8-146-15</inkml:trace>
          <inkml:trace contextRef="#ctx0" brushRef="#br0" timeOffset="1109.3462">2578 2574 143 0,'0'0'131'16,"0"0"-53"-16,0 0-13 15,0 0-19-15,0 0-30 16,0 0-7-16,0 0-9 15,-73-56 0-15,70 46 1 16,0 3 6-16,3 1 71 16,0-3 48-16,0 3 11 0,0 1-59 15,0 0-23 1,0 1-19-16,-3 1-19 0,-3 1-17 16,1-1-6-16,0 3-8 15,-1-2 13-15,6-2 1 16,-3 2 9-16,3-2 20 15,0 4 21-15,0-3 5 16,0 3-10-16,0-2-11 16,0 2-11-16,0 0-6 15,0-3-10-15,0 3-1 16,0 0 1-16,0-2 11 16,0 2 30-16,0 0 33 15,0 0-16-15,0 0-21 16,0 0-17-16,0 0-6 15,0 0 2-15,0 0 0 0,0 0-7 16,0 0 3-16,0 0 0 16,9 0 12-16,7 10 39 15,3 10 24-15,3 5-8 16,6 5-14-16,4 5-34 16,4-7-1-16,-6-1-20 15,0-3 10-15,-8-7-11 16,-3-6-7-16,-10-1 0 15,-3-7-8-15,-6-1 5 16,4-2-5-16,-4 2 5 16,0-2 1-16,0 0 0 15,0 0-5-15,0 0-1 0,0 0-1 16,0 0-25-16,0 0-54 16,0 6-28-16,0 1-55 15,-4 0-41-15,-15 3-110 16,-3-10-760-16</inkml:trace>
          <inkml:trace contextRef="#ctx0" brushRef="#br0" timeOffset="-1031.2092">1519 1383 329 0,'0'0'96'0,"0"0"60"16,0 0-79-16,0 0-59 16,0 0 66-16,0 0 33 15,28-46-61-15,-28 40-40 16,0-1 9-16,0 3 4 16,0-2 5-16,0 3-13 15,0 1-11-15,0 2-3 16,0-3-4-16,0 3 3 15,0 0 10-15,0 0 21 16,0 0-5-16,0 0-9 16,0 0 6-16,0 0-7 15,0 0-12-15,0 0 16 0,0 0-4 16,5 0 20-16,-5 0 1 16,0 0-1-16,0 0-1 15,0 0-7-15,0 0-7 16,0 0 5-16,0 0 15 15,0 0 1-15,0 0-12 16,0 0 4-16,0 0-8 16,0 0-6-16,0 0-4 15,0 0-12-15,0 0 5 16,0 0-15-16,0 0 0 16,0 0 0-16,0 0-13 15,3 0 5-15,-1 0-1 16,4 3 9-16,5 8 1 0,-5 6 50 15,7 0-1 1,-4 1-19-16,4 1-8 0,-4 1-1 16,1-2 8-16,-4-1-9 15,3-2-8-15,1-4 10 16,-1-1 7-16,4 4-9 16,3-4 9-16,3 0 2 15,0 0 5-15,-4-5-24 16,-2 1-1-16,-7-4-2 15,2 3-10-15,-5-5 1 16,-1 0-1-16,-2 0 1 16,3 0 0-16,-3 5 1 15,0-5 2-15,0 0-4 16,0 2-6-16,0 1-1 16,0 5-64-16,0 4-75 15,-22 8-126-15,-6-3-92 16,-4-6-639-16</inkml:trace>
        </inkml:traceGroup>
        <inkml:traceGroup>
          <inkml:annotationXML>
            <emma:emma xmlns:emma="http://www.w3.org/2003/04/emma" version="1.0">
              <emma:interpretation id="{EAF51494-BBAC-4EFA-BF0B-7F54E350A242}" emma:medium="tactile" emma:mode="ink">
                <msink:context xmlns:msink="http://schemas.microsoft.com/ink/2010/main" type="inkWord" rotatedBoundingBox="25746,8553 26949,10157 26489,10502 25286,8899"/>
              </emma:interpretation>
            </emma:emma>
          </inkml:annotationXML>
          <inkml:trace contextRef="#ctx0" brushRef="#br0" timeOffset="3546.7779">3646 4380 316 0,'0'0'239'16,"0"0"-113"-16,0 0-80 15,0 0-46-15,0 0-230 0</inkml:trace>
          <inkml:trace contextRef="#ctx0" brushRef="#br0" timeOffset="5156.1051">3703 4363 514 0,'0'0'242'0,"0"0"-118"0,0 0-80 15,0 0-14-15,0 0 18 16,0 0-5-16,0 0-28 16,22 0-14-16,-22 0 18 15,0 0 45-15,0 0 7 16,0 0 6-16,0 0 8 15,0 0-4-15,0 0-18 16,0 0 4-16,0 0-21 16,0 0 0-16,0 0 16 15,0 0 23-15,0 0-13 16,3 0-21-16,5 0-19 16,3 3-15-16,5 7 25 15,4 7 28-15,-1 1-15 0,6 5-1 16,1 2-6-16,-4 2-13 15,3 1 2-15,-6-5-22 16,0 2 4-16,-2-1 4 16,-3-4 8-16,5 3 1 15,-2-7-5-15,-4 1-8 16,-1-5-8-16,-5-7-5 16,-1 2-5-16,-6-7 13 15,0 0-5-15,0 0 4 16,0 0-4-16,3 0 10 15,-3 0-11-15,3 0-8 16,0 0 2-16,1-4-2 0,-4 4-2 16,3 0-14-1,-3 0-17-15,0 0-3 0,0 0 7 16,0 0 18-16,0 0 10 16,0 0 0-16,0 0 1 15,0-3 2-15,3 0 7 16,0-1 0-16,6-11 1 15,4-1-10-15,3-14-6 16,0-5-5-16,3-7-13 16,1-3-4-16,2-5-25 15,0 5 23-15,-8 0 11 16,3 10 13-16,-7 10 6 16,-7 10-2-16,-3 7-5 0,0 5 2 15,0 1 5 1,0 2 0-16,0 0 0 0,0 0-9 15,0 0 7-15,0 0-42 16,0 0-102-16,0 0-61 16,0 2-27-16,-6 1-84 0</inkml:trace>
          <inkml:trace contextRef="#ctx0" brushRef="#br0" timeOffset="4093.6406">3871 4286 380 0,'0'0'100'0,"0"0"-67"16,0 0-14-16,0 0 40 16,0 0 69-16,0 0-25 15,0 0-38-15,0 5-5 16,0-5 5-16,0 0 2 15,0 0 7-15,0 0-18 16,0 3-8-16,0 1 1 16,0 4 18-16,4 4 32 15,2 8 20-15,3 3-7 16,1 9-30-16,-1-3-22 16,1 7-18-16,-1 0-2 0,1-2-5 15,-1 0 3 1,5 0 7-16,-3 1 8 0,3-4-1 15,-4-2-2-15,-1-6-22 16,-1-3-6-16,0-6-13 16,-5-3 0-16,0-5-3 15,-3-6 0-15,3 0 7 16,-3 0 8-16,0 0-2 16,0 0-19-16,0 0-71 15,-19 17-225-15,-12 1-336 16,-5-1-275-16</inkml:trace>
          <inkml:trace contextRef="#ctx0" brushRef="#br0" timeOffset="2078.0655">3038 3077 38 0,'0'0'220'0,"0"0"-114"16,0 0-64-16,0 0-15 15,0 0 8-15,0 0 9 16,0 0 0-16,0-43 5 16,0 38 13-16,-4 0 43 15,4 5 19-15,-3 0-33 16,3 0-39-16,0 0-11 15,0 0 5-15,0-5 3 16,0 3 3-16,0-1 30 16,0 0 0-16,0 3-11 15,0 0-24-15,0 0-4 16,0 0-2-16,0 0-4 0,0 0-8 16,0 0 9-16,0 0-5 15,0 0-21-15,0 0-12 16,0 0 33-16,0 13 5 15,3 9 14-15,7 0 28 16,-1 10-5-16,4 2-6 16,4 6-19-16,-3 2 16 15,10 7 17-15,-2 0-40 16,3 1-19-16,-3-1 4 16,0-12-5-16,0-5-6 15,-9-12-1-15,-4-10-10 16,-2-2-3-16,-4-3 3 15,-3-3-6-15,3-2 2 0,-3 3 4 16,3-3-5-16,-3 0 10 16,0 0-11-16,3 0-20 15,-3 0-43-15,0 0-22 16,0 3-45-16,0 11-96 16,-16-3-21-16,-6-1-109 0</inkml:trace>
          <inkml:trace contextRef="#ctx0" brushRef="#br0" timeOffset="2984.2902">3384 3905 64 0,'0'0'206'0,"0"0"-138"16,0 0-42-16,0 0-6 16,0 0 13-16,0 0-7 15,0 0 3-15,63-7-20 16,-63 7 8-16,0 0 26 16,0-3 45-16,0 1 28 15,0-3-43-15,0 1-73 16,6-2-27-16,0 3-5 0,-3 1 19 15,-3-1-36-15,0 0-64 16,0 3-61-16,0-3 99 16,-6-1 75-16,0 4 24 15,-1 0 139-15,7 0 16 16,-3-5-27-16,3 5-57 16,0 0-25-16,0-2-20 15,0 2-14-15,0-3-12 16,0-4-14-16,0 6 1 15,0-3 27-15,0 4 52 16,0-2 26-16,0 2-22 16,0 0-26-16,0 0-18 15,0 0-28-15,7 0 8 0,5 14 71 16,7 9 1-16,3 2-27 16,8 3-6-16,-2 4-5 15,4 3 4-15,-4-7-27 16,-3 1-17-16,-3-4-9 15,-3-5-1-15,0-7-2 16,-6-3 6-16,-4-5-8 16,-6-2-10-16,2-3 0 15,-5 2-22-15,0-2-36 16,0 0-35-16,0 4 5 16,0 0 46-16,-5 3 7 15,-4 2-59-15,-7 17-60 0,0-6-74 16,4-3-153-16</inkml:trace>
        </inkml:traceGroup>
      </inkml:traceGroup>
    </inkml:traceGroup>
  </inkml:traceGroup>
</inkml:ink>
</file>

<file path=ppt/ink/ink6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2:38.88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1D777F7B-DE9A-43B1-B141-520A47F35A83}" emma:medium="tactile" emma:mode="ink">
          <msink:context xmlns:msink="http://schemas.microsoft.com/ink/2010/main" type="writingRegion" rotatedBoundingBox="11041,14593 10390,15948 9865,15696 10516,14341"/>
        </emma:interpretation>
      </emma:emma>
    </inkml:annotationXML>
    <inkml:traceGroup>
      <inkml:annotationXML>
        <emma:emma xmlns:emma="http://www.w3.org/2003/04/emma" version="1.0">
          <emma:interpretation id="{8F704618-FE57-49CD-9EEF-16EEB35E338F}" emma:medium="tactile" emma:mode="ink">
            <msink:context xmlns:msink="http://schemas.microsoft.com/ink/2010/main" type="paragraph" rotatedBoundingBox="11041,14593 10390,15948 9865,15696 10516,14341" alignmentLevel="1"/>
          </emma:interpretation>
        </emma:emma>
      </inkml:annotationXML>
      <inkml:traceGroup>
        <inkml:annotationXML>
          <emma:emma xmlns:emma="http://www.w3.org/2003/04/emma" version="1.0">
            <emma:interpretation id="{6098EB24-4C1F-406F-9ACE-79577C899CF2}" emma:medium="tactile" emma:mode="ink">
              <msink:context xmlns:msink="http://schemas.microsoft.com/ink/2010/main" type="line" rotatedBoundingBox="11041,14593 10390,15948 9865,15696 10516,14341"/>
            </emma:interpretation>
          </emma:emma>
        </inkml:annotationXML>
        <inkml:traceGroup>
          <inkml:annotationXML>
            <emma:emma xmlns:emma="http://www.w3.org/2003/04/emma" version="1.0">
              <emma:interpretation id="{AC3A9EC1-037B-4A9A-BBD7-186412D003EB}" emma:medium="tactile" emma:mode="ink">
                <msink:context xmlns:msink="http://schemas.microsoft.com/ink/2010/main" type="inkWord" rotatedBoundingBox="11041,14593 10390,15948 9865,15696 10516,14341"/>
              </emma:interpretation>
              <emma:one-of disjunction-type="recognition" id="oneOf0">
                <emma:interpretation id="interp0" emma:lang="" emma:confidence="1">
                  <emma:literal/>
                </emma:interpretation>
              </emma:one-of>
            </emma:emma>
          </inkml:annotationXML>
          <inkml:trace contextRef="#ctx0" brushRef="#br0">649-832 426 0,'0'0'308'15,"0"0"-116"-15,0 0-51 16,0 0-25-16,0 0 4 16,0 0-2-16,0 0-15 0,0 6-14 15,0-6 4 1,0 0 0-16,0 0-6 0,-7 0-10 16,4 0-4-16,-5 0 8 15,1 1-4-15,-5 9-34 16,-3 3-27-16,-1 4 0 15,-2 7-14-15,0 7 14 16,3 6-6-16,0-1 7 16,2 2-6-16,8 4 0 15,5-4 5-15,0 3 2 16,0 2-9-16,2-10-3 16,17 3-6-16,2-6 1 15,6-7-1-15,4-4 0 0,0-12 0 16,4-7 0-1,-1 0 11-15,0-2-4 0,0-22 2 16,-7-10-9-16,-6 1 1 16,-6-8 0-16,-12 3-1 15,-3 9-5-15,0-5-3 16,-3 12 6-16,-12 5 2 16,-6 10 0-16,-6 7 7 15,1 0-7-15,-3 5-14 16,5 24-9-16,1 7-104 15,18 14-154-15,5-11-259 16,0-15-732-16</inkml:trace>
          <inkml:trace contextRef="#ctx0" brushRef="#br0" timeOffset="-4.96256E7">550 136 325 0,'0'0'129'0,"0"0"-28"0,0 0-16 16,0 0-52-16,0 0-13 15,0 0-5-15,0 0-15 16,12-25-6-16,-9 12 5 16,1 6 1-16,-1 1 0 15,0 1 55-15,-3-1 43 16,0 2 6-16,0 2-2 15,0 2-21-15,0 0-29 16,0-3-18-16,0 3 1 16,0 0 3-16,0-2-8 15,0-1 4-15,0 3 11 0,0 0 11 16,0 0-8 0,0 0-19-16,0 0-13 0,0 0-14 15,0 0 5-15,0 0 0 16,0 0 1-16,0-4 3 15,0 1 27-15,0 3 6 16,0-7-27-16,-3-3-7 16,0 5-9-16,-1 2 8 15,1-3-2-15,0 6 11 16,0-6-2-16,0 5-1 16,-4 1-14-16,1-4 1 15,-3 4 5-15,-4-3-7 16,-1 3 0-16,0-3 0 0,0 3 1 15,-2 0 0 1,0 0 1-16,1 0-2 0,-1 0 6 16,-3 0-5-16,0 0-1 15,0 0 0-15,-3 0 6 16,0 0-7-16,3 0 1 16,-3 0 0-16,-1 0 1 15,4 0 11-15,-3 6 3 16,3-2 2-16,0 3-4 15,0-1-12-15,3-1 5 16,4 8-4-16,-1-3 5 16,-1 2-5-16,3 0-2 15,0-1 1-15,3 3-2 16,-3-6 1-16,5 7 0 16,-2 3 0-16,-3-1 0 0,5 0 2 15,-1 1-1-15,1 2-1 16,3-2 0-16,0-1-7 15,0 6 15-15,3-9-3 16,0 7 15-16,0 1-2 16,0-8-3-16,0 5 2 15,0-6 18-15,0-2 2 16,3 0-4-16,3-1-13 16,-3 1-9-16,4-5 3 15,-1 2 3-15,-3 4-2 16,0-4-15-16,5 2 9 15,-5 8 6-15,2 2-3 0,-2-8 6 16,3 3 1-16,-1-8-12 16,1-1 2-16,-4-1 9 15,4 2 4-15,2-2 10 16,-2-2-1-16,4 2-8 16,-1 2-16-16,4-2 3 15,-4 0-4-15,7-1 3 16,0-4 5-16,-1 0-8 15,7 0 7-15,4-4-3 16,-4-9 11-16,1 1-5 16,-7 7-4-16,-2-7-11 15,-3 6 7-15,-2 4-8 16,-2-3 0-16,-1-2 0 0,0-1 9 16,4-4-1-1,-1-8 0-15,1 2-7 0,2 0 0 16,-2-6-1-16,-1 8 2 15,-2 2 3-15,-1 4-4 16,-3 5-1-16,-3 2 1 16,0 0-1-16,0 3 1 15,0-3 1-15,0-1 6 16,0-3-7-16,0-1 4 16,0-1-3-16,0 0 4 15,0 4-6-15,0-1 0 16,0 2 8-16,0 4-8 15,-3-2-23-15,0 2 15 16,-4 0 8-16,1-3 6 16,0 1-5-16,-4-1 1 0,-2-4-1 15,-1 7 1-15,1 0-2 16,-4 0-1-16,0 0-12 16,0 0 12-16,4 0-7 15,-1 0 8-15,2 7-8 16,8-7 8-16,0 0-1 15,3 0 1-15,0 0 10 16,0 0 1-16,0 0 5 16,0 0 2-16,0 0 3 15,0 0-14-15,0 0-7 16,0 0-5-16,0 0 4 0,0 0 2 16,0 0-1-16,0 0 6 15,0 0 6-15,6 0-5 16,5-7 5-16,5-4-11 15,3-3 12-15,9 2-1 16,4 4-11-16,2 3 7 16,4 5-7-16,-3 0 0 15,-4 0 0-15,-1 0 0 0,-11 0 1 16,0 0-1-16,-10-5 7 16,4-2-1-16,-4 1 13 15,1-2-4-15,-1 1-9 16,4-3-1-16,-7 3-6 15,0 2 1-15,-6 5-1 16,0 0 0-16,0 0-1 16,0 0 0-16,0 0 0 15,0 0 0-15,0 0 1 16,0 0 0-16,0 0-16 16,0 0-8-16,0 0-13 15,0 0-72-15,0 2-165 16,0 18-121-16,-6-5-199 0</inkml:trace>
        </inkml:traceGroup>
      </inkml:traceGroup>
    </inkml:traceGroup>
  </inkml:traceGroup>
</inkml:ink>
</file>

<file path=ppt/ink/ink6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3:46.260"/>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7D8FCDA-24E4-41A2-BCC8-D4A4DC93816A}" emma:medium="tactile" emma:mode="ink">
          <msink:context xmlns:msink="http://schemas.microsoft.com/ink/2010/main" type="writingRegion" rotatedBoundingBox="11110,15534 14054,15711 13954,17360 11011,17183"/>
        </emma:interpretation>
      </emma:emma>
    </inkml:annotationXML>
    <inkml:traceGroup>
      <inkml:annotationXML>
        <emma:emma xmlns:emma="http://www.w3.org/2003/04/emma" version="1.0">
          <emma:interpretation id="{189CDBCD-7F5A-4BD9-97EA-C2A9445DA8A2}" emma:medium="tactile" emma:mode="ink">
            <msink:context xmlns:msink="http://schemas.microsoft.com/ink/2010/main" type="paragraph" rotatedBoundingBox="11087,15656 13724,15679 13719,16355 11081,16333" alignmentLevel="1"/>
          </emma:interpretation>
        </emma:emma>
      </inkml:annotationXML>
      <inkml:traceGroup>
        <inkml:annotationXML>
          <emma:emma xmlns:emma="http://www.w3.org/2003/04/emma" version="1.0">
            <emma:interpretation id="{D25F2413-19AD-4841-AA2A-8B72A3FDE213}" emma:medium="tactile" emma:mode="ink">
              <msink:context xmlns:msink="http://schemas.microsoft.com/ink/2010/main" type="line" rotatedBoundingBox="11087,15656 13724,15679 13719,16355 11081,16333"/>
            </emma:interpretation>
          </emma:emma>
        </inkml:annotationXML>
        <inkml:traceGroup>
          <inkml:annotationXML>
            <emma:emma xmlns:emma="http://www.w3.org/2003/04/emma" version="1.0">
              <emma:interpretation id="{4ACC27B6-6A3B-4F04-BAC5-CCDC718E2B9C}" emma:medium="tactile" emma:mode="ink">
                <msink:context xmlns:msink="http://schemas.microsoft.com/ink/2010/main" type="inkWord" rotatedBoundingBox="11087,15656 13724,15679 13719,16355 11081,16333"/>
              </emma:interpretation>
            </emma:emma>
          </inkml:annotationXML>
          <inkml:trace contextRef="#ctx0" brushRef="#br0">2798 702 740 0,'0'0'389'0,"0"0"-181"0,0 0 3 15,0 0 29-15,0 0-72 16,-28 164-64-16,12-116-12 16,-1-7-23-16,4-3-45 15,4-14-14-15,0-7-10 16,9-4-59-16,0-13-104 15,0 0-188-15,9-13-181 0</inkml:trace>
          <inkml:trace contextRef="#ctx0" brushRef="#br0" timeOffset="577.0408">3113 595 1039 0,'0'0'252'0,"0"0"-114"16,0 0 4-16,0 0-22 15,0 0-37-15,0 0-25 16,0 0-15-16,-43 69 14 16,43-49 28-16,0 5 12 15,0-12-21-15,0-2-6 16,6-3 2-16,10-6-18 16,2-2 11-16,3 0-12 0,3-10-14 15,2-14-15-15,-5-7-24 16,-7-4 0-16,-4-1-1 15,-7 7-6-15,-3 3 7 16,0 7 0-16,-13 12 18 16,-11 4 10-16,-10 3-28 15,-6 0-19-15,-2 16-47 16,3 9-115-16,6 6-95 16,15-14-253-16,8 0-85 0</inkml:trace>
          <inkml:trace contextRef="#ctx0" brushRef="#br0" timeOffset="892.9601">3113 595 1128 0,'5'127'239'0,"-5"-122"-131"0,0 11 67 0,-5 6 18 16,-4 11-39-16,2 1-15 15,7 2-52-15,0-3 0 16,0-4 12-16,10-8-17 16,17-13-34-16,7-8-25 15,5 0 10-15,4-6 4 16,-4-24-35-16,-5-2-2 0,-13-4-11 16,-15-2 3-16,-6 9-30 15,-6 6-8-15,-28 11 31 16,-11 12 6-16,-4 0-35 15,1 0-76-15,-2 19-96 16,15-3-146-16,13-6-157 0</inkml:trace>
          <inkml:trace contextRef="#ctx0" brushRef="#br0" timeOffset="690.0846">3113 595 1128 0</inkml:trace>
          <inkml:trace contextRef="#ctx0" brushRef="#br0" timeOffset="1293.175">3490 449 804 0,'0'0'389'0,"0"0"-180"15,0 0-4-15,0 0 56 16,0 0-37-16,0 0-87 16,162 120-39-16,-132-65-42 15,-2 11 9-15,-14 1 66 0,-4-2-50 16,-7-2-51-1,-3-8-19-15,0-12-11 0,0-7-7 16,-9-6-38-16,-1-6-28 16,5-7-83-16,5 2-57 15,0-11-126-15,0-3-214 0</inkml:trace>
          <inkml:trace contextRef="#ctx0" brushRef="#br0" timeOffset="-4351.8501">1184 508 804 0,'0'0'223'0,"0"0"-181"15,0 0-31-15,0 0-5 16,0 0-5-16,0 0-1 15,0 0 9-15,-24 19 30 16,24-15 91-16,0-4 67 16,0 0 4-16,0 0-56 15,-3 0-25-15,1 7-14 16,-3-7-20-16,0 5-33 16,2 2-19-16,-7 10 0 0,4-1 6 15,-2 11-5-15,1 8 8 16,1 9 3-16,3 5 0 15,3 6-18-15,0 0-8 16,3-5-9-16,18-5 1 16,0-9-6-16,3-5 22 15,2-9 34-15,-5-9-34 16,-5-2-15-16,-2-2-7 16,-4-4-5-16,-2-1 10 15,-1 3-10-15,2-2-1 16,-7 3 0-16,5-8-23 15,-4 6-11-15,0-1-21 0,-3-5-61 16,0 2-106-16,0-2-309 16,0 0-56-16</inkml:trace>
          <inkml:trace contextRef="#ctx0" brushRef="#br0" timeOffset="-3300.367">1242 662 681 0,'0'0'296'16,"0"0"-108"-16,0 0-10 15,0 0-27-15,0 0-25 16,0 0 1-16,0 0-26 16,13-5-7-16,-2 0 21 15,5-2 8-15,5 3-8 16,0-10-6-16,7 9-9 15,-1-7-30-15,4 7-2 16,2 0-21-16,0 2-19 0,1 3-10 16,-1 0-13-16,-2 0-4 15,-4 0 4-15,-5 0-5 16,-8 0-12-16,-4 3 2 16,-7 13 10-16,-3 3 9 15,0 3 28-15,0 5-15 16,-3-3-2-16,-12 4-14 15,2-4 6-15,5-10-12 16,-2 2 6-16,7-3-5 16,0-7-1-16,0 2 0 15,3-2 0-15,0 0-1 16,0-6 0-16,0 0 0 16,0 0-7-16,0 0 7 15,13 0 1-15,8 0 22 16,6 0-8-16,4 0-14 15,-1 5-72-15,-2-5-59 0,-7 0-83 16,-3 0-113-16,-6 0-223 16,-5 0 192-16,-4-5-514 0</inkml:trace>
          <inkml:trace contextRef="#ctx0" brushRef="#br0" timeOffset="-3027.2891">1939 719 1066 0,'0'0'225'0,"0"0"-108"16,0 0 7-16,0 0 68 15,0 0 45-15,0 0 1 16,0 0-33-16,9 115-52 16,-9-61-59-16,0-5-39 15,-9 5-10-15,-3-13 3 16,6-3-27-16,-1-19-21 16,7-3-35-16,0-16-81 15,0 0-91-15,0-21-183 0,0-5-715 16</inkml:trace>
          <inkml:trace contextRef="#ctx0" brushRef="#br0" timeOffset="-378.7759">2259 453 611 0,'0'0'307'0,"0"0"-158"16,0 0-26-16,0 0-7 15,0 0 0-15,0 0-1 0,0 0-19 16,0-4 6-16,0 4 13 16,0 0-2-16,0 0-22 15,0 0-3-15,0 0-4 16,-3 0-17-16,0 0-8 15,-4 0-10-15,1 0-18 16,-6 5-6-16,0 11-11 16,-6 3-7-16,2 12-1 15,-2-6-5-15,7 10-1 16,1 3 2-16,4 0-2 16,6 3 1-16,0-6-1 15,3-3-7-15,18-4 7 16,6-9-2-16,4-9 1 0,3 0-14 15,-2-10 3-15,2 0-16 16,-5-15 28 0,-5-13 0-16,-13 2 0 0,-4-10 0 15,-7 7 1-15,0-1 0 16,-16 10 11-16,-5 1 12 16,-3 19 26-16,-4 0-23 15,-2 0-27-15,2 25 0 16,7 5-76-16,15 13-130 15,6-13-270-15,0-5-51 0</inkml:trace>
        </inkml:traceGroup>
      </inkml:traceGroup>
    </inkml:traceGroup>
    <inkml:traceGroup>
      <inkml:annotationXML>
        <emma:emma xmlns:emma="http://www.w3.org/2003/04/emma" version="1.0">
          <emma:interpretation id="{4576F516-0B23-46E0-84A2-A59216B7B5BE}" emma:medium="tactile" emma:mode="ink">
            <msink:context xmlns:msink="http://schemas.microsoft.com/ink/2010/main" type="paragraph" rotatedBoundingBox="11161,16369 14004,16540 13954,17360 11112,17189" alignmentLevel="1"/>
          </emma:interpretation>
        </emma:emma>
      </inkml:annotationXML>
      <inkml:traceGroup>
        <inkml:annotationXML>
          <emma:emma xmlns:emma="http://www.w3.org/2003/04/emma" version="1.0">
            <emma:interpretation id="{527E3614-DACE-4F25-9C2A-7624FF81D56A}" emma:medium="tactile" emma:mode="ink">
              <msink:context xmlns:msink="http://schemas.microsoft.com/ink/2010/main" type="line" rotatedBoundingBox="11161,16369 14004,16540 13954,17360 11112,17189"/>
            </emma:interpretation>
          </emma:emma>
        </inkml:annotationXML>
        <inkml:traceGroup>
          <inkml:annotationXML>
            <emma:emma xmlns:emma="http://www.w3.org/2003/04/emma" version="1.0">
              <emma:interpretation id="{D852DBAA-5A9E-49E0-AE7B-25CF1C45391D}" emma:medium="tactile" emma:mode="ink">
                <msink:context xmlns:msink="http://schemas.microsoft.com/ink/2010/main" type="inkWord" rotatedBoundingBox="11152,16522 11416,16538 11377,17184 11113,17168"/>
              </emma:interpretation>
              <emma:one-of disjunction-type="recognition" id="oneOf0">
                <emma:interpretation id="interp0" emma:lang="" emma:confidence="1">
                  <emma:literal/>
                </emma:interpretation>
              </emma:one-of>
            </emma:emma>
          </inkml:annotationXML>
          <inkml:trace contextRef="#ctx0" brushRef="#br1" timeOffset="127046.9883">1306 1303 408 0,'0'0'539'0,"0"0"-409"16,0 0-55-16,0 0 2 15,0 0 46-15,0 0 12 16,0 0 0-16,-3 0-11 15,-3 0 6-15,0 0 10 16,2 0-17-16,-4 0-33 16,-2 0-27-16,-4 7-18 15,-5 15-10-15,-2 5 10 16,3 9-1-16,-3 11 5 16,8 7-8-16,5 8 0 0,3 0-10 15,5 1-4 1,0 2-12-16,13-5-4 0,11-10-10 15,10-14 7-15,0-7-8 16,-2-10-15-16,2-11-27 16,-7-4-27-16,-2-4-128 15,-9 0-143-15,-10-4-254 0</inkml:trace>
        </inkml:traceGroup>
        <inkml:traceGroup>
          <inkml:annotationXML>
            <emma:emma xmlns:emma="http://www.w3.org/2003/04/emma" version="1.0">
              <emma:interpretation id="{8C33C5F9-F803-4024-B4AB-B987DB4A2B6D}" emma:medium="tactile" emma:mode="ink">
                <msink:context xmlns:msink="http://schemas.microsoft.com/ink/2010/main" type="inkWord" rotatedBoundingBox="11387,16636 12634,16711 12601,17256 11354,17181"/>
              </emma:interpretation>
              <emma:one-of disjunction-type="recognition" id="oneOf1">
                <emma:interpretation id="interp1" emma:lang="" emma:confidence="0">
                  <emma:literal>20</emma:literal>
                </emma:interpretation>
                <emma:interpretation id="interp2" emma:lang="" emma:confidence="0">
                  <emma:literal>r 0</emma:literal>
                </emma:interpretation>
                <emma:interpretation id="interp3" emma:lang="" emma:confidence="0">
                  <emma:literal>r O</emma:literal>
                </emma:interpretation>
                <emma:interpretation id="interp4" emma:lang="" emma:confidence="0">
                  <emma:literal>~ 0</emma:literal>
                </emma:interpretation>
                <emma:interpretation id="interp5" emma:lang="" emma:confidence="0">
                  <emma:literal>r o</emma:literal>
                </emma:interpretation>
              </emma:one-of>
            </emma:emma>
          </inkml:annotationXML>
          <inkml:trace contextRef="#ctx0" brushRef="#br1" timeOffset="131167.0257">1421 1644 720 0,'0'0'159'0,"0"0"-9"16,0 0 21-16,0 0 9 15,0 0 20-15,0 0 47 16,0 0-54-16,-24-110-40 16,48 86-19-16,10-7 16 15,3 7-22-15,0 4-39 0,-1 15-41 16,-3 5-47-16,-5 5 9 15,-4 21 1-15,-6 12-10 16,-9 9 0-16,-6 1 16 16,-3 8-7-16,0-2-1 15,-12-5 0-15,-3 1-2 16,6-9-6-16,5-9 7 16,4-7-8-16,0-3-1 15,0-3-1-15,13-4-4 16,8-5 6-16,3-4-1 15,4-6 1-15,2 0 25 16,7-6-13-16,-3-19-12 16,-1 1-50-16,0 0-106 15,-12 6-394-15,-11 11-545 0</inkml:trace>
          <inkml:trace contextRef="#ctx0" brushRef="#br1" timeOffset="131886.6861">2411 1541 871 0,'0'0'215'0,"0"0"-77"16,0 0 38-16,0 0 32 15,0 0-36-15,0 0-91 16,0 0-27-16,-107 116 12 0,107-56 16 15,0 12 5 1,7-9-27-16,20-3-26 0,9-18 3 16,7-15-12-16,-1-11-9 15,2-16 4-15,-5-6 33 16,-3-31 6-16,-5-22-17 16,-10-14-21-16,-15-6-20 15,-6 0-1-15,-12 4-47 16,-24 15-19-16,-10 22-9 15,0 21 16-15,-2 17-46 16,11 36-199-16,13 0-257 0</inkml:trace>
        </inkml:traceGroup>
        <inkml:traceGroup>
          <inkml:annotationXML>
            <emma:emma xmlns:emma="http://www.w3.org/2003/04/emma" version="1.0">
              <emma:interpretation id="{F558C649-5D70-4911-80C1-113213DCD045}" emma:medium="tactile" emma:mode="ink">
                <msink:context xmlns:msink="http://schemas.microsoft.com/ink/2010/main" type="inkWord" rotatedBoundingBox="13288,16497 14004,16540 13954,17360 13238,17317"/>
              </emma:interpretation>
              <emma:one-of disjunction-type="recognition" id="oneOf2">
                <emma:interpretation id="interp6" emma:lang="" emma:confidence="1">
                  <emma:literal/>
                </emma:interpretation>
              </emma:one-of>
            </emma:emma>
          </inkml:annotationXML>
          <inkml:trace contextRef="#ctx0" brushRef="#br1" timeOffset="127884.5724">3814 1315 113 0,'0'0'889'0,"0"0"-714"16,0 0-39-16,0 0 15 0,0 0-15 15,0 0-25-15,0 0-23 16,46-12 42-16,-25 46 25 15,0 11-19-15,0 8-27 16,-3 8-23-16,-5 8-16 16,-7 4-3-16,-6 6 30 15,0-4-35-15,0-4-26 16,-6-8-3-16,-7-11 1 16,5-19-14-16,1-3-11 15,4-13-3-15,3-5-6 16,0-5-26-16,0 3-49 15,0-1-47-15,18 1-86 16,-2-3-156-16,0-7-254 0</inkml:trace>
          <inkml:trace contextRef="#ctx0" brushRef="#br1" timeOffset="128920.5834">3418 1496 456 0,'0'0'81'15,"0"0"-81"-15,0 0-136 16,0 0 34-16,0 0 60 15,0 0 42-15,0 0 170 16,0 0 155-16,0 0-54 16,-3 0-69-16,0 0-30 15,0 0-46-15,-2 0-22 16,-5 3-34-16,-2 8-44 0,-6 1-16 16,0 0 22-16,-3 8 37 15,2 3 28-15,4 8 15 16,9-1 0-16,2 1-20 15,4 4-26-15,0 4-32 16,18-9 2-16,8-7-17 16,3-6-3-16,2-8-5 15,2-9-1-15,1 0 11 16,-3-26 13-16,-5-11-4 16,-4-15-15-16,-7-5-3 15,-9 1 2-15,-6 3 3 16,0 3 14-16,-19 14 6 15,-7 16 2-15,-8 11-8 16,-3 9-29-16,-2 0-2 16,2 12-37-16,4 16-48 0,8 5-128 15,16-3-252-15,7-8-200 16</inkml:trace>
          <inkml:trace contextRef="#ctx0" brushRef="#br1" timeOffset="129330.2004">3467 1784 12 0,'0'0'764'16,"0"0"-550"-16,0 0-69 15,0 0-31-15,0 0-28 16,0 0 17-16,0 0-7 16,-70 139 48-16,61-100 62 15,6 2-9-15,3-10-73 16,0-5-16-16,6-4-34 16,18-8-9-16,4-9-7 15,2-5-16-15,4 0 7 16,0-5-1-16,-2-14-33 15,-4-12-6-15,-4 7-2 16,-8-1-6-16,-5 1 5 0,-11 1-4 16,0 4 8-16,0 6-9 15,-3 7-1-15,-18 1-7 16,0-1-65-16,-6 6-110 16,6 0-282-16,3 0-254 0</inkml:trace>
        </inkml:traceGroup>
      </inkml:traceGroup>
    </inkml:traceGroup>
  </inkml:traceGroup>
</inkml:ink>
</file>

<file path=ppt/ink/ink6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4:33.034"/>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BF74FC1-FC12-4BA9-9DCD-183C9BEF0AB8}" emma:medium="tactile" emma:mode="ink">
          <msink:context xmlns:msink="http://schemas.microsoft.com/ink/2010/main" type="inkDrawing" rotatedBoundingBox="27253,1027 32704,1208 32595,4486 27144,4305" hotPoints="32499,3312 29818,4834 27243,3138 29924,1616" semanticType="enclosure" shapeName="Ellipse">
            <msink:sourceLink direction="with" ref="{84B696FF-E173-433C-B392-0794B45969F1}"/>
          </msink:context>
        </emma:interpretation>
      </emma:emma>
    </inkml:annotationXML>
    <inkml:trace contextRef="#ctx0" brushRef="#br0">0 128 637 0,'0'0'146'15,"0"0"-26"-15,0 0-68 16,0 0-1-16,0 0 43 16,0 0-41-16,0 0-15 0,145 9 28 15,-114-2 18-15,6-4-18 16,2 4 14-16,4-4 20 16,6-1-30-16,-1-2-24 15,10 0-6-15,0 0-7 16,5 0-5-16,5 0 6 15,-1 0-5-15,6 0 5 16,0 0 17-16,-1 5 0 16,-1 7 84-16,2-4-42 15,-6 3-20-15,-4-6-44 16,2-5-14-16,-4 0-2 16,2 0-1-16,-2 0 9 15,-3 0 12-15,-6-7 2 16,-4 4-14-16,-1 0-12 0,-2 3-3 15,0 0-5-15,8 0 2 16,4 0-2-16,4 0 5 16,3 0-5-16,6 0 9 15,4-6-10-15,-2-2 0 16,-2-1 2-16,-1 4-1 16,-6 0 1-16,-6 2-2 15,-6-1-8-15,-1 3 1 16,-2-1 5-16,4-5 1 15,3 2 1-15,3-4-1 16,8 2 1-16,5-1 1 16,1-1-1-16,1 1-1 15,-2 6 1-15,-8 2-18 16,-5 0-25-16,-7 0 3 0,-4 0 6 16,-5-5 18-16,3-5 14 15,2 3 2 1,1-7 0-16,7 3 0 0,3 0 0 15,2 2 16-15,7 4 45 16,3 3 8-16,-6-1-46 16,-6 3-14-16,-3 0-7 15,-3 0-1-15,-7 0 0 16,0 0 0-16,-5 0 21 16,-12 0-22-16,-12 0 0 15,-8 3-1-15,-8-3 1 16,0 0 2-16,0 0 10 0,0 0-12 15,0 0 0 1,0 2-55-16,0 0-147 0,0 4-396 16,0-6-329-16</inkml:trace>
    <inkml:trace contextRef="#ctx0" brushRef="#br1" timeOffset="175060.4934">432 243 375 0,'0'0'375'0,"0"0"-186"15,0 0-23-15,0 0-72 16,0 0-14-16,0 0 0 15,0 0-8-15,0 0-14 16,0 0 12-16,0 0 10 16,0 0-7-16,0 0-12 0,0 0-11 15,0 0-22 1,0 0-28-16,0 0 0 0,0 0 0 16,-3 0 3-16,0 0 13 15,-4 0-7-15,1 0 8 16,-2 0 4-16,-2 0 1 15,-1 0 6-15,-2-7 16 16,-3 2-11-16,-2 0-14 16,-6-1-8-16,-3 2-11 15,-7 4-1-15,0 0-8 16,2 0-4-16,-2 0 3 16,6 0 4-16,1 0 6 15,6 0 1-15,3 0 0 16,-4 0 5-16,4 0-5 15,-6 0 0-15,-1 0 0 0,1 10-1 16,-3-3 0-16,-4 3-1 16,-2 5 0-16,-1 1-14 15,0 1 2-15,-2 2 4 16,6 0-1-16,-1-2 4 16,7-1 5-16,3 0 1 15,-3 7-2-15,-2-3 1 16,2 9-8-16,-2-2 9 15,-3 4 0-15,0 1 0 16,0 1-8-16,0 0 8 16,3 0-5-16,2-1 5 15,6 2 0-15,4-1-10 16,4-6 8-16,4 0-25 0,-1-1-12 16,5 0 9-1,-4-2 17-15,0 2 13 0,-4-2 1 16,-1 1 0-16,-2-2 9 15,3 4 23-15,2 2-4 16,2 1-13-16,4 5-7 16,-3 3-8-16,2 5 0 15,-2-3 1-15,-1-1-1 16,-1-4 9-16,-1-6-9 16,-2 0 0-16,1-6 0 15,-1 0 0-15,8-3 1 16,-1 4 7-16,3 1 14 0,0 6 6 15,0 0-11 1,0 5 8-16,12 2 17 0,0 1-11 16,0-1-13-16,1 0-5 15,-7 0-8-15,-1-3-5 16,-2 2 10-16,2-7 10 16,-3-3 4-16,1-2 15 15,3-2 4-15,7 0-4 16,5 2 2-16,3 4 1 15,6 0-12-15,4 0-4 16,-1 5-14-16,1-8-12 16,-2 5 4-16,-3-3-4 15,-2-1-1-15,-3 0 13 16,0 0-4-16,0 1 3 16,-2-4 9-16,2 2-3 0,3-2 1 15,4 1 6-15,-1-1-4 16,7 2-1-16,-3-5-3 15,1-2-6-15,-1-3-5 16,-1 5-6-16,-2-6 1 16,-4 4 0-16,3 0-1 15,-2-3 2-15,-1 1-2 16,0 0 1-16,0-7 0 16,2 4 0-16,-2-3 7 15,0 0-7-15,0 1 0 16,7 0 0-16,0 3 0 15,1-2 0-15,5 0 0 16,3 1 1-16,-1-2-1 0,1-5 7 16,-4-1-7-16,-2 3 0 15,-4-2-1-15,-2 1 1 16,-1 3 13-16,1 1-10 16,-1-2-3-16,0 2-1 15,7 2 1-15,0-4 37 16,2 0-12-16,4 2-13 15,2-1-11-15,1-1 8 16,-1 2-10-16,0-4 1 16,-2 3 4-16,-3-3-5 15,2-3-12-15,-2 1 12 16,0 0 1-16,-4-4 0 16,-3 2 0-16,-4-3-1 15,-2 3 2-15,-3 2-1 16,0-4-1-16,0 0 1 0,3 1 1 15,1 0-1-15,2-3 0 16,0 0 0-16,1 0 5 16,-1 0-5-16,1 0 0 15,-4 0 7-15,0 0-7 16,-2 0 0-16,-1 0 1 16,-3 0-1-16,6 3-1 15,-3 0 0-15,5 2 0 16,-2 1 1-16,0-4-1 15,-3 2 1-15,0-4-1 16,0 0 1-16,2 0 0 16,1 0 0-16,0 0 0 0,0 1 0 15,4-1 1-15,-1 4-1 16,4-4 5-16,-1 0-6 16,-2 2 1-16,-1-2-1 15,-6 0-1-15,0 2 1 16,-3 2 0-16,1 0 0 15,-1-4 0-15,-2 2 0 16,2-2 0-16,3 1 0 16,0-1 1-16,1 0 0 15,2 0 0-15,4 0 12 16,-4 0-7-16,3 0-5 16,-2 0 0-16,-1 0 0 15,3 0-1-15,-6 0 0 0,4 0 1 16,2 0 1-1,0 0 4-15,1 0-5 0,5 0 10 16,-2 0-4-16,3-3-5 16,-2-7-2-16,-1 3 12 15,0-5-11-15,-4 4 10 16,0-3-1-16,4-1-4 16,-1 2-5-16,4-6 6 15,2-1-7-15,1 0 6 16,0 2-5-16,-1-6-1 15,4 6 1-15,-1-4-1 16,4 0 1-16,-4 2 0 16,1 0-1-16,-1 1 1 0,-2-3 4 15,-3 3-5 1,-4-5 0-16,1 1 1 0,-4-3-1 16,4-4-18-1,-2 3 17-15,5-4 0 0,6 3 0 16,-1 1 1-16,1 2 0 15,-1 1 0-15,-5 1 0 16,-7 3 1-16,-3-2 0 16,-6 0 0-16,-2-2-1 15,-1-1 0-15,1-2 0 16,5-5 7-16,0-2-6 16,6 0 7-16,4-3-1 0,-1 1-6 15,1 1-1 1,-1-1 1-16,-2 1 5 0,-1 1-6 15,-3 0 0-15,1-1 0 16,-1 1 0-16,-3 4 10 16,0-3 4-16,1 3 5 15,-4-2-7-15,0-2 0 16,3 0-3-16,-2-2-9 16,-4 3 8-16,4-3-7 15,-1 4-1-15,0-5 1 16,1 8-1-16,-8-1 0 15,-1-2-1-15,-4 8 2 16,-4-4 5-16,-2-2 4 16,0 0-9-16,0-7 16 15,0 3-16-15,0-3 11 0,0-5-10 16,0 4-1-16,0-4 1 16,0 7-1-16,0-1 5 15,-2 6-4-15,-1-1-2 16,0 6-6-16,0 0-20 15,-4 3 10-15,-1 0 3 16,-2 0 13-16,-2-3 11 16,0 0-2-16,-4-6 1 15,5 2-10-15,-5-1 5 16,4-4-4-16,0 4-2 16,0 3-9-16,3 1 9 15,-1 6-5-15,2 1 6 16,-5 2 7-16,0-3-7 15,2 1 1-15,-4-3-1 16,-1 1 0-16,-2-5 0 0,-4 1 0 16,1 0-1-16,3 3 1 15,0-3 5-15,-1 3-5 16,1 2-1-16,0 2 1 16,3 0 0-16,0 2 0 15,-3-1-10-15,-4 1-2 16,-2-1-2-16,-1 0 13 15,-2 0-5-15,6 1 6 16,0-1 2-16,2 0 5 16,1 2-1-16,2-3-4 15,1 1-2-15,-3 0-1 16,-1 1 1-16,2-1-6 0,-8 4 0 16,1-4-2-16,-3 2-2 15,2 2 2-15,1-1 8 16,2 3 0-16,4-3 0 15,3 3 1-15,-4-1-1 16,1 1 0-16,-6 0-1 16,0-3-8-16,-7-1-12 15,1-1 11-15,-4-1 8 16,0 0 0-16,2 2 2 16,1-3 0-16,-3 3-2 15,4-4-16-15,-4 3-10 16,-2 0 8-16,-4 2 13 15,1-3-4-15,2 1 1 0,2-2-1 16,-2 5 10-16,6 0 1 16,-3-2-2-16,4 1 1 15,-4 3-5-15,1-1 5 16,-3 1 0-16,-3 0-10 16,-5 2 5-16,-1-1-4 15,-3-3-18-15,-2 0 2 16,2 3 13-16,2-5-5 15,3 1 17-15,7 3-9 16,2 0 8-16,4-1 2 16,2 4 0-16,-2 2 0 15,-1-3-1-15,2 5 0 16,-5-5 1-16,-3 2 0 0,0 2-13 16,-5-3-2-1,0-1 3-15,-4 0 0 0,3-1 11 16,0 0-14-16,4 2 6 15,2 1 7-15,5 0 2 16,-2-2-1-16,0 4 1 16,-6-1-1-16,-2 1-12 15,-10-4-6-15,-2 2-23 16,-4 0 9-16,0-2 20 16,6 4 13-16,10-3 0 15,5 3 1-15,6 2 0 16,7 0 0-16,0 0 0 15,0 0 5-15,-1 0-5 16,-2 0-1-16,-4 0-1 16,-9 0-14-16,-8 0-4 0,-7 0-11 15,-8 0 17-15,2 0 13 16,6 0 8-16,5 0-8 16,11 0 8-16,6 0-7 15,9 0 20-15,2 0-20 16,1 0 1-16,-1 3 3 15,1 6-5-15,-6 2 0 16,-1 0 0-16,-2 1 0 16,-3 0 1-16,-1 2-1 15,4-4 0-15,-4 6 1 16,5-3 0-16,-8 3 0 16,0-1-1-16,-2 0 2 0,-4 1-1 15,4 1-1-15,2 2 0 16,3-2-6-16,7-1-4 15,2-1 2-15,-2 5 7 16,3 3-6-16,-4-1 7 16,-2-1 0-16,-4 4 0 15,-5-1 0-15,-1 0 0 16,-2-1 0-16,0 2 0 16,2-1 0-16,3-1 0 15,3 1 0-15,8 1-1 16,-3-1-5-16,5 3 5 15,0-1 1-15,-4 0-1 16,4-4 0-16,-3 0-5 0,-4-6-3 16,-3 1-28-16,-1-3-28 15,-6 1 23-15,2-5-2 16,3 0-20-16,0 5-92 16,-1 3-94-16,9-1-98 15,11-3-346-15</inkml:trace>
  </inkml:traceGroup>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7:45.977"/>
    </inkml:context>
    <inkml:brush xml:id="br0">
      <inkml:brushProperty name="width" value="0.04667" units="cm"/>
      <inkml:brushProperty name="height" value="0.04667" units="cm"/>
      <inkml:brushProperty name="fitToCurve" value="1"/>
    </inkml:brush>
  </inkml:definitions>
  <inkml:trace contextRef="#ctx0" brushRef="#br0">-1 7 157 0,'0'0'277'16,"0"0"-137"-16,0 0-39 16,0 0 6-16,0 0-27 0,0 0 2 15,0 0-18 1,0 0-12-16,0 0-9 0,0 0-18 16,0 0-8-16,0 0-7 15,0 0 9-15,0 4 0 16,0 2 1-16,0-1-6 15,0 0-6-15,0-1 3 16,0 0 89-16,0-4-16 16,0 0-21-16,0 0-1 15,0 0-2-15,0 0-16 16,0 2-11-16,0-2 14 16,0 0 0-16,0 0 1 15,0 0-1-15,0 0 1 16,0 0-8-16,0 0-14 0,0 0-8 15,0 0 9-15,0 0 4 16,0 0-6-16,0 0 18 16,10 0 3-16,2 0-10 15,-2 0-13-15,2 0 0 16,-2 3 8-16,-1-1 0 16,1-2-10-16,-4 3-3 15,3 0 1-15,4-3 11 16,3 0-5-16,3 0-6 15,1 0-2-15,2 0-5 16,0 0 2-16,-3 0-3 16,0 0-2-16,-7 0-8 15,1 0 13-15,0 0-4 16,-4 0 2-16,4 0-2 16,-1 0 2-16,4 0-4 0,0-3-2 15,0 0 1-15,-4 1 1 16,1-1-7-16,-4 1 6 15,-1-2-6-15,0 4 1 16,-5-4 7-16,5 2-8 16,-2-1 5-16,2 1-5 15,3-1 0-15,-2-3 0 16,-2 2 0-16,2-1 1 16,-3 5-2-16,-2-2 1 15,-4 2-1-15,3 0-1 16,-3 0-1-16,0 0 2 15,0 0-1-15,0 0 0 16,0 0 1-16,0 0 0 0,0 0-1 16,0 0-4-16,0 0 4 15,0 0 1-15,0 0 1 16,0 0 8-16,0 0 2 16,0 2-1-16,0 7-1 15,0 2-1-15,0 2 1 16,-10-3-2-16,-2 5-6 15,-1 2-1-15,-1-1 2 16,3-2-1-16,-5 4 10 16,2-5 1-16,5-1-6 15,1 0-5-15,0-1 0 16,-1-1-1-16,2-3 2 0,1 2-1 16,3 0 0-16,-3-7 1 15,2 5-1-15,-2-3 0 16,0 6 0-16,-4-4 5 15,1 2-5-15,-1 0-1 16,4 1 1-16,0-1 0 16,0-3-1-16,-1 2 0 15,4-4 1-15,-3 2 0 16,-1 1-1-16,-5 1 2 16,-1 6-1-16,1 2 0 15,-4 1 0-15,0 2 7 16,2-4-7-16,5-3-1 15,7-5 0-15,-1-3 1 0,3-3 7 16,0 0 3-16,0 0-2 16,0 0 8-16,0 0 8 15,0 0-2-15,0 0-4 16,0 0-3-16,0 0-10 16,0 0-5-16,0 0-1 15,0 0-7-15,3 0-2 16,5 0 9-16,6-3 7 15,2-3-1-15,3 1 0 16,-4 2-4-16,4-4 7 16,-3 5-9-16,0-3 2 15,-4 2 4-15,4-4-5 16,-3 6 6-16,-1-5-1 16,1 2-4-16,-2 2-1 15,-3 2 5-15,3 0-5 0,-5 0-1 16,2 0 2-16,0 0-2 15,-2 0-1-15,2 0 0 16,6 0 1-16,-6 2 0 16,6 9 1-16,-4-1 9 15,-4-3-9-15,0 0-1 16,0 1 1-16,1 1 0 16,-4 0 0-16,0-1 0 15,-3-1 0-15,3 0 0 16,-3 3 0-16,0-6 5 15,0 5-5-15,0 3 0 16,0-2 0-16,0 5 0 16,0 1-1-16,0 1 0 0,0-4-1 15,-3 2 1-15,-3-5 0 16,-1 4 0-16,1-1 1 16,0-2 1-16,-4 0-1 15,4 0-1-15,0 4 0 16,-4-4 1-16,1 3 1 15,-2-4-1-15,3 7 0 16,-6-4 0-16,6-1-1 16,-3-2 0-16,2 0 0 15,-1-5 0-15,1 0 0 16,-1 2 0-16,4-4 0 16,-3 2 8-16,-1-2-8 0,1 2 0 15,-1 0 1-15,-2 5-1 16,-4-2 0-16,0 2 1 15,0-3 0-15,-4-1 0 16,1-3 1-16,2-3 4 16,-2 0 1-16,-3 0-1 15,2 0-4-15,4 0-1 16,0 0 6-16,3 0 2 16,1-6 1-16,2 1 5 15,1-4 5-15,6 3-2 16,-4-2-8-16,4-2 1 15,0 5-2-15,0 0 0 16,0-2 3-16,3 6-11 0,0-5 0 16,0 0-1-1,0 1-21-15,0-8-49 0,0 6-42 16,0-5-35-16,0 1-49 16,0-1-44-16,0 2-48 15,0 10-73-15,0 0 67 16,0 0-247-16</inkml:trace>
</inkml:ink>
</file>

<file path=ppt/ink/ink7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4:33.89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84B696FF-E173-433C-B392-0794B45969F1}" emma:medium="tactile" emma:mode="ink">
          <msink:context xmlns:msink="http://schemas.microsoft.com/ink/2010/main" type="writingRegion" rotatedBoundingBox="28424,1665 31405,1724 31362,3887 28382,3828">
            <msink:destinationLink direction="with" ref="{5BF74FC1-FC12-4BA9-9DCD-183C9BEF0AB8}"/>
          </msink:context>
        </emma:interpretation>
      </emma:emma>
    </inkml:annotationXML>
    <inkml:traceGroup>
      <inkml:annotationXML>
        <emma:emma xmlns:emma="http://www.w3.org/2003/04/emma" version="1.0">
          <emma:interpretation id="{D3070CAD-693C-451D-9A1F-BBE8BB5224E1}" emma:medium="tactile" emma:mode="ink">
            <msink:context xmlns:msink="http://schemas.microsoft.com/ink/2010/main" type="paragraph" rotatedBoundingBox="28371,1805 31162,1686 31201,2615 28410,2733" alignmentLevel="1"/>
          </emma:interpretation>
        </emma:emma>
      </inkml:annotationXML>
      <inkml:traceGroup>
        <inkml:annotationXML>
          <emma:emma xmlns:emma="http://www.w3.org/2003/04/emma" version="1.0">
            <emma:interpretation id="{BFDEC6D0-849A-4CFC-BA7C-B53BBB33140A}" emma:medium="tactile" emma:mode="ink">
              <msink:context xmlns:msink="http://schemas.microsoft.com/ink/2010/main" type="line" rotatedBoundingBox="28371,1805 31162,1686 31201,2615 28410,2733"/>
            </emma:interpretation>
          </emma:emma>
        </inkml:annotationXML>
        <inkml:traceGroup>
          <inkml:annotationXML>
            <emma:emma xmlns:emma="http://www.w3.org/2003/04/emma" version="1.0">
              <emma:interpretation id="{1A40205D-1F98-4C76-9EDD-7FD1AE069A51}" emma:medium="tactile" emma:mode="ink">
                <msink:context xmlns:msink="http://schemas.microsoft.com/ink/2010/main" type="inkWord" rotatedBoundingBox="28371,1805 31162,1686 31201,2615 28410,2733"/>
              </emma:interpretation>
              <emma:one-of disjunction-type="recognition" id="oneOf0">
                <emma:interpretation id="interp0" emma:lang="" emma:confidence="1">
                  <emma:literal/>
                </emma:interpretation>
              </emma:one-of>
            </emma:emma>
          </inkml:annotationXML>
          <inkml:trace contextRef="#ctx0" brushRef="#br0">340 0 608 0,'0'0'319'15,"0"0"-88"-15,0 0-31 16,0 0-91-16,0 0-61 16,0 0-19-16,0 0 2 15,0 0 11-15,-4 12 29 16,1 0 40-16,1 5-13 15,-1 5-17-15,-7 6-12 16,1 9-2-16,-9 13 29 16,-9 10-13-16,-7 3-25 15,-5 5-26-15,-1-5-17 16,1-6-3-16,2-7-11 0,10-9-1 16,6-11-6-16,5-10-18 15,7-10 6-15,6-3-10 16,3-7-4-16,0 0-38 15,3-14-110-15,15-11-220 16,0 1-198-16</inkml:trace>
          <inkml:trace contextRef="#ctx0" brushRef="#br0" timeOffset="632.0907">154 419 1156 0,'0'0'278'0,"0"0"71"16,0 0-180-16,0 0-49 15,182-41 28-15,-124 36-93 16,-6 5-55-16,-6 0-53 15,-10 0-127-15,1 0-105 0,-13 0-38 16,-6 0-453-16</inkml:trace>
          <inkml:trace contextRef="#ctx0" brushRef="#br0" timeOffset="382.0467">285-86 682 0,'0'0'260'0,"0"0"-84"15,0 0-63-15,0 0-65 16,0 0 43-16,0 0 34 15,0 0 19-15,122 105-14 16,-88-61-28-16,-2 5-5 16,2 6 3-16,-3 2-41 0,-10 3 8 15,-2 3-15-15,-8-1-21 16,-1-6-18-16,-5 3 96 16,1-11-65-16,1-7-35 15,-1-11-9-15,-1-7-40 16,-2-10-22-16,4-9-40 15,-4 0-74-15,0-4-71 16,0-8 6-16,-3-8-161 0</inkml:trace>
          <inkml:trace contextRef="#ctx0" brushRef="#br0" timeOffset="2075.9504">644 29 436 0,'0'0'193'15,"0"0"6"-15,0 0-76 16,0 0-59-16,0 0 17 15,0 0 17-15,0 0 14 16,0-12-27-16,3 7 7 0,10-5 9 16,5-1 26-1,3 3 13-15,0-3-15 0,6 1-15 16,-2-2-35-16,2 5-22 16,4-3-4-16,-4 9-15 15,4-3-16-15,-4 4-10 16,-3 0-8-16,0 0-1 15,-1 9-13-15,-2 7 13 16,0 3 1-16,0 3 0 16,-2 3 6-16,-1 0 1 15,0-1 3-15,-4 4-10 16,-4-3-4-16,-4-2 3 16,-3 0 1-16,-3-2 0 15,0-4 1-15,0-1 13 16,-14-3 4-16,-5-1 8 15,1-1-15-15,0-1 33 16,2-3-13-16,8-2-7 0,0 0-5 16,3-3-5-16,2 6-7 15,0-6-7-15,-4 3-11 16,-1 4 1-16,-5 1-17 16,2-1 9-16,1-4-17 15,4-3 27-15,6-2 8 16,0 0 9-16,0 0 0 15,0 0-8-15,6 0 24 16,6 0 1-16,-3-11-16 16,1 6-9-16,-2-2 7 15,-5 4 1-15,0 3 0 16,4-4 0-16,1 4 5 16,8-3-14-16,8 1 0 0,7 2 6 15,3 0 0-15,-4 0-6 16,-4 0 0-16,0 0 0 15,-8 9-1-15,-4 1-8 16,-1 4 9-16,3-1 9 16,-1 6 10-16,-4 7 8 15,5 1-12-15,-3 6-15 16,-8-1 2-16,-5 1-2 16,0-6 6-16,0-4-6 15,0-5 0-15,-12-4 10 16,-3-5-2-16,-3-4 10 15,-3-5 10-15,-5 0-9 0,-3 0-5 16,-2 0-5-16,4 0 0 16,3 0-9-16,8 0-1 15,4 0 0-15,3 0-12 16,5 0-36-16,4 0-42 16,0 0-117-16,0 0-279 15,10 0-58-15</inkml:trace>
          <inkml:trace contextRef="#ctx0" brushRef="#br0" timeOffset="1078.2431">787 125 153 0,'0'0'831'15,"0"0"-590"-15,0 0 82 16,0 0-128-16,0 0-50 16,0 0-28-16,0 0-52 15,25-10 1-15,-7 43 31 16,1 10 16-16,-5 10-7 15,1 4-31-15,-5 1-16 16,-4-4-29-16,-3-2-14 16,0-2-8-16,-1-9 7 0,5-6-15 15,-4-10-12 1,0-8-100-16,0-10-67 0,0-4-39 16,-3-3-41-16,0 0-68 15,-3-10-366-15</inkml:trace>
          <inkml:trace contextRef="#ctx0" brushRef="#br0" timeOffset="2752.6313">1795-76 36 0,'0'0'601'16,"0"0"-362"-16,0 0 14 15,0 0-78-15,0 0-33 16,0 0-7-16,0 0-5 16,-3-4-53-16,-3 4-23 15,-1 0 3-15,-1 0-10 16,-8 4 39-16,-2 5 7 16,-13 5-32-16,1 9-28 0,-7 7-6 15,-2 9-5-15,5 4-14 16,1 6 11-16,11 1 2 15,8 0 7-15,7-4-5 16,7-10-14-16,0-2 0 16,15-6-8-16,19-6 14 15,8-6 30-15,8-5 8 16,8-9 5-16,-2-2-16 16,-1 0-20-16,-8 0-22 15,-12 0-22-15,-9 0-57 16,-11 0-36-16,-12 0-27 15,-3 6-72-15,0 2-128 16,0-3-1-16,-10-5-338 0</inkml:trace>
          <inkml:trace contextRef="#ctx0" brushRef="#br0" timeOffset="3579.0882">1995-222 791 0,'0'0'229'0,"0"0"-40"15,0 0-103-15,0 0-62 16,0 0 34-16,0 0 54 0,192-40 25 15,-131 40 22-15,7 0 16 16,-2 5-37-16,0 19-48 16,-4 6-40-16,-8 8-23 15,-4 7-17-15,-11 1 2 16,-2 9-5-16,-10 3 10 16,-3 1-4-16,-6 7 3 15,-5-3-2-15,-5 0 0 16,-8-6-8-16,0 1 2 15,0-6-7-15,-27-3 4 16,-9-4 21-16,-7-9-20 16,-2-7 11-16,1-8 7 0,9-10-23 15,7-5 13 1,4-6-14-16,8 0-4 0,11 0-48 16,5-11-96-16,0 3-334 15,5 0-167-15</inkml:trace>
          <inkml:trace contextRef="#ctx0" brushRef="#br0" timeOffset="3169.8612">2316-126 1167 0,'0'0'262'0,"0"0"241"0,0 0-317 15,0 0-169-15,0 0-16 16,0 0-1-16,0 0 61 16,5 134-23-16,-2-76-4 15,3-1-7-15,1 1 8 16,-2-6-4-16,1-3-14 16,1-6-8-16,-1-7-9 15,-3-8-49-15,-3-8-116 16,0-13-113-16,0-7-66 15,0 0 45-15,0-19-565 0</inkml:trace>
        </inkml:traceGroup>
      </inkml:traceGroup>
    </inkml:traceGroup>
    <inkml:traceGroup>
      <inkml:annotationXML>
        <emma:emma xmlns:emma="http://www.w3.org/2003/04/emma" version="1.0">
          <emma:interpretation id="{C0B23714-9C8C-4E3B-9C47-3A96D6C3F7CC}" emma:medium="tactile" emma:mode="ink">
            <msink:context xmlns:msink="http://schemas.microsoft.com/ink/2010/main" type="paragraph" rotatedBoundingBox="28430,2857 31381,2915 31362,3887 28411,3829" alignmentLevel="1"/>
          </emma:interpretation>
        </emma:emma>
      </inkml:annotationXML>
      <inkml:traceGroup>
        <inkml:annotationXML>
          <emma:emma xmlns:emma="http://www.w3.org/2003/04/emma" version="1.0">
            <emma:interpretation id="{8E48BFA9-096A-454C-837F-800BEF79591E}" emma:medium="tactile" emma:mode="ink">
              <msink:context xmlns:msink="http://schemas.microsoft.com/ink/2010/main" type="line" rotatedBoundingBox="28430,2857 31381,2915 31362,3887 28411,3829"/>
            </emma:interpretation>
          </emma:emma>
        </inkml:annotationXML>
        <inkml:traceGroup>
          <inkml:annotationXML>
            <emma:emma xmlns:emma="http://www.w3.org/2003/04/emma" version="1.0">
              <emma:interpretation id="{73652AA0-9F96-4838-BC3A-7D5590F7B07C}" emma:medium="tactile" emma:mode="ink">
                <msink:context xmlns:msink="http://schemas.microsoft.com/ink/2010/main" type="inkWord" rotatedBoundingBox="28430,2857 31381,2915 31362,3887 28411,3829"/>
              </emma:interpretation>
              <emma:one-of disjunction-type="recognition" id="oneOf1">
                <emma:interpretation id="interp1" emma:lang="" emma:confidence="0">
                  <emma:literal>GAD</emma:literal>
                </emma:interpretation>
                <emma:interpretation id="interp2" emma:lang="" emma:confidence="0">
                  <emma:literal>6 A D</emma:literal>
                </emma:interpretation>
                <emma:interpretation id="interp3" emma:lang="" emma:confidence="0">
                  <emma:literal>GH D</emma:literal>
                </emma:interpretation>
                <emma:interpretation id="interp4" emma:lang="" emma:confidence="0">
                  <emma:literal>G HD</emma:literal>
                </emma:interpretation>
                <emma:interpretation id="interp5" emma:lang="" emma:confidence="0">
                  <emma:literal>6 HD</emma:literal>
                </emma:interpretation>
              </emma:one-of>
            </emma:emma>
          </inkml:annotationXML>
          <inkml:trace contextRef="#ctx0" brushRef="#br0" timeOffset="15629.7232">1207 1060 340 0,'0'0'320'0,"0"0"-34"16,0 0-77-16,0 0-41 15,0 0-29-15,0 0-29 16,0 0-27-16,3 0-45 15,0 0-1-15,-3 0-4 16,0 0 17-16,0 0 20 16,0 0 14-16,0 0 0 15,0 0 0-15,0 0-22 16,0 0-19-16,0 0-16 16,0 0-11-16,0 0-6 15,0 0-2-15,0 0 2 16,0 0 3-16,0-7-1 15,0 2 6-15,-3 3 1 0,0-3 1 16,0 1-4-16,-4 1-15 16,2 1 6-16,2 2 2 15,-6-3-2-15,2 3-5 16,-1-2 5-16,1 2 6 16,-2 0 4-16,1 0-8 15,-5 0-3-15,1 0-6 16,0 0 1-16,-3 0-1 15,-4 10 0-15,1 6-1 16,-3 4 1-16,0 3 0 16,2-3 0-16,4 3 0 15,-1 2 1-15,5 2 5 16,4 0-5-16,1 3 0 16,1 1 9-16,5 1-4 0,0 1 3 15,0 0-5-15,0 0-4 16,8-3-1-16,5-1-5 15,2 2 6-15,-1-4 8 16,2-5-8-16,2-3-9 16,3-2 9-16,1-3 0 15,6-4 0-15,-1-1 2 16,1-4 17-16,-1-2-18 16,-3-3-1-16,-3 0-1 15,-6 0 0-15,-2-5 1 16,-2-12 11-16,-1-5 0 0,-4-2-5 15,-3-2 2 1,-3 2-7-16,0-1-1 0,0 6 6 16,-3 5-6-16,-10 1 0 15,-5 5 9-15,-6 5 2 16,-3 3-11-16,-7 0 6 16,0 0-6-16,2 11 0 15,6 0 0-15,10-3-6 16,8-2-27-16,6-6-90 15,2 0-109-15,5 0-153 16,21 0-101-16,3-6-427 0</inkml:trace>
          <inkml:trace contextRef="#ctx0" brushRef="#br0" timeOffset="16167.2666">1576 1024 833 0,'0'0'244'16,"0"0"19"-16,0 0-19 15,0 0-39-15,0 0-22 16,0 0-97-16,0 0-85 16,0 17 59-16,11 32 52 15,5 10-4-15,-1 4-10 16,-6-1-41-16,1-6-26 0,-5-9-24 15,2-8-5-15,-4-7-2 16,-3-11-46-16,3-7-36 16,0-4-57-16,15-10-131 15,0 0-124-15,4-14-2 0</inkml:trace>
          <inkml:trace contextRef="#ctx0" brushRef="#br0" timeOffset="16577.6048">1621 1303 1013 0,'0'0'631'0,"0"0"-319"15,0 0 24-15,174-29-173 16,-101 17-65-16,-7 8-98 16,8 4-16-16,-19 0-247 15,-18 6-423-15</inkml:trace>
          <inkml:trace contextRef="#ctx0" brushRef="#br0" timeOffset="16424.699">1901 921 1151 0,'0'0'348'0,"0"0"45"16,0 0-154-16,0 0-236 0,0 0 11 16,0 0 30-16,0 0 8 15,25 194 4-15,-14-134-22 16,5-1 1-16,-4-4-17 15,0-7-6-15,0-2-12 16,-3-11-1-16,-2-8-19 16,-1-10-15-16,-1-10-45 15,0-4-68-15,-5-3-151 16,0-3-36-16,0-13-443 0</inkml:trace>
          <inkml:trace contextRef="#ctx0" brushRef="#br0" timeOffset="17371.5613">2237 1087 742 0,'0'0'127'15,"0"0"88"-15,0 0-82 16,0 0-73-16,0 0 77 16,0 0-12-16,0 0 56 15,100-110 0-15,-61 104-36 16,4 6-48-16,2 0-36 16,4 6-21-16,2 22-23 15,4 10-2-15,0 6 3 16,0 5-11-16,0 6 2 0,-1-3-3 15,-5 3 7 1,-9-4-13-16,-13-1-19 0,-17-4 19 16,-10-2 24-16,-16-1 57 15,-36 0 29-15,-9-7-26 16,-5 4-17-16,-2-8-24 16,10-4-7-16,13-6-10 15,11-4-15-15,13-6-11 16,15-7-49-16,6-3-44 15,0 4-88-15,6 0-294 16,9-2-221-16</inkml:trace>
          <inkml:trace contextRef="#ctx0" brushRef="#br0" timeOffset="16958.9377">2501 1109 1298 0,'0'0'294'0,"0"0"197"16,0 0-395-16,0 0-87 15,0 0 31-15,0 0 52 16,0 0-8-16,50 180-31 16,-38-115-8-16,-5-1-29 15,2-4-1-15,-7-9-15 16,4-13-12-16,-6-14-89 16,5-8-54-16,-5-16-98 15,0-6-114-15,0-16-608 0</inkml:trace>
          <inkml:trace contextRef="#ctx0" brushRef="#br0" timeOffset="12964.9959">343 1116 532 0,'0'0'176'0,"0"0"-52"0,0 0-59 16,0 0-47-1,0 0-4-15,0 0 3 0,0 0 5 16,0 0 50-16,0 0 32 16,0 0-9-16,0 0-30 15,0 0-20-15,0 0-15 16,0 0-2-16,0 0 1 16,0 0-5-16,0 0 7 15,0 0-8-15,0-1 11 16,0-8-7-16,0 0 4 15,3 2-4-15,0 1 8 16,-3 1 12-16,0 1-9 16,0 4-9-16,0 0-8 15,0 0-20-15,0 0-1 16,0 0-10-16,0 5 10 0,-9 21 14 16,-6 12 34-16,-3 17 32 15,-4 14 0-15,-6 10-38 16,-2 7-16-16,-1-2-20 15,-5-5 2-15,-1-8 20 16,2-8 11-16,4-13 16 16,7-12-18-16,5-16-15 15,14-9-3-15,0-10 9 16,5-3 1-16,0 0 3 16,0 0-32-16,13-10-1 15,5-6-133-15,1 4-183 16,-6-3-328-16</inkml:trace>
          <inkml:trace contextRef="#ctx0" brushRef="#br0" timeOffset="14365.0552">181 1387 46 0,'0'0'972'16,"0"0"-711"-16,0 0 19 15,0 0-101-15,0 0-24 16,0 0-16-16,0 0-7 16,86-21 31-16,-41 21-22 15,5 0-22-15,-2 5-37 16,-3 1-39-16,-6 2-22 16,-8-6-21-16,-7 4-29 0,-5-6-50 15,-7 0-41-15,0 0-40 16,-5-10-102-16,-4-5-340 15,-3 1-528-15</inkml:trace>
          <inkml:trace contextRef="#ctx0" brushRef="#br0" timeOffset="14045.9493">441 1015 428 0,'0'0'382'0,"0"0"-119"15,0 0-63-15,0 0-84 16,0 0-33-16,0 0-9 16,0 0-12-16,0-10-14 15,0 5 24-15,-3 1 42 16,3 2 0-16,0-2-19 15,0 2-7-15,0 0-12 16,0 2-28-16,0 0-15 0,0 0-12 16,-4 0-4-16,4 0-6 15,-3 0 18-15,3 0-12 16,0 0-10-16,0 0 2 16,0 0-9-16,0 0 2 15,0 0 7-15,0 0-2 16,0 0 14-16,0 0-6 15,0 0-9-15,0 0-6 16,0 0 0-16,0 0 0 16,0 0-6-16,0 0 4 15,0 0 1-15,0 0 0 16,0 0 1-16,0 0 0 0,0 0 0 16,0 0 0-1,0 0 6-15,0 0-6 0,0 0-7 16,0 0-9-16,0 0-7 15,0 0 1-15,0 0 12 16,0 0 2-16,0 0 7 16,0 0 0-16,0 0 0 15,0 0 1-15,0 0 1 16,0 0 8-16,0 0-1 16,0 0-1-16,0 0 0 15,-6 0 5-15,3 0 0 16,-4 0-11-16,7 0 5 15,0 0 0-15,0 0 12 16,0 0 12-16,0 0-1 16,0 0-8-16,-3 0-6 0,3 0-9 15,0 0-6-15,0 0 1 16,0 0-1-16,0 0 0 16,0 0-8-16,0 4-6 15,0 13 3-15,0 8 11 16,16 10 11-16,5 14 4 15,0 11 1-15,1 7 7 16,-1 8-1-16,-3-6-7 16,-2-6-15-16,-7-5 8 15,0-10-7-15,4-8-1 16,-2-2 2-16,4-1 41 16,4-8 0-16,-1-7-20 15,-5-3-13-15,-2-5-10 0,-4-9-7 16,-4 2-9-16,-3-7 1 15,0 0 3-15,0 0 3 16,0 0-6-16,0 0-21 16,0-4-99-16,0-8-141 15,0 2-433-15</inkml:trace>
        </inkml:traceGroup>
      </inkml:traceGroup>
    </inkml:traceGroup>
  </inkml:traceGroup>
</inkml:ink>
</file>

<file path=ppt/ink/ink7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0:01.342"/>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F5A8E8C-8786-4469-8B08-920F04116F93}" emma:medium="tactile" emma:mode="ink">
          <msink:context xmlns:msink="http://schemas.microsoft.com/ink/2010/main" type="writingRegion" rotatedBoundingBox="460,9771 5889,9936 5839,11584 410,11418"/>
        </emma:interpretation>
      </emma:emma>
    </inkml:annotationXML>
    <inkml:traceGroup>
      <inkml:annotationXML>
        <emma:emma xmlns:emma="http://www.w3.org/2003/04/emma" version="1.0">
          <emma:interpretation id="{0DC8F1A0-9A0B-45F4-BF4A-8FDAA9626BCF}" emma:medium="tactile" emma:mode="ink">
            <msink:context xmlns:msink="http://schemas.microsoft.com/ink/2010/main" type="paragraph" rotatedBoundingBox="460,9771 5889,9936 5839,11584 410,11418" alignmentLevel="1"/>
          </emma:interpretation>
        </emma:emma>
      </inkml:annotationXML>
      <inkml:traceGroup>
        <inkml:annotationXML>
          <emma:emma xmlns:emma="http://www.w3.org/2003/04/emma" version="1.0">
            <emma:interpretation id="{888E1EDC-CCE3-4DBD-BF4C-2F8CC218AF2E}" emma:medium="tactile" emma:mode="ink">
              <msink:context xmlns:msink="http://schemas.microsoft.com/ink/2010/main" type="line" rotatedBoundingBox="460,9771 5889,9936 5839,11584 410,11418"/>
            </emma:interpretation>
          </emma:emma>
        </inkml:annotationXML>
        <inkml:traceGroup>
          <inkml:annotationXML>
            <emma:emma xmlns:emma="http://www.w3.org/2003/04/emma" version="1.0">
              <emma:interpretation id="{457885E8-1C69-449C-942B-EAFC4637E504}" emma:medium="tactile" emma:mode="ink">
                <msink:context xmlns:msink="http://schemas.microsoft.com/ink/2010/main" type="inkWord" rotatedBoundingBox="460,9771 5889,9936 5839,11584 410,11418"/>
              </emma:interpretation>
              <emma:one-of disjunction-type="recognition" id="oneOf0">
                <emma:interpretation id="interp0" emma:lang="" emma:confidence="1">
                  <emma:literal/>
                </emma:interpretation>
              </emma:one-of>
            </emma:emma>
          </inkml:annotationXML>
          <inkml:trace contextRef="#ctx0" brushRef="#br0">-12285-743 176 0,'0'0'160'0,"0"0"-5"16,0 0-34-16,0 0-107 15,0 0 47-15,0 0-13 16,-14-28 53-16,14 28-51 16,0-4 5-16,0 4 3 15,0 0-6-15,0 0-9 16,0-3-1-16,0 3-1 16,0 0-11-16,0 0 2 15,0 0 6-15,0 0 4 16,0 0 3-16,0 0-3 15,0 0-5-15,0 0-2 16,0 0 13-16,0 0 15 16,0 0 14-16,0 0-8 15,0 0-11-15,0 0-16 16,0 0-5-16,0 0-15 0,0 0-7 16,0 0-14-16,0 0 9 15,0 14 13-15,-3 7 5 16,3-1-3-16,0 4-6 15,0 9 3-15,0 3 3 16,0 13 29-16,0 5 23 16,0 8-33-16,0 5-11 15,0 0 32-15,0-1 24 16,3-1-52-16,2-2-9 16,-2-5 39-16,0-4-30 0,3-6 0 15,-4-2-22 1,6-9-6-16,-5-2 18 0,0-7-6 15,0-2-14-15,-3-3-6 16,3-6 5-16,-3-4-4 16,0-3-1-16,0-7 1 15,0-1 7-15,4-2-9 16,-4 0 0-16,0 0-58 16,0 0-106-16,0-15-194 15,0-3-337-15</inkml:trace>
          <inkml:trace contextRef="#ctx0" brushRef="#br0" timeOffset="623.2535">-12783-695 552 0,'0'0'249'16,"0"0"-127"-16,0 0-1 15,0 0-11-15,0 0-53 16,0 0 6-16,0 0 24 16,-16-14-13-16,13 10 16 15,3 1 15-15,-3 1 7 16,3 2-11-16,0 0-26 15,0 0-28-15,0 0-21 16,0 0-11-16,0 0-9 16,6 0 27-16,22 0 73 15,16 0 31 1,17 0-11-16,15-3-31 0,7-9-22 16,6-2-31-16,-1 0-12 15,-5-3-9-15,-17 0-9 16,-12 6-6-16,-15 5-6 15,-17 2-2-15,-6 4 1 16,-10 0-13-16,0 0 1 16,-3 0 12-16,1 7-18 15,-1-4-11-15,0-3-21 0,0 0-78 16,3 0-127 0,4 2-257-16,-4 1 126 0,-3-1-785 0</inkml:trace>
          <inkml:trace contextRef="#ctx0" brushRef="#br0" timeOffset="1326.1799">-12546 406 15 0,'0'0'620'0,"0"0"-430"16,0 0-75-16,0 0-37 15,0 0-37-15,0 0-5 16,0 0 17-16,-41 14 2 0,38-11 16 16,0-3 18-16,3 3 9 15,0-3 14-15,0 0 6 16,0 0-8-16,0 0-37 15,9 0-17-15,23 0 41 16,13 0 49-16,12 0 8 16,9 0-30-16,8-10-60 15,-2-3 21-15,4-7-18 16,-2 0 6-16,-11-2-30 16,-13 4-19-16,-15 3-13 15,-13 7-10-15,-9 4-1 16,-10 3-18-16,0 1-43 0,-3 0-19 15,0-4 4 1,3 2-68-16,11-22-112 16,-1 0-332-16,-1-4-260 0</inkml:trace>
          <inkml:trace contextRef="#ctx0" brushRef="#br0" timeOffset="2232.3981">-11882-253 960 0,'0'0'243'16,"0"0"-177"-16,0 0 78 15,0 0 32-15,0 0-16 16,76 174-41-16,-54-120-12 16,-3-2-4-16,-4-10-61 15,-5-8-26-15,-1-11 6 16,-5-8-7-16,-4-9-6 16,3-6 10-16,-3 0 25 15,0 0 37-15,0-12-27 16,0-10-29-16,0-11-19 15,0 1-6-15,0-5-9 16,6 1 8-16,7-4-5 0,7 0-21 16,2 0-11-1,0 0 30-15,3 9-20 0,-6 9 28 16,0 10-6-16,-7 7 6 16,4 5 19-16,0 0 12 15,3 0 3-15,6 0-13 16,0 0 23-16,2 0 14 15,-2 2-7-15,-3 3-8 16,-3 2-5-16,0 3-14 16,-6 5-15-16,2 8 14 15,-2 2 20-15,0 5-13 16,2-5 10-16,4 3 20 0,0-2 10 16,3-2-37-16,0 0-2 15,1-2-8 1,-4 4-2-16,0 2-2 0,0 2-9 15,-6-5 17-15,0 2-7 16,-7-9-10-16,0 0-2 16,-3-6-2-16,-3-7-5 15,3 1 5-15,-3-6 0 16,0 2-5-16,4-2-1 16,-4 0 9-16,0 0-8 15,3 0 9-15,-3 0-1 16,3 0-1-16,-3 0-8 15,0 0-6-15,3 0 4 16,-3 0-14-16,0 0-2 16,0 0-3-16,0 0 0 0,0 0 9 15,0 0 11-15,0 0 1 16,0 0 6-16,0 0 4 16,0 0 13-16,0 0 1 15,0 0-3-15,0 0-20 16,0 0 7-16,0 0 1 15,0 0-9-15,0 0 2 16,0 0 4-16,0 0 0 16,0 0-5-16,0 0-1 15,0 0-25-15,0 0-77 16,3 0-149-16,5-2-471 0</inkml:trace>
          <inkml:trace contextRef="#ctx0" brushRef="#br0" timeOffset="5560.4312">-10963-40 100 0,'0'0'140'0,"0"0"-15"0,0 0 6 15,0 0-11 1,0 0 32-16,0 0-14 0,0 0-38 15,0 0-6-15,0 0-13 16,0 0-14-16,0 0-9 16,0 0-12-16,0 0-11 15,0 0-12-15,0 0-3 16,0 0-4-16,0 0 6 16,0 0 10-16,0 0 15 15,0 0 2-15,0 0 14 16,0 0-6-16,0 0-9 15,0 0-16-15,0 0-12 16,0 0-2-16,0 0-5 16,0 0 12-16,0 0-13 15,0 0 1-15,0 0 7 0,19 0 20 16,9 0 36-16,7 0 2 16,9 0-18-16,0 5-21 15,2-5-16-15,-2 4 1 16,-6-4-6-16,-7 3-5 15,1 0-6-15,-9 4-5 16,-1-6-2-16,0 5 12 16,-6-2-10-16,3-2 14 15,0 1 8-15,0-3 11 16,0 0-7-16,0 0-11 16,-4 0-2-16,1 0-13 15,-2-3 12-15,-9 1-8 16,-2-2-6-16,-3 4-13 15,0 0-83-15,0 0-186 16,0 11-218-16,0 4 150 0</inkml:trace>
          <inkml:trace contextRef="#ctx0" brushRef="#br0" timeOffset="6247.9117">-10135-68 90 0,'0'0'366'0,"0"0"-174"0,0 0-51 16,0 0-16-1,0 0-18-15,0 0 4 0,0 0-39 16,0 0 2-16,0 0 4 16,0 0-9-16,0 0-24 15,0 0-19-15,0 0-6 16,0 0 5-16,0 0-6 16,0 0-2-16,0 0-4 15,0 0-3-15,0 0 4 16,0 0 16-16,3 0 31 15,8 0 18-15,9 0 32 16,6 0-26-16,5 0-28 16,4 0-2-16,6 3-10 15,3 3-6-15,1 3 27 16,-1 1-16-16,-2-1-30 16,0-3 45-16,-9-3-13 15,0-3-17-15,-2 0-15 0,1 0-1 16,-1 0 2-16,-2-13 4 15,-4 3-9-15,-3 0-7 16,-8 3-4-16,-9 4-4 16,-2 0-2-16,-3 3-9 15,0 0-30-15,0 0-39 16,0 0-82-16,0 0-59 16,8 0-70-16,-2 0-75 15,2 0-426-15</inkml:trace>
          <inkml:trace contextRef="#ctx0" brushRef="#br0" timeOffset="7904.1145">-9356-93 849 0,'0'0'194'0,"0"0"-54"15,0 0 22-15,0 0-30 16,0 0-23-16,0 0-2 16,0 0 18-16,28 0-37 15,-12 0-1-15,6 0 11 16,8 0-19-16,-2 0-14 16,7 0 5-16,6 0-4 15,0 0-2-15,1 3 4 16,2-1-32-16,-6-2-8 15,0 0-17-15,-4 0 7 16,-2 0-2-16,-4 0 5 16,2 0-11-16,-8-9 1 15,-3 1-2-15,-6 2-3 0,-4 4 3 16,-6-2-9-16,0 4 0 16,-3-3 1-16,3 3 0 15,-3 0-1-15,0 0 0 16,4 0 1-16,-4 0 0 15,0 0 0-15,0 0 1 16,0 0-1-16,0 0 0 16,0 0-1-16,3 0 1 15,-3 0-1-15,0 0 1 16,3 0-1-16,3-2 1 16,-3 2-1-16,-3 0-8 15,4 0 2-15,-4 0-4 16,0 0-1-16,0 0 11 0,0 0 0 15,0 0 1-15,0 0 5 16,0 0-6-16,0 0 0 16,0-3 0-16,0 3 0 15,-7 0 0-15,-5-2-1 16,-1-2-14-16,0-2 0 16,-6 1-1-16,4 2 9 15,-4-2 6-15,-3-4 1 16,3 3 0-16,-4-2 1 15,0-2-1-15,1 3 0 16,0-3 0-16,-3 0-27 16,0-5 3-16,-5 2 12 0,2-4-4 15,1-1 16-15,4 1 0 16,7 4 1-16,3 3-1 16,4 3 0-16,2 6-1 15,4-3-6-15,3 4-11 16,-3 0 0-16,3 0 8 15,-3 0 4-15,3 0 6 16,0 0 0-16,0 0-1 16,0 0-5-16,0 0 6 15,0 0-1-15,0 4 0 16,0 4-6-16,0 2 7 16,9 0 1-16,1 0-1 15,2 0 11-15,1-5-1 0,3 4 7 16,6-3-17-16,0-1 18 15,6 2 0-15,8 1-11 16,2 0 2-16,0 4-3 16,0-2 3-16,-4 3-8 15,-4-2-1-15,-5-2 1 16,-9-4 0-16,-3 1-1 16,-7-2 1-16,0 1 6 15,-3-3-5-15,-3-2 3 16,3 3-5-16,-3-3 0 15,0 3 0-15,0-3 0 16,0 0 0-16,0 4 0 16,0-4 1-16,0 1 8 0,0 3-3 15,0 2-6 1,0-1 0-16,0 0 1 0,0 5-1 16,0-3 0-16,0 8 0 15,-6 2 1-15,-6 6 0 16,-7 5 0-16,3 4 0 15,-3 0-1-15,0 1 6 16,-1-3 6-16,1-3-3 16,3-6-8-16,0-4 10 15,7-7-11-15,3-2 0 16,3-6 9-16,3 1 0 16,0-3-1-16,0 0 5 15,0 0 8-15,0 0-3 16,0 0-17-16,0 0-1 15,-4 0 0-15,4 2 0 0,0 1 0 16,0-3 0-16,0 0 1 16,0 0 0-16,0 0 8 15,0 0-7-15,0 0-2 16,0 0-7-16,0 0-5 16,0 0 7-16,0 0 4 15,0 0 1-15,0 0-1 16,0 0 0-16,0 0 0 15,0 0 1-15,0 0 1 16,0 0 15-16,0 0 7 16,0 0-2-16,0 0-12 15,0 0-9-15,0 0-1 0,0 0 0 16,0 0 1-16,0 0-1 16,0 0 1-16,0 0 0 15,0-3-4-15,0 3-19 16,0 0-72-16,0 0-156 15,0 0-616-15</inkml:trace>
          <inkml:trace contextRef="#ctx0" brushRef="#br0" timeOffset="130579.3231">-7943-784 329 0,'0'0'60'0,"0"0"-47"16,0 0-13-16,0 0-13 15,0 0 7-15,0 0 6 0,-33 48 17 16,33-45 8-1,0 3-5-15,0 0 39 0,0-3 98 16,0 2-87-16,0 2-70 16,0-5-143-16</inkml:trace>
          <inkml:trace contextRef="#ctx0" brushRef="#br0" timeOffset="304851.3405">-7856-396 227 0,'0'0'245'16,"0"0"-124"-16,0 0-65 15,0 0-21-15,0 0 8 16,0 0-5-16,0 0-5 16,0 0 16-16,0 0-1 15,0 0-5-15,0 0 3 0,0-2-2 16,0-3-12-1,0 5-12-15,0 0 0 0,0 0-7 16,0 0 2-16,0 0 3 16,0 0 13-16,0 0-1 15,0 0 1-15,0 0 11 16,0 0-8-16,0 0-2 16,0 0-11-16,0 0-19 15,0 0-2-15,0 0 0 16,0 0-2-16,0 0 1 15,0 0 1-15,0 0 0 16,0 0 22-16,0 10-3 0,0 1 4 16,-3 3 0-1,-1 6 0-15,-5 1-2 0,3-2-7 16,-1 1-4-16,1-2-2 16,0-3-1-16,-1-1-6 15,1-4 0-15,3 5-1 16,3-4 14-16,-3 1 20 31,0 2-18-31,-1 0-7 0,1 1-8 16,-3 4 6-16,0 1-7 15,-7 1 11-15,-1-3-10 16,3-1-1-16,0-2 7 16,3-3-6-16,2-6 1 15,1 2-1-15,2-1 9 16,0-2-4-16,0 0-5 15,3 3 9-15,-3-2-10 16,3 4 1-16,-2-2 5 16,2 0-6-16,-5-3 2 15,5 2-2-15,-3-2 0 16,3 0 0-16,-3-1 0 0,0 5 13 16,0-1 15-1,-4 6-12-15,1 3-4 0,0 1-4 16,3-5-6-16,-4 2 11 15,4-6-10-15,3-6 3 16,0 0 0-16,0-3 16 16,0 0 27-16,0 0 20 15,0 0-13-15,0 0-10 16,0 0-26-16,0 0-20 16,0 0 0-16,0 0-9 15,0 0 6-15,0 0 3 16,0 0 6-16,0 0 10 0,0 0-3 15,0 0 9 1,0-3 0-16,3-7-21 0,4 3-1 16,-1-3 6-16,3-1-5 15,1 0 7-15,-1 0-8 16,4-6 0-16,4-3 0 16,2 0 1-16,-3-1-1 15,-1-1 1-15,-2 5-1 16,0 1 0-16,-4-1-1 15,0 4-17-15,-2-1 12 16,-1 3-4-16,-3-4 4 16,0 2 5-16,4-3 1 15,-1 2 0-15,0 3 0 0,-2-2-1 16,2 9 1-16,-3-5-1 16,0 4 1-16,-3 2-1 15,0-6 0-15,0 4 0 16,0-5 1-16,0 5 0 15,3 0 1-15,-3-1-1 16,3 1 0-16,4-1-1 16,-4 0 0-16,0 1 0 15,-3-2 1-15,3 2 1 16,-3 0-1-16,0-2 0 16,0 1 0-16,0 1-2 15,0-5 2-15,0 5 0 16,0 0 1-16,0 0 0 15,0 0-1-15,0-2 0 16,3 4 1-16,-3 3 5 0,0-3-5 16,0 3-1-16,0 0 1 15,0 0 0-15,0-4 5 16,0 4 2-16,4-1-2 16,-1-5-5-16,-3 2 0 15,3 2 0-15,-3-1 0 16,0 1 1-16,3-1-1 15,-3-4 0-15,0 0 0 16,0-3-1-16,0 5 0 16,0 0 0-16,0-2 7 15,0 7-6-15,0-3-1 16,0 3-1-16,0 0-7 0,0 0-3 16,0 0-6-16,0 0 5 15,3 0 10-15,0 0 1 16,5 3 0-16,-6 4 0 15,4 0-8-15,0 3 9 16,5 0 0-16,-6 5 0 16,6 2 1-16,-2 1 11 15,1-3 1-15,-1 6 0 16,4 0 9-16,-4 0 2 16,4 3 3-16,-4-4-14 15,1 1-6-15,-1-3 1 16,-3-1-7-16,1-2 8 15,-1-3-8-15,0 2 0 0,1-3 0 16,2 2 14-16,4 7 18 16,-1-7-18-16,1 4-7 15,1-2 3-15,-6-4-4 16,3-4-5-16,-5 0-1 16,-6-5 1-16,2 2 8 15,-2-4 5-15,0 0 1 16,0 0 24-16,0 0 2 15,0 0-13-15,0 0-12 16,3 0-17-16,-3 2-1 16,3 2-7-16,5-3 8 15,-5 3 0-15,3-1 6 16,-4-3-5-16,-2 3 5 16,3-3-4-16,-3 0-1 15,0 0-1-15,0 2-1 0,5 7-6 16,-2 0-1-16,3-1 7 15,0 4 1-15,1-7 0 16,-4 2 1-16,0-7 0 16,-3 3 6-16,0-3-5 15,3 0 4-15,-3 2-5 16,0-2 5-16,0 0-6 16,0 0 1-16,3 0-1 15,-3 0 0-15,4 2 2 16,-4-2-2-16,0 0 14 15,3 0-13-15,0 0 10 16,0 0-1-16,3 0-5 0,-3-7-5 16,4 0-52-16,-7 7-37 15,0 0-119-15,0 0-396 16,0 7 95-16</inkml:trace>
          <inkml:trace contextRef="#ctx0" brushRef="#br0" timeOffset="305773.1913">-7841-105 469 0,'0'0'180'0,"0"0"-138"15,0 0-41-15,0 0 0 16,0 0 6-16,0 0-7 15,0 0 21-15,-12 5 49 16,12-2 36-16,0-3 24 16,0 0-35-16,0 0-25 15,-3 0 2-15,3 0-2 16,-3 4-46-16,-4 1-18 16,1 0-5-16,0 2 5 15,-1-3-6-15,1 0-1 16,3-1 0-16,3 0 1 0,0-3 5 15,0 0-5-15,0 0 18 16,0 0 14-16,0 0-6 16,0 0-18-16,0 0-7 15,0 0 6-15,0 0-5 16,0 0 5-16,0 0 21 16,0 0 49-16,0 0 45 15,0 0-14-15,12 0-30 16,11-3-32-16,2-5-18 15,3 2-22-15,2 0-4 16,-5 3 6-16,-3-2-8 16,-3 1 6-16,0 0 3 0,-3-2-8 15,-4 2 25 1,-2 2-4-16,-7 2-8 0,-3 0-8 16,0 0 2-16,0 0-8 15,0 0-5-15,0 0-1 16,0 0-2-16,0 0 8 15,0 0-10-15,0 0 3 16,0 0 7-16,0 0 1 16,6-4-1-16,-3 4 0 15,7-3 0-15,-1 1 8 16,-2 2-7-16,-1 0-1 16,0 0-21-16,-6 0-82 15,0-5-104-15,0-1-113 16,0-6-834-16</inkml:trace>
          <inkml:trace contextRef="#ctx0" brushRef="#br0" timeOffset="77880.2266">-7581-605 743 0,'0'0'341'0,"0"0"-218"0,0 0-87 16,0 0-23-16,0 0-5 15,11 0-8-15,11 0-46 16,3 0-185-16</inkml:trace>
          <inkml:trace contextRef="#ctx0" brushRef="#br0" timeOffset="78036.4697">-7390-589 1181 0,'0'0'250'16,"0"0"-194"-16,0 0-56 0,0 0-220 15,0 0-322-15</inkml:trace>
          <inkml:trace contextRef="#ctx0" brushRef="#br0" timeOffset="4.9942E7">-8763 328 605 0,'0'0'346'16,"0"0"-203"-16,0 0-72 16,0 0-3-16,0 0 45 15,0 0 25-15,0 0-33 16,9-29 27-16,-7 22 51 15,3-3 0-15,-5 6-44 16,0-2-42-16,3-3-27 0,2 5-30 16,4-7-19-16,6 2-6 15,4-5-6-15,5 4 1 16,1-4 6-16,-4 3-4 16,0 3-3-16,1 5-1 15,-7 3-8-15,-4 0 1 16,2 0 11-16,0 0 8 15,-2 14 0-15,-1-2-7 16,1 3 1-16,-1-3-13 16,-4 5 10-16,-1-3-10 15,0 3-1-15,-3 2 0 16,-2-2 6-16,0 5 6 0,0-3 5 16,0 2 4-16,0-2-8 15,0-2-6 1,0-4 4-16,-7 3-10 0,-1-4 7 15,-2 4-8-15,-1 0 0 16,-5 3 1-16,1 4 0 16,-1-2-1-16,2 2-1 15,-1-1 1-15,-1 0-1 16,5 0 1-16,-5-1 0 16,1 4-1-16,-1-2 1 15,1-2-8-15,0 1 1 16,0 0 7-16,-1-3 0 15,1-2 0-15,4-3 0 0,1-7 0 16,1-1 1 0,6-2 0-16,3-4 5 0,0 0 0 15,0 0-6-15,0-16-9 16,0-2-5-16,12-1 14 16,3-1 11-16,1 1-11 15,5 3-9-15,3 1 9 16,7 6 0-16,-1-3 0 15,4 10-8-15,-5 2-4 16,2 0 3-16,0 14 1 16,-4 10 8-16,-3 4 8 15,-3-7 4-15,0-2-1 16,-2-10-3-16,-1-7-7 16,3-2-1-16,1 0 6 15,6-21-6-15,-1-4-34 0,1 0-37 16,-4 6-84-16,5 6-55 15,-3 1-287-15,-11 10-91 0</inkml:trace>
        </inkml:traceGroup>
      </inkml:traceGroup>
    </inkml:traceGroup>
  </inkml:traceGroup>
</inkml:ink>
</file>

<file path=ppt/ink/ink7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2:35.682"/>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2260BE53-3F7C-4479-89DE-ABA79A21D9E0}" emma:medium="tactile" emma:mode="ink">
          <msink:context xmlns:msink="http://schemas.microsoft.com/ink/2010/main" type="writingRegion" rotatedBoundingBox="19855,14863 24570,15265 24401,17244 19687,16842"/>
        </emma:interpretation>
      </emma:emma>
    </inkml:annotationXML>
    <inkml:traceGroup>
      <inkml:annotationXML>
        <emma:emma xmlns:emma="http://www.w3.org/2003/04/emma" version="1.0">
          <emma:interpretation id="{27B3BBBF-C11F-428A-B51C-94DAD5AEBA1B}" emma:medium="tactile" emma:mode="ink">
            <msink:context xmlns:msink="http://schemas.microsoft.com/ink/2010/main" type="paragraph" rotatedBoundingBox="19855,14863 24273,15240 24181,16311 19764,15934" alignmentLevel="1"/>
          </emma:interpretation>
        </emma:emma>
      </inkml:annotationXML>
      <inkml:traceGroup>
        <inkml:annotationXML>
          <emma:emma xmlns:emma="http://www.w3.org/2003/04/emma" version="1.0">
            <emma:interpretation id="{D04CEF51-7AF4-45BE-BEB1-0122FFDADCB2}" emma:medium="tactile" emma:mode="ink">
              <msink:context xmlns:msink="http://schemas.microsoft.com/ink/2010/main" type="line" rotatedBoundingBox="19855,14863 24273,15240 24181,16311 19764,15934"/>
            </emma:interpretation>
          </emma:emma>
        </inkml:annotationXML>
        <inkml:traceGroup>
          <inkml:annotationXML>
            <emma:emma xmlns:emma="http://www.w3.org/2003/04/emma" version="1.0">
              <emma:interpretation id="{5F597F9B-81D4-42AD-B30B-91D99E28310F}" emma:medium="tactile" emma:mode="ink">
                <msink:context xmlns:msink="http://schemas.microsoft.com/ink/2010/main" type="inkWord" rotatedBoundingBox="19847,14963 20196,14993 20154,15478 19805,15448"/>
              </emma:interpretation>
              <emma:one-of disjunction-type="recognition" id="oneOf0">
                <emma:interpretation id="interp0" emma:lang="" emma:confidence="1">
                  <emma:literal/>
                </emma:interpretation>
              </emma:one-of>
            </emma:emma>
          </inkml:annotationXML>
          <inkml:trace contextRef="#ctx0" brushRef="#br0">-4355-1273 314 0,'0'0'697'0,"0"0"-549"15,0 0 10-15,0 0-7 16,0 0 9-16,0 0-4 0,0 0-26 16,-21 0-27-16,21 0 15 15,0 0 6-15,0 0-22 16,0 0-23-16,0 0-11 16,0-12 7-16,3 5-16 15,18-5-15-15,6-7-22 16,12 2 0-16,1 6-2 15,3 3-11-15,-3 8-8 16,-8 0-1-16,-3 0 0 16,-8 0 0-16,-10 17-9 15,-4 2-4-15,-7 5 12 16,0 2 1-16,-15 3 9 16,-12-5 0-16,-7 7-9 15,6-12 1-15,11-2-1 16,4-9-2-16,10-3-10 0,3-5-7 15,0 0-27-15,6 0-2 16,15 0-4-16,10 0 52 16,-1 6 1-16,-2 0 11 15,-7 2-12-15,-5 5-6 16,-14 4 6-16,-2 2 1 16,0 5 14-16,-18 1 15 15,-10-2-15-15,-2-6-5 16,-4-2-2-16,0-3-7 15,5-12 5-15,5 0-5 16,8 0 5-16,11 0-6 16,0 4-15-16,5 2-135 15,0 19-115-15,0-7-272 0,0-2-588 16</inkml:trace>
        </inkml:traceGroup>
        <inkml:traceGroup>
          <inkml:annotationXML>
            <emma:emma xmlns:emma="http://www.w3.org/2003/04/emma" version="1.0">
              <emma:interpretation id="{A60E81AE-BF18-4224-A004-A33D9FFE5A7B}" emma:medium="tactile" emma:mode="ink">
                <msink:context xmlns:msink="http://schemas.microsoft.com/ink/2010/main" type="inkWord" rotatedBoundingBox="20764,15333 21337,15382 21279,16063 20706,16014"/>
              </emma:interpretation>
              <emma:one-of disjunction-type="recognition" id="oneOf1">
                <emma:interpretation id="interp1" emma:lang="" emma:confidence="1">
                  <emma:literal/>
                </emma:interpretation>
              </emma:one-of>
            </emma:emma>
          </inkml:annotationXML>
          <inkml:trace contextRef="#ctx0" brushRef="#br0" timeOffset="-4.96198E7">-3411-804 492 0,'0'0'283'16,"0"0"-144"-16,0 0-79 15,0 0-42-15,0 0-17 16,0 0 12-16,0 0 20 15,-38-57 51-15,38 52-18 16,0-7-41-16,0 4 14 16,0 2-7-16,0-1-3 15,0 0-13-15,0 1-6 16,0-1 0-16,-3 3 5 16,3-5 6-16,0 4 7 15,0-1 10-15,0 0 27 16,-3 1 3-16,3 5-2 15,0 0-12-15,0-7-28 16,0 7-17-16,0 0-9 16,0 0-10-16,0 0 1 0,0 0 8 15,0 0 1-15,0 0 1 16,0 0 8-16,0 7-7 16,0 0 22-16,0 8 17 15,3 1 21-15,7 8 1 16,-1 2-6-16,4-1-2 15,-4 0-9-15,1 2-21 16,-1 3-7-16,2-10-7 16,-9 2-2-16,4 1 0 15,-3 1 0-15,5 1 23 16,-2 1 29-16,2-1-14 16,3 0-11-16,-3 7-11 15,0-12-13-15,-2 0 1 0,-3-3-2 16,-3-8-3-16,3 3-6 15,-3-2 8-15,0-3-1 16,0 1 3-16,0 4 1 16,0-7 2-16,0 1 0 15,0 1-7-15,0-1-2 16,0 5-5-16,0 1 11 16,0-4 0-16,0 4-11 15,0-4 10-15,0 4-2 16,0-10 10-16,0 4-6 15,0-1-1-15,0 2-1 16,0-7-2-16,3 0 0 16,-3 0 7-16,0 0 0 15,0 0-2-15,0 0-14 16,0 0-17-16,0 0-56 0,0 0-74 16,0 0-135-16,0 0-108 15,0 0-3-15</inkml:trace>
          <inkml:trace contextRef="#ctx0" brushRef="#br0" timeOffset="-4.96184E7">-2999-975 560 0,'0'0'238'16,"0"0"-170"-16,0 0-62 16,0 0-6-16,0 0-1 15,0 0 1-15,0 0 11 16,-9 0 12-16,9 0 8 15,0 0-7-15,0 0-1 16,0 0 31-16,0 0-6 16,0 0 20-16,0 0-8 0,0 0-9 15,0 4 9 1,0-2-5-16,0 6 10 0,0 4 3 16,0 1-1-1,0 4-20-15,0 3 21 0,0 8 21 16,0-10-29-16,0 6 6 15,0 4 13-15,0 2-23 16,0 7 14-16,3 1 35 16,0-1-47-16,0 8-30 15,4-7-9-15,-1-4 0 16,0-3 20-16,1 0-11 16,-1-13-12-16,0-2-4 15,-3-2-6-15,1 1-4 16,-1 4 27-16,0-2-11 0,-3 3-3 15,0 1-2-15,3-8-5 16,-3-1-7-16,0-2 11 16,0-7-2-16,0-3 3 15,3 0 20-15,-3 0 16 16,3 0-8-16,-3 0-21 16,0 0-5-16,0 0-6 15,0 0-3-15,0 0 0 16,0 0-5-16,0 0 0 15,0 0 0-15,0 0 7 16,0 0 1-16,0 0 4 16,0 0-4-16,0 0-3 15,0 0-6-15,0 0-12 0,0 0-77 16,0 0-171 0,0 0-409-16,5 0 142 0</inkml:trace>
          <inkml:trace contextRef="#ctx0" brushRef="#br0" timeOffset="-4.96192E7">-3351-682 469 0,'0'0'248'0,"0"0"-161"16,0 0-44-16,0 0 21 15,0 0-24-15,0 0-7 16,0 0 48-16,0 6 29 15,0-6 15-15,0 0-5 16,0 0-15-16,0 0-51 16,0 0-35-16,0 0 10 15,0 0 3-15,11 0 13 16,0 6 56-16,12-6 10 16,6 0-19-16,2 0-10 15,10 0-7-15,0 0-8 16,0 0-32-16,-2 0-4 0,-7-12-17 15,-7 7-3-15,-6 2 7 16,-10-1-6-16,1 2 1 16,-7 2-12-16,0 0 1 15,0 0 8-15,1-6 1 16,2 1-1-16,-3 2 2 16,3-4-6-16,-3 5-6 15,1-1 2-15,-4 3-2 16,3 0-1-16,-3 0-34 15,0 0-17-15,0 0-61 16,6 0-89-16,-3 5-34 16,0 5-163-16</inkml:trace>
        </inkml:traceGroup>
        <inkml:traceGroup>
          <inkml:annotationXML>
            <emma:emma xmlns:emma="http://www.w3.org/2003/04/emma" version="1.0">
              <emma:interpretation id="{1F9D8361-6109-4C61-A37B-1EA830A5DFDB}" emma:medium="tactile" emma:mode="ink">
                <msink:context xmlns:msink="http://schemas.microsoft.com/ink/2010/main" type="inkWord" rotatedBoundingBox="21977,15044 24273,15240 24184,16275 21889,16079"/>
              </emma:interpretation>
              <emma:one-of disjunction-type="recognition" id="oneOf2">
                <emma:interpretation id="interp2" emma:lang="" emma:confidence="1">
                  <emma:literal/>
                </emma:interpretation>
              </emma:one-of>
            </emma:emma>
          </inkml:annotationXML>
          <inkml:trace contextRef="#ctx0" brushRef="#br0" timeOffset="75491.6767">-2206-972 337 0,'0'0'244'0,"0"0"-70"0,0 0-15 15,0 0-66-15,0 0-1 16,0 0-17-16,0 0-8 16,0 2 7-16,0-2 13 15,0 0-22-15,0 0-11 16,0 0 7-16,0 3 31 15,0 2 1-15,-7 2-12 16,-2 3-24-16,1 1-9 16,-2 4 12-16,1 8 18 15,-1 7-24-15,2 8-17 16,-2 10 12-16,4 5-6 16,1 4 8-16,-2 4-15 15,1-7-17-15,6-6-5 16,0-12-4-16,0-10-9 15,0-13-1-15,0-9-14 0,13-4-1 16,1 0-6-16,1 0-20 16,-5 0-144-16,-4-4-324 15,-3 4-78-15</inkml:trace>
          <inkml:trace contextRef="#ctx0" brushRef="#br0" timeOffset="76012.1008">-2045-864 1073 0,'0'0'343'15,"0"0"-140"-15,0 0-22 16,0 0-81-16,0 0-24 16,0 0 15-16,0 0-32 15,-6 107 17-15,6-82-15 16,8-14 5-16,8-3-5 15,5-3-2-15,6-5-7 16,1 0-4-16,2-24-21 0,1-1-12 16,-4-2-5-16,-2 2-4 15,-6 4-4-15,-5 4 5 16,-7 0 8-16,-7 5 15 16,0 2 5-16,-5 3-3 15,-21-2-16-15,-14 9-16 16,1 0-22-16,-4 0-9 15,4 0-19-15,8 9-49 16,12 1-72-16,14 1-122 16,5-3-255-16,0-1-108 0</inkml:trace>
          <inkml:trace contextRef="#ctx0" brushRef="#br0" timeOffset="76331.0546">-1990-629 656 0,'0'0'264'0,"0"0"-63"15,0 0-55-15,0 0-7 16,0 0-12-16,-29 153-24 15,45-142-35-15,12-3-19 16,2-8-19-16,7 0 4 0,-1-8-34 16,-2-22-32-16,-10 1 7 15,-8 3 25-15,-13-3 11 16,-3-1 51-16,0 10 57 16,-10 1 16-16,-14 14-13 15,-3-1-72-15,-4 6-50 16,1 0-28-16,-1 0-100 15,0 6-127-15,14-4-96 16,2-2-198-16</inkml:trace>
          <inkml:trace contextRef="#ctx0" brushRef="#br0" timeOffset="76672.7044">-1561-574 1243 0,'0'0'272'15,"0"0"54"-15,0 0-3 16,0 0-100-16,0 0-51 16,0 0-35-16,27 173-40 0,-27-126-26 15,0-4-28 1,0-4-13-16,0-9-30 0,-3-5-3 16,0-8-78-16,3-17-110 15,0 0-372-15,6-17-568 0</inkml:trace>
          <inkml:trace contextRef="#ctx0" brushRef="#br0" timeOffset="77631.7001">-1427-896 485 0,'0'0'293'0,"0"0"-83"16,0 0-6-16,0 0-9 0,0 0-4 15,0 0-18-15,0 0-44 16,-10-23-34-16,10 23-1 16,0-1-6-16,0 1-10 15,0 0 7-15,0 0-4 16,0 0-1-16,0-6-8 16,0 0-17-16,16 4-14 15,5-3-15-15,6 1-1 16,1 4-12-16,-1 0-13 15,-3 0 0-15,-2 9-1 16,-8 10-5-16,-4 6 6 16,-4 2 2-16,-6 0 7 15,0 0-3-15,0-2-6 0,-16-2 8 16,-2-5-7 0,0-7 0-16,6-6 0 0,3 2-1 15,6-7 0-15,3 0 2 16,0 0-1-16,0 0-1 15,0 0-11-15,0 0-5 16,7 0 8-16,4 0 8 16,5 8 2-16,-1-4 5 15,-6 6-7-15,1 6-6 16,-10-5-4-16,0 8 10 16,0 0 1-16,-10-5 17 15,-17 3-3-15,-1-4-4 16,-2-2 13-16,2-6 16 15,4-2-6-15,5-1-1 16,11-2-2-16,1 0-14 0,7 0-17 16,0 0-18-16,0 0-90 15,10 0-129-15,8 0-521 16,3 0-289-16</inkml:trace>
          <inkml:trace contextRef="#ctx0" brushRef="#br0" timeOffset="78362.8639">-937-720 894 0,'0'0'508'0,"0"0"-357"15,0 0 35-15,0 0 10 16,0 0 20-16,0 0-34 16,0 0-96-16,-31 171-16 15,20-132-4-15,-2-9 0 16,0-8-35-16,8-3-19 0,-1-11-12 15,-1-3-24 1,7 1-55-16,0-6-100 16,0 0-87-16,0-13-223 0,4-9-460 0</inkml:trace>
          <inkml:trace contextRef="#ctx0" brushRef="#br0" timeOffset="78801.6024">-636-896 846 0,'0'0'258'0,"0"0"35"16,0 0 23-16,0 0-50 15,0 0-24-15,0 0-83 16,0 0-82-16,0 3 21 15,0 33 15-15,0 10-28 16,-3 4-12-16,3-1-9 0,0-1-22 16,0 2-7-16,0-9-25 15,0-3-4-15,0-9-6 16,8-12-43-16,-1-8-54 16,-1-9-53-16,0 0-46 15,12-13-26-15,0-17-171 16,-2-5-264-16</inkml:trace>
          <inkml:trace contextRef="#ctx0" brushRef="#br0" timeOffset="79105.9134">-338-1022 763 0,'0'0'565'0,"0"0"-395"0,0 0 44 16,0 0-66-16,0 0-22 15,0 0 50-15,0 0-3 16,21 96-40-16,-14-52-27 16,-2-2-20-16,-2-2-29 15,4-7-39-15,-4-3-15 16,-3-5-3-16,0-6-51 15,0-3-35-15,0 3-36 16,0-8-123-16,0-2-101 0,0-4-141 16,0-5-275-16</inkml:trace>
          <inkml:trace contextRef="#ctx0" brushRef="#br0" timeOffset="79544.4599">-194-1128 808 0,'0'0'387'0,"0"0"-130"16,0 0 105-16,0 0-111 15,0 0-63-15,176 156-47 16,-155-99-67-16,-9 11-38 15,-12 12 13-15,0-1 34 16,0 7-14-16,-17-7-33 16,-2-11-21-16,1-14-15 0,2-12-14 15,1-18-53 1,6-13-111-16,2-5-107 0,2-6-91 16,2 0-104-16</inkml:trace>
        </inkml:traceGroup>
      </inkml:traceGroup>
    </inkml:traceGroup>
    <inkml:traceGroup>
      <inkml:annotationXML>
        <emma:emma xmlns:emma="http://www.w3.org/2003/04/emma" version="1.0">
          <emma:interpretation id="{90D56A5D-D993-4618-9F4B-81EF7D871014}" emma:medium="tactile" emma:mode="ink">
            <msink:context xmlns:msink="http://schemas.microsoft.com/ink/2010/main" type="paragraph" rotatedBoundingBox="21746,16220 24459,16356 24419,17165 21706,17029" alignmentLevel="2"/>
          </emma:interpretation>
        </emma:emma>
      </inkml:annotationXML>
      <inkml:traceGroup>
        <inkml:annotationXML>
          <emma:emma xmlns:emma="http://www.w3.org/2003/04/emma" version="1.0">
            <emma:interpretation id="{BD844937-25A8-4308-BF8C-17A10B1A4ADB}" emma:medium="tactile" emma:mode="ink">
              <msink:context xmlns:msink="http://schemas.microsoft.com/ink/2010/main" type="inkBullet" rotatedBoundingBox="21739,16370 22588,16413 22555,17063 21706,17021"/>
            </emma:interpretation>
            <emma:one-of disjunction-type="recognition" id="oneOf3">
              <emma:interpretation id="interp3" emma:lang="" emma:confidence="0">
                <emma:literal>↳</emma:literal>
              </emma:interpretation>
            </emma:one-of>
          </emma:emma>
        </inkml:annotationXML>
        <inkml:trace contextRef="#ctx0" brushRef="#br1" timeOffset="190526.4042">-2353 30 886 0,'0'0'232'0,"0"0"-85"15,0 0 5-15,0 0 6 16,0 0 14-16,0 0-11 16,0 0-13-16,-27 0-54 15,6 24 1-15,-3 8 10 0,-2 13-3 16,5 8-14-16,6 9-5 15,12 8-9-15,3 0-29 16,0-5-19-16,13-2-17 16,16-3-9-16,5-17-16 15,0-6-20-15,0-21-25 16,-2-2-24-16,21-14-60 16,-14 0-156-16,1 0-355 0</inkml:trace>
        <inkml:trace contextRef="#ctx0" brushRef="#br1" timeOffset="193920.7821">-1993 191 550 0,'0'0'161'0,"0"0"-22"15,0 0 17-15,0 0 2 16,0 0-6-16,0 0-23 0,0 0 18 15,-68-55 48-15,57 50-7 16,1 2-45-16,-1 3-57 16,1 0-36-16,1 8-25 15,2 21-3-15,7 7 15 16,0 7 21-16,0 0-19 16,26-7-7-16,3-9-5 15,8-11 12-15,5-10-27 16,8-6 17-16,-2-12 0 15,1-25-20-15,-9-10 19 16,-11-2-10-16,-13 6-18 16,-16 1-2-16,0 5-16 0,-3 17-23 15,-25 14 14 1,-5 6-31-16,-1 0-55 0,-2 26-57 16,6 17-70-16,17 5-125 15,8-6-27-15,5-17-662 0</inkml:trace>
        <inkml:trace contextRef="#ctx0" brushRef="#br1" timeOffset="194071.3675">-1993 191 861 0</inkml:trace>
        <inkml:trace contextRef="#ctx0" brushRef="#br1" timeOffset="194238.2719">-1993 191 861 0,'124'106'632'0,"-137"-96"-492"0,-1 6-26 0,-1 8 42 0,2 9 2 15,5 9-50-15,5 1-37 0,3-2-18 16,0-2-7-16,0-10 15 16,24 1-10-16,10-17-22 15,1-6-3-15,9-7-12 16,-2 0 5-16,-2-14-1 16,-11-11-6-16,-3 1 0 15,-15-2-2-15,-11 3 2 16,0 0 2-16,-3-1-14 15,-26 5-7-15,-5 2-41 16,-3 15-6-16,0 2-76 16,3 12-99-16,10 14-268 15,9-9-4-15</inkml:trace>
      </inkml:traceGroup>
      <inkml:traceGroup>
        <inkml:annotationXML>
          <emma:emma xmlns:emma="http://www.w3.org/2003/04/emma" version="1.0">
            <emma:interpretation id="{96C7D577-2619-44E0-989E-0E161FD205CB}" emma:medium="tactile" emma:mode="ink">
              <msink:context xmlns:msink="http://schemas.microsoft.com/ink/2010/main" type="line" rotatedBoundingBox="22932,16280 24459,16356 24419,17165 22891,17088"/>
            </emma:interpretation>
          </emma:emma>
        </inkml:annotationXML>
        <inkml:traceGroup>
          <inkml:annotationXML>
            <emma:emma xmlns:emma="http://www.w3.org/2003/04/emma" version="1.0">
              <emma:interpretation id="{73BD7525-4CAC-4D1B-9F8F-8DE545941E34}" emma:medium="tactile" emma:mode="ink">
                <msink:context xmlns:msink="http://schemas.microsoft.com/ink/2010/main" type="inkWord" rotatedBoundingBox="22922,16481 23334,16501 23309,16998 22897,16977"/>
              </emma:interpretation>
              <emma:one-of disjunction-type="recognition" id="oneOf4">
                <emma:interpretation id="interp4" emma:lang="" emma:confidence="0">
                  <emma:literal>o</emma:literal>
                </emma:interpretation>
                <emma:interpretation id="interp5" emma:lang="" emma:confidence="0">
                  <emma:literal>O</emma:literal>
                </emma:interpretation>
                <emma:interpretation id="interp6" emma:lang="" emma:confidence="0">
                  <emma:literal>0</emma:literal>
                </emma:interpretation>
                <emma:interpretation id="interp7" emma:lang="" emma:confidence="0">
                  <emma:literal>º</emma:literal>
                </emma:interpretation>
                <emma:interpretation id="interp8" emma:lang="" emma:confidence="0">
                  <emma:literal>°</emma:literal>
                </emma:interpretation>
              </emma:one-of>
            </emma:emma>
          </inkml:annotationXML>
          <inkml:trace contextRef="#ctx0" brushRef="#br1" timeOffset="195991.9903">-1269 213 449 0,'0'0'503'15,"0"0"-384"-15,0 0 37 16,0 0 2-16,0 0-17 16,0 0 0-16,0 0 14 0,0 0-22 15,-7-17-50-15,1 22-30 16,-2 26-20-16,1 13 27 15,1 16-2-15,6 0-4 16,0 9 9-16,9-15 12 16,22 1-21-16,8-19-17 15,7-12 0-15,6-18-10 16,0-6 5-16,-1-16-15 16,-2-23-7-16,-9-21-10 15,-13-7 0-15,-12-5-1 16,-15 2-14-16,0 5-9 15,-31 10 8-15,-14 20 16 16,-6 22-8-16,-4 13 8 16,0 0-53-16,-3 53-78 15,19 3-170-15,12-13-448 0</inkml:trace>
        </inkml:traceGroup>
        <inkml:traceGroup>
          <inkml:annotationXML>
            <emma:emma xmlns:emma="http://www.w3.org/2003/04/emma" version="1.0">
              <emma:interpretation id="{E9AB544D-4BFE-43A2-8408-CBDE5F3A7ECC}" emma:medium="tactile" emma:mode="ink">
                <msink:context xmlns:msink="http://schemas.microsoft.com/ink/2010/main" type="inkWord" rotatedBoundingBox="23922,16329 24459,16356 24419,17165 23881,17138"/>
              </emma:interpretation>
              <emma:one-of disjunction-type="recognition" id="oneOf5">
                <emma:interpretation id="interp9" emma:lang="" emma:confidence="1">
                  <emma:literal/>
                </emma:interpretation>
              </emma:one-of>
            </emma:emma>
          </inkml:annotationXML>
          <inkml:trace contextRef="#ctx0" brushRef="#br1" timeOffset="189807.3725">0 42 690 0,'0'0'295'0,"0"0"-171"16,0 0 15-16,0 0-13 15,0 0-18-15,0 0-28 16,0 0 32-16,15-42-35 16,-8 42-2-16,-2 0-7 15,1 0-12-15,1 0 15 16,1 0 33-16,5 13-10 0,3 0-23 16,5 10 3-16,0 7-10 15,3 2-5 1,0 15-17-16,-3 8-18 0,-2-4 35 15,-7 4 17-15,-9-2-43 16,-3-3-12-16,0-7-2 16,-8-2 15-16,-8-2-7 15,1-10-7-15,2-12-10 16,4 2-9-16,7-14 1 16,2 4-2-16,0 1-29 15,0-1-61-15,8 2-90 16,10-5-312-16,4-6-296 0</inkml:trace>
          <inkml:trace contextRef="#ctx0" brushRef="#br1" timeOffset="191152.9532">-305 227 899 0,'0'0'214'0,"0"0"-6"15,0 0-2-15,0 0-34 0,0 0-19 16,0 0-24-16,0 0 61 16,0 65-14-16,0-15-29 15,0-1-45-15,-5 6-42 16,-2-6-23-16,7 1-13 15,0-7-3-15,0 3-11 16,0-7-2-16,0 1-7 16,0-3-1-16,0-12-1 15,4-12-33-15,4-8-51 16,8-5-68-16,18-36-71 16,-2-8-313-16,-1-9-434 0</inkml:trace>
          <inkml:trace contextRef="#ctx0" brushRef="#br1" timeOffset="191460.7624">-25 103 580 0,'0'0'700'0,"0"0"-562"15,0 0-57-15,0 0 154 16,0 0-20-16,0 0-44 16,47 173-56-16,-42-123-5 0,-2-2-14 15,-3 5-11-15,0-10-27 16,0-1-17-16,0 0-14 16,0-8-6-16,0 2-10 15,0-6-10-15,0 0-1 16,0-6-19-16,7 1-51 15,4-19-126-15,5-1-289 16,-3-5-256-16</inkml:trace>
        </inkml:traceGroup>
      </inkml:traceGroup>
    </inkml:traceGroup>
  </inkml:traceGroup>
</inkml:ink>
</file>

<file path=ppt/ink/ink7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5:19.677"/>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A5B87A25-2E0A-49ED-BC99-361B6AE641B4}" emma:medium="tactile" emma:mode="ink">
          <msink:context xmlns:msink="http://schemas.microsoft.com/ink/2010/main" type="writingRegion" rotatedBoundingBox="27067,9592 29686,9645 29664,10736 27045,10682"/>
        </emma:interpretation>
      </emma:emma>
    </inkml:annotationXML>
    <inkml:traceGroup>
      <inkml:annotationXML>
        <emma:emma xmlns:emma="http://www.w3.org/2003/04/emma" version="1.0">
          <emma:interpretation id="{E95A2073-5533-4EC5-B273-070B60D21DBB}" emma:medium="tactile" emma:mode="ink">
            <msink:context xmlns:msink="http://schemas.microsoft.com/ink/2010/main" type="paragraph" rotatedBoundingBox="27067,9592 29686,9645 29664,10736 27045,10682" alignmentLevel="1"/>
          </emma:interpretation>
        </emma:emma>
      </inkml:annotationXML>
      <inkml:traceGroup>
        <inkml:annotationXML>
          <emma:emma xmlns:emma="http://www.w3.org/2003/04/emma" version="1.0">
            <emma:interpretation id="{E404533E-BE57-4A1C-BA5E-5A61F01B884F}" emma:medium="tactile" emma:mode="ink">
              <msink:context xmlns:msink="http://schemas.microsoft.com/ink/2010/main" type="line" rotatedBoundingBox="27067,9592 29686,9645 29664,10736 27045,10682"/>
            </emma:interpretation>
          </emma:emma>
        </inkml:annotationXML>
        <inkml:traceGroup>
          <inkml:annotationXML>
            <emma:emma xmlns:emma="http://www.w3.org/2003/04/emma" version="1.0">
              <emma:interpretation id="{E4F670E4-7ED8-43E1-9F8E-BBC78AF6715C}" emma:medium="tactile" emma:mode="ink">
                <msink:context xmlns:msink="http://schemas.microsoft.com/ink/2010/main" type="inkWord" rotatedBoundingBox="27067,9592 29686,9645 29664,10736 27045,10682"/>
              </emma:interpretation>
            </emma:emma>
          </inkml:annotationXML>
          <inkml:trace contextRef="#ctx0" brushRef="#br0">4803 4379 652 0,'0'0'215'16,"0"0"-25"-16,0 0-37 15,0 0-34-15,0 0-2 16,0 0 1-16,0 0 12 15,0-48 14-15,0 48 7 16,0-7 25-16,0 7-10 0,0 0-37 16,0 0-47-16,0 7-39 15,-4 28-30-15,1 10 53 16,0 14 1-16,3 6-18 16,0 1-6-16,0-6-19 15,0-8-7-15,0-11-11 16,0-14-6-16,0-8 0 15,3-10-29-15,0-9-20 16,1 0-24-16,-1 0-11 16,6-9-64-16,15-27-177 15,-2 7-218-15,2-5 48 0</inkml:trace>
          <inkml:trace contextRef="#ctx0" brushRef="#br0" timeOffset="331.1307">5025 4251 1060 0,'0'0'275'15,"0"0"-107"-15,0 0 33 16,0 0 36-16,0 159-26 0,-3-103-56 16,0 3-41-16,0-10-22 15,3-6-22-15,0-7-21 16,0-9-28-16,12-8-20 16,0-5-1-16,0-3-16 15,0-7-30-15,1-4-39 16,-4 0-67-16,3 0-54 15,-6-15-90-15,0-1-389 0</inkml:trace>
          <inkml:trace contextRef="#ctx0" brushRef="#br0" timeOffset="-8377.789">4824 3980 222 0,'0'0'168'16,"0"0"24"-16,0 0-2 0,0 0-56 15,0 0-15-15,0 0-50 16,-12 7-46-16,6-7-8 16,-1 0-14-16,1 0 0 15,4 0 6-15,-1 0 28 16,0 0 36-16,3 0 17 16,0 0-14-16,0 0-16 15,0 3-17-15,0-3-15 16,-3 0 5-16,-1 3 1 15,1 0 16-15,-5 2 6 16,-5 1 2-16,4 1-1 16,-3 2 0-16,-1-1 1 0,4 1-9 15,4-4-9-15,-5 3-3 16,-1-2 4-16,-2 1-2 16,-3 4 10-16,-2 5-1 15,0-4-10-15,-1 10-8 16,1 2-5-16,0 10 10 15,6 6-1-15,0 6-11 16,3 7-7-16,2 2-4 16,1 2-4-16,6 4 0 15,0 1 3-15,0 1 1 16,0 6 9-16,0-1-1 16,0 0 2-16,16-4 32 15,2-13-18-15,1-15-24 16,2-13-8-16,0-15-1 15,0-8 18-15,-5 0 0 0,-5 0-19 16,-4-12-35-16,-7 4-66 16,-3 8-69-16,-25 0-149 15,-2 20-309-15</inkml:trace>
          <inkml:trace contextRef="#ctx0" brushRef="#br0" timeOffset="-6520.6681">7061 3968 836 0,'0'0'168'16,"0"0"-69"-16,0 0 1 16,70 144-53-16,-61-79 21 15,-9 0 3-15,0 8 99 16,0-1 5-16,-19-3-75 16,-2 0-48-16,3-5 68 15,0 0 18-15,9-6-84 16,3-10-54-16,6-1 8 15,0-10-20-15,0-10-28 16,17-15-173-16,2-5-185 0,-4-7-222 16</inkml:trace>
          <inkml:trace contextRef="#ctx0" brushRef="#br0" timeOffset="-5354.3981">6616 4251 669 0,'0'0'240'0,"0"0"-38"16,0 0 20-16,0 0-38 15,0 0 23-15,0 0-71 0,0 0 35 16,0 80 22-16,0-37-51 16,0-6-58-16,0-1-5 15,13-9-12-15,-1-7-27 16,3-10-29-16,3-5-11 15,-3-5-6-15,4 0-8 16,-1-7-29-16,1-12-40 16,2-6-34-16,-3 1-34 15,-2 0-84-15,-5-2 28 16,-1 2 70-16,-7-1 3 16,-3 1-92-16,0-2 40 15,0 5-6-15,0-1 127 16,0 0 65-16,0 6 108 15,0-1 57-15,0 7 32 16,0 5-26-16,0 1 17 0,0 4-20 16,0 0-33-16,0 11-22 15,0 18 58-15,0 15-2 16,0 8-37-16,0 10-49 16,0-3-25-16,0-1-1 15,0-3-2-15,8-5-19 16,5-7-15-16,2-7-12 15,1-6 0-15,2-7-8 16,-4-3 3-16,-4-9-4 16,-1-3-23-16,-2-4-19 15,-7-4-21-15,0 0-25 16,0 0-59-16,3-4-178 16,-3-8-463-16</inkml:trace>
          <inkml:trace contextRef="#ctx0" brushRef="#br0" timeOffset="-5981.2465">6449 4291 854 0,'0'0'282'0,"0"0"-36"0,0 0 24 15,0 0-97-15,0 0-34 16,0 0-66-16,0 0 34 16,0 83 66-16,0-32-45 15,0 7-26-15,0-3-20 16,0-5-30-16,0-10-13 15,0-5-18-15,-2-7-12 16,2-8-9-16,0-11-25 16,0-1-51-16,0-8-69 15,0 0-56-15,5-29-196 16,11-2-191-16,-1 2-280 0</inkml:trace>
          <inkml:trace contextRef="#ctx0" brushRef="#br0" timeOffset="-4127.2185">6226 4732 778 0,'0'0'279'0,"0"0"-101"16,0 0-39-16,0 0-45 16,0 0 50-16,0 0 65 0,0 0-63 15,23 107-20 1,-23-74-12-16,0 0-40 0,0-6-17 15,0-1-23-15,0-9-20 16,0-3-14-16,-4-6-73 16,4-4-126-16,0-4-314 15,0 0-148-15</inkml:trace>
          <inkml:trace contextRef="#ctx0" brushRef="#br0" timeOffset="1644.1545">5670 4285 378 0,'0'0'580'0,"0"0"-465"15,0 0 19 1,0 0-48-16,0 0-8 0,0 0-3 16,0 0-30-16,-24 3-20 15,11 11 4-15,-5 8 64 16,-6 5 39-16,0 12-1 15,3 7 18-15,3 7-29 16,5 1-23-16,10-2-9 16,3-3-35-16,0-8-6 15,8-8-6-15,21-11-3 16,3-15-13-16,12-7 11 16,1-4-27-16,7-35 4 15,-9-7-13-15,-9-7-23 16,-13-6-4-16,-16 7 5 15,-5 4 16-15,-9 12 6 0,-24 7 18 16,-6 10-5-16,-4 11-5 16,4 8-8-16,-2 0 0 15,11 0-21-15,3 25-156 16,9 0-209-16,5-4-297 0</inkml:trace>
        </inkml:traceGroup>
      </inkml:traceGroup>
    </inkml:traceGroup>
  </inkml:traceGroup>
</inkml:ink>
</file>

<file path=ppt/ink/ink7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10.958"/>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51EE2C3C-C642-4113-A777-08A85966E3D9}" emma:medium="tactile" emma:mode="ink">
          <msink:context xmlns:msink="http://schemas.microsoft.com/ink/2010/main" type="writingRegion" rotatedBoundingBox="13261,9941 31853,9885 31863,13257 13271,13312"/>
        </emma:interpretation>
      </emma:emma>
    </inkml:annotationXML>
    <inkml:traceGroup>
      <inkml:annotationXML>
        <emma:emma xmlns:emma="http://www.w3.org/2003/04/emma" version="1.0">
          <emma:interpretation id="{3230CC86-9BB5-44E8-98F7-AC07D8DA943A}" emma:medium="tactile" emma:mode="ink">
            <msink:context xmlns:msink="http://schemas.microsoft.com/ink/2010/main" type="paragraph" rotatedBoundingBox="13261,9941 31853,9885 31859,11631 13267,11687" alignmentLevel="1"/>
          </emma:interpretation>
        </emma:emma>
      </inkml:annotationXML>
      <inkml:traceGroup>
        <inkml:annotationXML>
          <emma:emma xmlns:emma="http://www.w3.org/2003/04/emma" version="1.0">
            <emma:interpretation id="{2940B0C6-780A-4C6A-AC94-CA6E6FF08004}" emma:medium="tactile" emma:mode="ink">
              <msink:context xmlns:msink="http://schemas.microsoft.com/ink/2010/main" type="line" rotatedBoundingBox="13261,9941 31853,9885 31859,11631 13267,11687"/>
            </emma:interpretation>
          </emma:emma>
        </inkml:annotationXML>
        <inkml:traceGroup>
          <inkml:annotationXML>
            <emma:emma xmlns:emma="http://www.w3.org/2003/04/emma" version="1.0">
              <emma:interpretation id="{C508CD48-D231-466D-8E8A-6D77A1815662}" emma:medium="tactile" emma:mode="ink">
                <msink:context xmlns:msink="http://schemas.microsoft.com/ink/2010/main" type="inkWord" rotatedBoundingBox="13264,10707 13997,10704 13999,11340 13266,11342"/>
              </emma:interpretation>
              <emma:one-of disjunction-type="recognition" id="oneOf0">
                <emma:interpretation id="interp0" emma:lang="" emma:confidence="1">
                  <emma:literal/>
                </emma:interpretation>
              </emma:one-of>
            </emma:emma>
          </inkml:annotationXML>
          <inkml:trace contextRef="#ctx0" brushRef="#br0">-9012 5250 172 0,'0'0'131'0,"0"0"-53"15,0 0 10-15,0 0 32 16,0 0 57-16,0 0-29 15,0 0-63-15,-33-40-16 16,33 29-30-16,0-3-5 16,0 3-8-16,0 1 13 0,0 3 14 15,0 0 2-15,0 1-24 16,0 2 1-16,-8 1-12 16,0-4-8-16,-1 2-5 15,4 0 7-15,-3-2 26 16,5-1 16-16,3 2 2 15,0-1-5-15,0 0-24 16,0 1-6-16,0 2-12 16,0 4-9-16,0 0 4 15,0 0-6-15,-3 0-6 16,3 0 4-16,-3 0 2 16,3 0 0-16,0 0 0 0,0 0 7 15,0 0 9 1,0 0 13-16,0 7-10 0,0-2-7 15,0 4-11-15,0 2 17 16,0 4-1-16,0 3 30 16,-3-1 4-16,3 1-10 15,-4-1-16-15,1 1-19 16,3-1-4-16,-3-4-1 16,0 4 5-16,0-4-5 15,0 5 2-15,3-1 3 16,0 1 1-16,0 9 24 15,0-2 8-15,0 2-14 16,0 1-8-16,0-3-4 16,0-2-4-16,-10 0 1 15,4-3-1-15,0-3-2 0,2-5-6 16,1 2 1-16,3-3 5 16,0 2 2-16,0 2 1 15,0 3 14-15,0-3-11 16,0-1-3-16,0-6-2 15,0-2-7-15,0-4 6 16,0-2 4-16,0 0 11 16,0 0 24-16,0 0 20 15,0 0-30-15,0 0-17 16,0-8-18-16,0 0 1 16,0 1-1-16,0 5-1 15,0 2 0-15,0-3-10 16,0 1-2-16,0-8-7 0,-3 2-9 15,-3-2 10-15,3-10-12 16,-4 3 17-16,1-1 12 16,0-3 0-16,-1 5 0 15,4-2 1-15,-6 1 0 16,1 0-6-16,0 0-42 16,-1 0-9-16,-4-3-12 15,-1-2 37-15,6 2 21 16,-3-3 4-16,5 1-5 15,3 9 11-15,3-2 1 16,0 8 1-16,0-3-1 16,0 2 1-16,0 2-1 0,0-1-34 15,0-5-36-15,0 0 48 16,0-1 6-16,0-2 14 16,0 0 2-16,0 0 13 15,0 2 1-15,0 1 13 16,6 2-14-16,5-3-13 15,0 2 1-15,0 0-1 16,5-2 0-16,-4 3 1 16,1 2 0-16,-1-2 3 15,-2 8-3-15,-1-5 11 16,1 7-11-16,-1 0 14 16,7 0-9-16,3 0-5 15,3 0 10-15,3 0-3 0,2-5-7 16,-2 3 10-16,0-4-11 15,-6 1 2-15,-3 2 6 16,-7 3-7-16,1-4 10 16,-4 4 6-16,3 0 3 15,4 0 2-15,0 0-9 16,-4 0-12-16,4 0-1 16,-1 0-6-16,-2 0 6 15,-1 0 9-15,-1 0-8 16,-3 0 0-16,1 4 1 15,-3-1-1-15,2-3 1 16,-2 1-2-16,0 3-1 16,0 2-17-16,-1 1 18 15,1 6 0-15,2-2 0 16,-2 2 0-16,-3-3 1 0,0 1-1 16,0 1-1-16,0 3 1 15,0 2 12-15,0-4-6 16,0 4-5-16,-3-2 5 15,-2-5-6-15,2 3-1 16,1-3 1-16,-1 2-1 16,0-2 1-16,0-3 0 15,-8-1-11-15,0 2 11 16,-6 4 6-16,-5-4-3 16,0 4-2-16,-4-4-1 15,1 1 6-15,0 4-4 16,3-3-2-16,-5 0 0 0,2 8 1 15,0-3-1-15,3-2 1 16,6-3-1-16,3-3 0 16,7-3 0-16,3-4 1 15,3 0 13-15,0 0 17 16,0 0 11-16,0 0-1 16,0 0-2-16,0 0-14 15,6-5-16-15,1-5-8 16,-7 8 14-16,3-3-4 15,-3-2-10-15,0 4 6 16,0-2 3-16,0-1 8 16,6 0-4-16,0-2 0 15,10-4-2-15,6 1-9 0,8-1-3 16,3-1 0 0,6 1 0-16,-1 0 1 0,-3 2-1 15,-4-3-11-15,-1 2 7 16,-8 0 4-16,-3-2 1 15,-3 6 1-15,-4 1-1 16,-2 1 1-16,-1 3-2 16,1-2 0-16,-1 4-1 15,1 0 0-15,-1 0-7 16,4 0 8-16,-4 0 0 16,4 0 0-16,-1 0 0 15,-2 0 0-15,-1 4 0 16,4 3-7-16,1 1 0 15,-3 4 6-15,3-1 1 16,-6 1 0-16,6-4 0 0,-8-1 0 16,1-2-1-1,-7 0-7-15,3 2 7 0,-3-2 1 16,0 0-6-16,3 1 5 16,-3 3-9-16,0 4 2 15,0 0 8-15,0 4 0 16,0 3 1-16,0-4 0 15,0 1 5-15,-3-2-5 16,-4-3-1-16,1-2 0 16,0 3 5-16,-2-2-5 15,0 0 0-15,-3 0 1 16,0 1 0-16,0 0 5 16,-1-4-6-16,2 4 0 0,-2-4 0 15,2 1 5 1,-2-1-4-16,-1 1-1 0,0-5 1 15,1 3 0-15,2-1-1 16,1-4 1-16,2 3 0 16,-2-5-1-16,-4 7 1 15,1-4-1-15,-1 4 0 16,-4-3 1-16,3 3-1 16,-2-5 6-16,-1 3-5 15,1 2 0-15,0-4-1 16,4-3 1-16,-1 1-1 15,1-1 1-15,-1 0 0 0,4 0 7 16,2 0-7-16,1 0 4 16,3 0-5-16,0 0 7 15,3 0-1-15,-4 0 0 16,4 0 0-16,-3-1 2 16,-3-6-7-16,0-1-1 15,-1 2 0-15,-2-1 1 16,-2 0-1-16,6 1 7 15,2 2 5-15,0-1 34 16,3 3 2-16,0-1-30 16,0 3-18-16,0 0-9 15,0 0-39-15,0 0-37 16,0 0-84-16,0 5-42 16,-14 13-128-16,-11-7-154 0</inkml:trace>
        </inkml:traceGroup>
        <inkml:traceGroup>
          <inkml:annotationXML>
            <emma:emma xmlns:emma="http://www.w3.org/2003/04/emma" version="1.0">
              <emma:interpretation id="{87F6C95E-D1F8-4EFB-9224-F582E0C7A561}" emma:medium="tactile" emma:mode="ink">
                <msink:context xmlns:msink="http://schemas.microsoft.com/ink/2010/main" type="inkWord" rotatedBoundingBox="19806,10281 21084,10277 21087,11307 19809,11311"/>
              </emma:interpretation>
              <emma:one-of disjunction-type="recognition" id="oneOf1">
                <emma:interpretation id="interp1" emma:lang="" emma:confidence="1">
                  <emma:literal/>
                </emma:interpretation>
              </emma:one-of>
            </emma:emma>
          </inkml:annotationXML>
          <inkml:trace contextRef="#ctx0" brushRef="#br0" timeOffset="2453.2201">-1452 5037 462 0,'0'0'16'16,"0"0"-9"-16,0 0-4 15,0 0 57-15,0 0 148 16,0 0-26-16,0 0-66 16,-8-15-6-16,8 13 10 15,0-5-43-15,0 4-31 16,0-2-21-16,0-1-16 15,0 3 18-15,0 3 23 16,0 0 25-16,0 0-1 16,0 0-17-16,0-4-6 0,0 4 2 15,0 0 19-15,0 0 3 16,0 0-27-16,0 0-18 16,0 0-3-16,0 0 10 15,0-5 8-15,-5 3-2 16,2-4-19-16,-3-1 1 15,3 3-6-15,1-2 6 16,-3-1-10-16,2 3-9 16,0-3 6-16,0 0-12 15,-3 0 0-15,-1 4 1 0,1-2 0 16,-3 5-1 0,-4-2-2-16,-3 2-4 0,0 0 5 15,-3 0-6-15,1 0 7 16,-6 0-1-16,2 0 0 15,0 10-8-15,3-1 9 16,0 6-1-16,4-1 0 16,-1 0 1-16,-3 0-1 15,3 0 1-15,0-2-1 16,4 3 1-16,-1-4-1 16,1-4 1-16,-1 6-1 15,2-6 1-15,6 5-6 16,-1-3 6-16,-2 5-1 15,2 1 0-15,-2 2 1 16,-6-1 0-16,-2 4 0 0,1-2 0 16,-1-2 1-1,3 2-1-15,4-8 1 0,2 3 0 16,1-2-1-16,6 0 0 16,-3 4 2-16,0 2 10 15,0-1-3-15,-1 1-1 16,1-4-7-16,3-2 0 15,-3-2 0-15,0-1 1 16,3 1-1-16,-3-1 8 16,3 4 6-16,0 1 3 15,0 7-8-15,0 1-9 16,0 3 0-16,0 0 6 16,0 0-5-16,0-7 5 0,0-6-4 15,6-4 6-15,0 0-9 16,4-4 19-16,2 0 26 15,4 1 11-15,10 1-19 16,-1 3-13-16,3-1-18 16,-3 3-4-16,-1-2 4 15,-6-5-1-15,5 0-5 16,-1-3-18-16,3 0 9 16,3 0 8-16,-1-3-10 15,-5-5 10-15,-3 5 1 16,-7 0-1-16,1 3-6 15,-1 0 6-15,1 0 0 0,0 0-1 16,-1 0 2-16,1 0 1 16,0 0 0-16,-1-3 10 15,1-8-10-15,-1-2 8 16,-2 3-8-16,-4 2-1 16,0 5 0-16,-6 0 0 15,5 3-1-15,-5 0 0 16,0 0 0-16,0 0 0 15,0 0 0-15,0 0-10 16,0 0-38-16,0 0-36 16,-33 0-133-16,-5 3-257 15,-9 5-257-15</inkml:trace>
          <inkml:trace contextRef="#ctx0" brushRef="#br0" timeOffset="4.96527E7">-2447 4628 753 0,'0'0'291'0,"0"0"-139"16,0 0-45-16,0 0-36 15,0 0-6-15,0 0 8 16,3-3-28-16,0-2-18 16,3 2 48-16,-6-2-10 15,0 1-8-15,0 4 18 16,0 0 7-16,0-3-13 0,0 3-8 15,0 0 2-15,0 0-8 16,-3 0-21-16,-6 0-16 16,-3 0-2-16,-1 0-16 15,-5 0 2-15,1 3 7 16,-6 9 6-16,-1-1-1 16,0 6-2-16,0 2-6 15,-4 3 0-15,1 7-5 16,3 4-1-16,3 6 1 15,5 4 6-15,6 3 10 16,8 4 15-16,2 3-6 16,0-4 12-16,10-6 5 15,11-4 2-15,6-9-20 16,4-10-18-16,1-13 10 0,2-7-7 16,3 0 10-16,-3-10-3 15,-2-18-2-15,-4-8-6 16,-7 1-1-16,-12-1-8 15,-5 3-10-15,-4 6 8 16,0 10-10-16,-10 6 12 16,-14 11 9-16,-7 0 0 15,-6 28-9-15,-5 16-6 16,-6 21-67-16,11-7-184 16,9-11-469-16</inkml:trace>
        </inkml:traceGroup>
        <inkml:traceGroup>
          <inkml:annotationXML>
            <emma:emma xmlns:emma="http://www.w3.org/2003/04/emma" version="1.0">
              <emma:interpretation id="{8EA61C7A-FF8F-4F42-B5DB-59B8B77DC02B}" emma:medium="tactile" emma:mode="ink">
                <msink:context xmlns:msink="http://schemas.microsoft.com/ink/2010/main" type="inkWord" rotatedBoundingBox="25608,9904 26594,9901 26598,11382 25613,11385"/>
              </emma:interpretation>
              <emma:one-of disjunction-type="recognition" id="oneOf2">
                <emma:interpretation id="interp2" emma:lang="" emma:confidence="1">
                  <emma:literal/>
                </emma:interpretation>
              </emma:one-of>
            </emma:emma>
          </inkml:annotationXML>
          <inkml:trace contextRef="#ctx0" brushRef="#br0" timeOffset="5828.1221">3259 4987 567 0,'0'0'304'16,"0"0"-211"-16,0 0-73 15,0 0-10-15,0 0 44 16,0 0-5-16,0 0-19 0,4 0 18 16,-4 0 23-1,0 0 16-15,3 0-32 0,-3 0 3 16,3-2-13-16,3-1-4 15,4-2-28-15,-1 0 10 16,7 1-16-16,7-2 19 16,-1-1 24-16,7 3 36 15,-1-3-4-15,3 2-44 16,-2 0-21-16,-1-2-2 16,-6 2 0-16,0-1-8 15,-5 4-7-15,-1-2 2 16,0-1-1-16,0 0 0 15,-1 1 13-15,4-2 0 16,3 1-6-16,0-1 14 16,2-1 1-16,1 7-2 0,-3 0 0 15,3 0-3-15,-3 0-3 16,-3 0-14-16,-3 0 0 16,0 0 9-16,-1 0 23 15,1 0-1-15,0 0-8 16,0 0 5-16,1 0 4 15,-3 5-13-15,-1 0-12 16,-4-2-7-16,-1 2-1 16,-2 1 0-16,-1 0 0 15,3 2 6-15,-2 2-5 16,2 0 6-16,0 2 3 16,-2 1-9-16,4 4 0 15,-7-2 0-15,3 7 8 0,-3-6-3 16,0 1-5-1,1 0 5-15,-1-2 0 0,-3-2 5 16,0 5-3-16,0-1-2 16,0 3-5-16,0 2 0 15,0 1 7-15,0 0-7 16,0 0 0-16,0-3 11 16,-3 0-12-16,-7-3 0 15,4-2 8-15,-4-2-1 16,1 2-6-16,-1-1 0 15,1 3 1-15,-2 0-1 16,3 0 8-16,-6-3-9 0,6-3-2 16,-3 2 2-1,-1-6 0-15,2 3 0 0,-2-3 10 16,-1 3-9-16,-3 1 5 16,-3 3-5-16,0 3 0 15,-6 1 1-15,0-5-1 16,0 4 4-16,-2-2-5 15,-1-2-2-15,3 2 2 16,-4-3 1-16,-2 2 4 16,2 0-5-16,-2 1 0 15,6 0 1-15,-2-4 8 16,13-4 14-16,0 3-3 16,8-8-5-16,2 3-1 15,4-5 0-15,0 0-4 16,0 0 10-16,0 0-3 0,0 0 1 15,0 0-18-15,0 0-6 16,0-5-71-16,0 5-54 16,0 0-418-16,-12 0-369 0</inkml:trace>
          <inkml:trace contextRef="#ctx0" brushRef="#br0" timeOffset="4640.6573">3665 5030 403 0,'0'0'107'0,"0"0"-13"16,0 0 20-16,0 0 52 15,0 0-45-15,0 0-25 16,0 0-27-16,4-34 8 16,-4 30-2-16,0-1-13 15,0 5-15-15,0-2-14 0,0 2 8 16,0 0-15 0,0 0-13-16,0 0-3 0,0 0 1 15,0 0 18-15,0 0 3 16,0 0-3-16,0 0 13 15,0 0 2-15,0 0-16 16,0 0 10-16,0 7 32 16,0 11-22-16,0 2 17 15,0 4-25-15,0-3 6 16,3 9 3-16,3-2 4 16,0-3-16-16,1 4-18 15,-4-6 1-15,3 2 7 16,0-3-5-16,-1-4-5 15,-3 2 3-15,1-5-3 16,0-2 0-16,-3-1-3 0,0 0-1 16,0-4 8-16,0-3-11 15,0 5 4-15,0-5-1 16,0 8-4-16,0-3 3 16,0 4 11-16,0 4 0 15,0 2-5-15,0 0 1 16,0-6-6-16,0 0 1 15,0-6-2-15,0-2-11 16,0-6 0-16,0 4 13 16,0-4 3-16,0 0-9 15,0 0 2-15,0 0-4 16,0 0-6-16,0 0-7 16,0 2-57-16,0 3-167 15,-22-5-28-15,0 0-283 16,0 0-349-16</inkml:trace>
          <inkml:trace contextRef="#ctx0" brushRef="#br0" timeOffset="4.96415E7">3077 4294 681 0,'0'0'244'0,"0"0"-61"16,0 0-50-16,0 0-46 15,0 0-23-15,0 0-16 16,0 0-17-16,-3 3 9 16,3-3 29-16,-3 3 25 15,3-3 20-15,0 0 21 16,0 0 5-16,0 0-6 15,0 0-18-15,0 0-29 0,0 0-28 16,0 0-30-16,13-12-16 16,5 2-7-16,6-4 10 15,0 2-2-15,3 2-5 16,-2 3-8-16,-1 0 8 16,0 7-8-16,-5 0-1 15,-1 0-1-15,0 0-7 16,1 17 8-16,-1 2 0 15,0 0 4-15,-2 2 5 16,-5 2-8-16,-1-4-1 16,-7 1 0-16,-3-5 0 15,0 2 1-15,0 0 10 16,-13-2 1-16,-11 5-2 0,-7-4 4 16,1 1-1-16,2-3-4 15,4-3-9-15,9-3 6 16,3-5-5-16,5-1-1 15,7-2-8-15,0 0-8 16,0 0-13-16,0 0-9 16,19 0 11-16,9 0 27 15,6 0 3-15,1-2 9 16,2 2-11-16,-3 0 10 16,-7 0-11-16,-12 19-7 15,-9 2 7-15,-6 9 3 16,0 3 20-16,-27 3 16 15,-10-3-9-15,-2-6-20 16,-4-2 10-16,4-11 2 16,5-7-7-16,7-7-2 0,3 0 1 15,11 0-2-15,5 0 6 16,1 0-17-16,7 0-1 16,-3 0-60-16,-3 12-216 15,-1 15-321-15,2 1-123 0</inkml:trace>
        </inkml:traceGroup>
        <inkml:traceGroup>
          <inkml:annotationXML>
            <emma:emma xmlns:emma="http://www.w3.org/2003/04/emma" version="1.0">
              <emma:interpretation id="{FBA9EC3F-19FA-4A93-A505-A52F0271A9D2}" emma:medium="tactile" emma:mode="ink">
                <msink:context xmlns:msink="http://schemas.microsoft.com/ink/2010/main" type="inkWord" rotatedBoundingBox="27391,10381 31855,10368 31859,11631 27394,11645"/>
              </emma:interpretation>
              <emma:one-of disjunction-type="recognition" id="oneOf3">
                <emma:interpretation id="interp3" emma:lang="" emma:confidence="1">
                  <emma:literal/>
                </emma:interpretation>
              </emma:one-of>
            </emma:emma>
          </inkml:annotationXML>
          <inkml:trace contextRef="#ctx0" brushRef="#br0" timeOffset="-16324.8403">7334 4851 854 0,'0'0'134'0,"0"0"-41"0,0 0-1 15,0 0 7-15,3 179 10 16,-3-117-25-16,0 3 4 15,0 0 20-15,0 3-9 16,0-3-49-16,0 2 7 16,6-1-10-16,10-4-18 15,3-4-5-15,0-2-8 16,-4-5-6-16,1-10-4 16,-5-17-6-16,-5-6-26 15,-4-10-17-15,-2-6-32 16,0-2 20-16,0 0 14 15,-8-17-160-15,-14-5-300 0</inkml:trace>
          <inkml:trace contextRef="#ctx0" brushRef="#br0" timeOffset="-15949.8835">7080 5285 960 0,'0'0'181'0,"0"0"-83"0,0 0-47 16,0 0 21-16,167-15 44 15,-99 15 9-15,4 0-17 16,8 0 5-16,-7 0-39 16,-1 0-8-16,-12 0-38 15,-11 0-15-15,-15 0-13 16,-12 0-44-16,-9 0-92 16,-10 0-66-16,0 0-39 15,-3 0-101-15</inkml:trace>
          <inkml:trace contextRef="#ctx0" brushRef="#br0" timeOffset="-12774.6768">4855 5373 257 0,'0'0'177'0,"0"0"-102"0,0 0 47 16,0 0 61-16,0 0-43 15,0 0-47-15,0 0-30 16,0 0 7-16,0 0-1 16,0 0 9-16,0 0-5 15,0 0 2-15,0-3 18 16,0 1-18-16,3-6-20 16,0 3 18-16,0 0 2 15,-1 2-18-15,6-4-3 16,-2 7 11-16,3-7-4 15,7 4-36-15,6-4-15 16,7 2 37-16,9 3-10 0,7-2-13 16,7-1 5-16,6 3 19 15,5-5-16-15,0 4-8 16,2-4-12-16,-5 1-6 16,-10 2-5-16,-6-1 7 15,-11 2-8-15,-14 3 0 16,-7 0-1-16,-9-2-10 15,-3 2-4-15,0 0 5 16,0 0 2-16,4 0-7 16,2 0-47-16,7 0-109 15,12 0-164-15,0 0-144 16,-3-4-408-16</inkml:trace>
          <inkml:trace contextRef="#ctx0" brushRef="#br0" timeOffset="-12274.6875">6024 5318 178 0,'0'0'505'0,"0"0"-350"16,0 0-56-16,0 0-19 16,0 0 14-16,0 0-15 15,0 0-32-15,0-6-20 16,0 6 1-16,0 0 38 15,0 0 39-15,0 0 8 16,3 0 10-16,7 0 15 16,6 0-35-16,9 0-28 15,14 0-10-15,11 0-3 16,7 10 5-16,3 1-30 16,0 1-14-16,1-4-15 15,-4-3 5-15,-4-3-13 16,-4-2-8-16,-11 0-16 0,-13 0-18 15,-13 0 5-15,-5 0-8 16,-7 0-44-16,0 0-72 16,0 0-31-16,0 4 13 15,0 2-47-15,0-1-311 0</inkml:trace>
          <inkml:trace contextRef="#ctx0" brushRef="#br0" timeOffset="-11180.7141">6674 5099 851 0,'0'0'236'15,"0"0"-145"-15,0 0-46 16,0 0 44-16,0 0 29 15,0 0-11-15,0 0 0 16,131 86 15-16,-87-64-31 16,0-2-27-16,-3 0-4 15,-3-3-35-15,-10-3-8 0,-8-4-6 16,-7-6-10 0,-10-4 5-16,0 3 6 0,-3-3-7 15,0 3-5-15,0 4-12 16,0 4 6-16,-9 6 6 15,-10 10 2-15,0 8 15 16,-1 8-2-16,-2 7 20 16,-4 0-13-16,1 0-4 15,0 0 13-15,-3-8 30 16,2-4 4-16,6-13-13 16,1-2-12-16,10-9-15 15,4-4-12-15,5-2-1 16,0-5 1-16,0-3-13 15,0 2-59-15,0-2-51 16,-14 3-140-16,-2-1-263 0,-3-2 24 16</inkml:trace>
          <inkml:trace contextRef="#ctx0" brushRef="#br0" timeOffset="-11805.694">6750 5358 532 0,'0'0'406'16,"0"0"-221"-16,0 0-109 0,0 0 45 16,0 0 30-16,0 0-18 15,0 0-51-15,193 35-18 16,-158-26-24-16,-2-1-21 16,-11 0-11-16,-6-3-6 15,-7-1-2-15,-6-4-21 16,0 0-24-16,-3 0-31 15,0 0-31-15,0 0-99 16,0-9-510-16</inkml:trace>
          <inkml:trace contextRef="#ctx0" brushRef="#br0" timeOffset="-16949.8514">7365 4900 795 0,'0'0'151'16,"0"0"-78"-16,0 0-4 15,0 0-31-15,0 0-2 16,0 0-26-16,0 0-9 16,10-58 23-16,-4 53-10 15,-3 2 58-15,0 0 5 16,-3-1 18-16,3 1-21 16,2 1-2-16,0-3-13 15,4 2 11-15,4-4-13 0,7 2-43 16,8-3 23-1,7 3-30-15,6-5 5 0,9 5 11 16,4-4-4-16,7 1-4 16,5-1 3-16,5-2-2 15,-5 3-8-15,-6-2-8 16,-6 2-8-16,-12 3-14 16,-14 1-23-16,-12 2-28 15,-10-2 0-15,-3 4-27 16,-3 0-3-16,0 0-7 15,0 0-18-15,0 0-54 16,0 0-159-16</inkml:trace>
          <inkml:trace contextRef="#ctx0" brushRef="#br0" timeOffset="-15418.6181">8059 4882 1013 0,'0'0'172'16,"0"0"-105"-16,0 0-14 15,0 0-53-15,0 0-30 16,0 0-25-16,0 0 24 16,71 32-83-16,-59-19-139 0</inkml:trace>
          <inkml:trace contextRef="#ctx0" brushRef="#br0" timeOffset="-15637.3608">8155 5185 894 0,'0'0'163'0,"0"0"-109"15,0 0 44-15,0 0 51 16,47 168-2-16,-40-103 44 0,-4 5-9 16,-3-3-60-16,0-1-33 15,0-14-40-15,0-10-27 16,-3-11-7-16,-1-11 4 15,1-8-10-15,3-10-5 16,0-2-4-16,0 0-19 16,0 0-5-16,0-6-229 15,0-12-19-15,0-26 25 16,-12 5-27-16,-7-5-615 0</inkml:trace>
          <inkml:trace contextRef="#ctx0" brushRef="#br0" timeOffset="-14606.1762">8602 5247 367 0,'0'0'73'15,"0"0"-50"-15,0 0-1 16,0 0 103-16,0 0 83 0,0 0-11 16,0 0-47-16,72-7-44 15,-72 7-50-15,0 0-45 16,0 0 10-16,0 22 55 16,7 8 28-16,-1 13-13 15,5 6 24-15,-3 5-29 16,6-4-26-16,-9-6-22 15,1-6-9-15,-3-10-17 16,2-8 7-16,-5-9-8 16,0-2-11-16,0-6 13 15,0-3-1-15,3 0 2 16,-3 0 4-16,0 0-6 16,0 0-1-16,0 0 0 15,0 0-11-15,3 0-11 16,-3 0-5-16,0-3-18 0,0-9-26 15,3-6 26-15,-3-2-18 16,0-10 33-16,0-5-9 16,0-7-6-16,2-3-94 15,1-7-50-15,11 1-32 16,2 6 84-16,6 7 114 16,3 13 12-16,0 7 41 15,1 10 25-15,2 8 21 16,-3 0-46-16,0 0-2 15,2 0-3-15,-5 13-9 16,3 5 2-16,-3 2 16 16,0 0 25-16,-6 2 0 0,0 4 10 15,-4 1-16-15,-2 3-14 16,-1 7 7-16,4 4 14 16,1 1 18-16,-3 5-1 15,3-1-27-15,-3 4 5 16,6-2-8-16,-1-2-16 15,0-4-4-15,-4-1-14 16,4-7-9-16,-6-3-2 16,2-7-5-16,-2-7-2 15,-4-6 1-15,-3-5-7 16,-3-5-12-16,0-1-19 16,0 4-74-16,0 2-261 15,0 1-279-15,0-7-319 0</inkml:trace>
        </inkml:traceGroup>
      </inkml:traceGroup>
    </inkml:traceGroup>
    <inkml:traceGroup>
      <inkml:annotationXML>
        <emma:emma xmlns:emma="http://www.w3.org/2003/04/emma" version="1.0">
          <emma:interpretation id="{4C100A87-4607-4111-97F9-916AA773ADBD}" emma:medium="tactile" emma:mode="ink">
            <msink:context xmlns:msink="http://schemas.microsoft.com/ink/2010/main" type="paragraph" rotatedBoundingBox="14464,11282 23796,11042 23823,12069 14490,12309" alignmentLevel="2"/>
          </emma:interpretation>
        </emma:emma>
      </inkml:annotationXML>
      <inkml:traceGroup>
        <inkml:annotationXML>
          <emma:emma xmlns:emma="http://www.w3.org/2003/04/emma" version="1.0">
            <emma:interpretation id="{20F76411-8F2C-47CE-8C0F-4B661592B543}" emma:medium="tactile" emma:mode="ink">
              <msink:context xmlns:msink="http://schemas.microsoft.com/ink/2010/main" type="line" rotatedBoundingBox="14464,11282 17013,11216 17033,12019 14484,12085"/>
            </emma:interpretation>
          </emma:emma>
        </inkml:annotationXML>
        <inkml:traceGroup>
          <inkml:annotationXML>
            <emma:emma xmlns:emma="http://www.w3.org/2003/04/emma" version="1.0">
              <emma:interpretation id="{2ABAEE93-7E7F-4687-AB26-B0A07AEDFDB4}" emma:medium="tactile" emma:mode="ink">
                <msink:context xmlns:msink="http://schemas.microsoft.com/ink/2010/main" type="inkWord" rotatedBoundingBox="14464,11282 17013,11216 17033,12019 14484,12085"/>
              </emma:interpretation>
              <emma:one-of disjunction-type="recognition" id="oneOf4">
                <emma:interpretation id="interp4" emma:lang="" emma:confidence="1">
                  <emma:literal/>
                </emma:interpretation>
              </emma:one-of>
            </emma:emma>
          </inkml:annotationXML>
          <inkml:trace contextRef="#ctx0" brushRef="#br0" timeOffset="4.96681E7">-7926 5612 12 0,'0'0'308'0,"0"0"-110"15,0 0-29-15,0 0-38 16,0 0-40-16,0 0-24 15,-14 0-15-15,14 0-13 16,0 0 9-16,-4 0 2 16,4 0 7-16,0 0 2 15,0 0 11-15,0 0-8 16,0 0-4-16,0 0 19 16,0 0-13-16,0 0-9 15,0 0-1-15,0 0-5 16,0 0 9-16,0 0 17 15,0 0-12-15,0 0-9 16,0 0 7-16,0 0 1 0,-6 0-9 16,-2 0-31-16,-5 7-8 15,-3 6-4-15,1 10 11 16,-2 1 5-16,4 6-5 16,0 9 6-16,5 5 7 15,2 2-3-15,2 0-7 16,4 4-14-16,0-4-2 15,0-5 3-15,4 3 7 16,13-4 5-16,9-1 6 16,1-3 22-16,4-3 62 15,1-2-50-15,5-4-44 16,-3-3-9-16,-3 1 16 16,-4-2-14-16,-12-6-12 0,-4-2-22 15,-8-7-17 1,-3 0 12-16,0-5 3 0,0-1-2 15,0 1 5-15,0 0-18 16,0-3-47-16,-11 0-107 16,-2 0-490-16</inkml:trace>
          <inkml:trace contextRef="#ctx0" brushRef="#br0" timeOffset="4.96689E7">-7795 5708 803 0,'0'0'186'16,"0"0"-77"-16,0 0 15 16,0 0 15-16,0 0 1 0,0 0-20 15,164-17-54-15,-133 13 11 16,-4 4-2-16,-9 0-1 16,-2 0 6-16,-3 0-29 15,-8 9 7-15,1 3 0 16,1 1 5-16,-4 3-12 15,-3 1-17-15,0 0-11 16,0 4 13-16,0 1-17 16,-10 0-10-16,-4-1 6 15,-2 4-2-15,-5-1 4 16,-4 0-7-16,3 2 17 16,4-2-12-16,1-2-1 15,4 1-2-15,4-5-12 0,9 0 1 16,0-5-1-1,0-5-8-15,7-5 2 0,19-3 6 16,8 0 31-16,6-6 12 16,-3-12-16-16,-5-3-27 15,-9 11-20-15,-15 10-88 16,-8 3-278-16,0 16-484 0</inkml:trace>
          <inkml:trace contextRef="#ctx0" brushRef="#br0" timeOffset="4.96692E7">-7226 5886 1252 0,'0'0'271'0,"0"0"57"16,0 0-81-16,0 0-100 0,0 0-18 15,0 0-58 1,0 0-43-16,3 29 58 0,0 3 8 15,-3 4-36-15,0 0-17 16,0-3-23-16,0-3-8 16,0-6-10-16,0-5-28 15,0-8-81-15,0-6-85 16,7-5-47-16,4-1-245 16,2-19-84-16</inkml:trace>
          <inkml:trace contextRef="#ctx0" brushRef="#br0" timeOffset="4.96702E7">-7003 5612 791 0,'0'0'214'16,"0"0"-114"-16,0 0 10 16,0 0-12-16,0 0-15 15,0 0 0-15,0 0-34 16,-18 0-5-16,8 5 27 15,5-3 46-15,-1 1-12 16,2 0 2-16,4-3-12 16,0 0-15-16,0 0-15 15,0 0-15-15,0 0-21 16,10-3-9-16,1-7 3 0,7 1 5 16,1 0-1-16,-1 4-11 15,3-1 5-15,4 0-20 16,-1 5 6-16,0 1 2 15,3 0-9-15,-4 0 8 16,-2 0-7-16,-3 0-1 16,-3 0 0-16,-6 10 2 15,-3 4-1-15,-3-1 18 16,-3 2 5-16,0 1-3 16,0-2-2-16,0 3-8 15,0-5-3-15,0 3-6 16,-9-5-2-16,-6 3-1 15,-1-1 1-15,2 3-7 0,-1-8 7 16,2 5 0 0,0-8 1-16,5 2-1 0,5 0 0 15,0-6 0-15,3 0-1 16,0 0 1-16,0 0-11 16,0 0 5-16,0 0 6 15,6 0 0-15,9 0 15 16,4-4-1-16,-1 4-6 15,3 0-8-15,0 0 0 16,-2 15 0-16,-4 6 8 16,-3 4-7-16,-10 2 0 15,-2-2 11-15,0 2 34 0,0-3 5 16,-14-5-26 0,-11 1-8-16,-2-7-8 0,-4-3-8 15,4 0 11-15,0-4-10 16,5-5-1-16,8-1 1 15,7 0-2-15,7 0-11 16,0 0-40-16,0 0-83 16,4 0-148-16,17 0-466 15,-3-13-246-15</inkml:trace>
          <inkml:trace contextRef="#ctx0" brushRef="#br0" timeOffset="4.96709E7">-6477 5913 719 0,'0'0'225'16,"0"0"-21"-16,0 0-46 16,0 0-68-16,0 0-24 15,0 0-16-15,0 0-14 0,0-7 6 16,0 16 116-16,7 10 67 16,1 6-13-16,-5 5-23 15,-3 2-42-15,0 8-39 16,0 0-33-16,0-1-21 15,-9-4 19-15,0-7 6 16,3-10-57-16,0-6-17 16,6-10-5-16,0-2-26 15,0 0 3-15,0 0-27 16,0 0-30-16,0 0-72 16,3-14-182-16,3-3-476 0</inkml:trace>
          <inkml:trace contextRef="#ctx0" brushRef="#br0" timeOffset="4.96726E7">-6109 5702 523 0,'0'0'512'0,"0"0"-395"16,0 0 16-16,0 0-39 16,0 0 11-16,0 0 7 15,0 0-18-15,-32-25-19 16,10 25-20-16,-3 0-11 15,-2 0-1-15,-1 10 14 0,-2 11-3 16,6-1-4-16,3 8-24 16,11-3-2-16,7-1-8 15,3 2-16-15,9-6 12 16,19 0-3-16,12-1 19 16,-1 1-10-16,4-4-12 15,-7 4 3-15,-6 0-9 16,-12 6-5-16,-11-2 5 15,-7 3 0-15,0-5 17 16,-15-2 0-16,-9-7 5 16,-2-5-12-16,5-2 0 15,0-6-4-15,7 0-4 16,4 0 5-16,4 0-7 16,6 0-26-16,0-17-112 15,0-4-380-15,12-4-246 0</inkml:trace>
          <inkml:trace contextRef="#ctx0" brushRef="#br0" timeOffset="4.96729E7">-6178 5652 985 0,'0'0'745'15,"0"0"-520"-15,0 0 10 16,0 0-83-16,0 0-5 0,185-40-31 16,-130 33-61-16,-6 7-55 15,-9 0-22-15,-13 0-50 16,-12 0-95-16,-15 17-95 16,0 2-132-16,-7-5-110 0</inkml:trace>
          <inkml:trace contextRef="#ctx0" brushRef="#br0" timeOffset="4.96733E7">-5841 5581 844 0,'0'0'298'0,"0"0"-82"15,0 0 86-15,0 0-87 16,0 0-3-16,0 0-39 16,0 0-56-16,177-19-18 15,-146 85 5-15,-1 14-37 16,-2 10 32-16,-4 6 66 15,-3-1-75-15,-6-8-51 16,-9-7-9-16,-6-16-17 16,0-16-12-16,-3-16-1 15,-12-15-20-15,-1-8-17 0,5-9-8 16,4 0-49-16,7 0-45 16,0 0-176-16,10-9-680 0</inkml:trace>
        </inkml:traceGroup>
      </inkml:traceGroup>
      <inkml:traceGroup>
        <inkml:annotationXML>
          <emma:emma xmlns:emma="http://www.w3.org/2003/04/emma" version="1.0">
            <emma:interpretation id="{55FB9F92-8118-4572-941E-AB203AB873B5}" emma:medium="tactile" emma:mode="ink">
              <msink:context xmlns:msink="http://schemas.microsoft.com/ink/2010/main" type="line" rotatedBoundingBox="21610,11024 23847,11142 23797,12101 21560,11984"/>
            </emma:interpretation>
          </emma:emma>
        </inkml:annotationXML>
        <inkml:traceGroup>
          <inkml:annotationXML>
            <emma:emma xmlns:emma="http://www.w3.org/2003/04/emma" version="1.0">
              <emma:interpretation id="{8C47C034-A897-4EEC-9089-2DED38F25D6B}" emma:medium="tactile" emma:mode="ink">
                <msink:context xmlns:msink="http://schemas.microsoft.com/ink/2010/main" type="inkWord" rotatedBoundingBox="21610,11024 23847,11142 23797,12101 21560,11984"/>
              </emma:interpretation>
              <emma:one-of disjunction-type="recognition" id="oneOf5">
                <emma:interpretation id="interp5" emma:lang="" emma:confidence="1">
                  <emma:literal/>
                </emma:interpretation>
              </emma:one-of>
            </emma:emma>
          </inkml:annotationXML>
          <inkml:trace contextRef="#ctx0" brushRef="#br0" timeOffset="4.96775E7">-663 5672 838 0,'0'0'153'15,"0"0"-51"-15,0 0-5 16,0 0 6-16,0 0-6 16,0 0-39-16,0 0-23 15,-111 56 3-15,111-32 22 16,8-1 1-16,18 4 25 16,8-2 4-16,3 3-12 15,-5-4-15-15,-1 7-15 16,-7-5-28-16,-5 8-6 15,-14-2-1-15,-5-1 0 0,0-2 30 16,-5-2-3-16,-11-4 2 16,-2-6-5-16,4-6 0 15,-2-7-19-15,4-4-5 16,-4 0-13-16,5 0-38 16,-2-19-161-16,-2-17-133 15,6 4-41-15,3 1-409 0</inkml:trace>
          <inkml:trace contextRef="#ctx0" brushRef="#br0" timeOffset="4.96777E7">-716 5687 1060 0,'0'0'353'0,"0"0"-93"0,0 0 2 15,163-43-79-15,-118 31-62 16,-3 5-65-16,-5 4-48 16,-10 0-8-16,-6 3-52 15,-6 0-113-15,-15 9-113 16,0 12-50-16,0 2-237 0</inkml:trace>
          <inkml:trace contextRef="#ctx0" brushRef="#br0" timeOffset="4.96781E7">-284 6093 945 0,'0'0'192'0,"0"0"-95"16,0 0-1-16,0 0 36 15,0 0 25-15,0 0-16 0,0 0 4 16,22 55 40-16,-22-31-17 15,0 3-29-15,0 1-29 16,0-1-60-16,0-2-26 16,-3-4 0-16,3-4-24 15,0-5-16-15,0-8-68 16,0-4-57-16,0 0-46 16,0-16-165-16,10-11-403 0</inkml:trace>
          <inkml:trace contextRef="#ctx0" brushRef="#br0" timeOffset="4.96788E7">52 5577 859 0,'0'0'226'0,"0"0"-63"0,0 0-64 16,0 0-35-16,0 0-30 15,0 0-12-15,0 0-7 16,-41 9 27-16,30 3 61 16,-2 3 17-16,-2 11-22 15,1 3-25-15,-2 7-3 16,4 4-16-16,0 4-19 15,5-1-23-15,4-3 13 16,3-5-3-16,0-1 30 16,0-8-9-16,13-3 4 0,8-3-5 15,0-8 35 1,3-7-8-16,0-5-39 0,5 0 0 16,-8 0-15-16,0-17-3 15,-5-3 1-15,-8 1-12 16,-1-4 0-16,-7 5 6 15,0 4-6-15,0 2 0 16,-7 5 13-16,-11 5-4 16,-6 2-10-16,3 0-25 15,-1 0-24-15,4 0-49 16,5 0-37-16,8 4-61 16,5 1-127-16,0-2-46 15,0 1-169-15</inkml:trace>
          <inkml:trace contextRef="#ctx0" brushRef="#br0" timeOffset="4.96792E7">387 6026 902 0,'0'0'321'15,"0"0"-89"-15,0 0 84 16,0 0-57-16,0 0-38 16,0 0-63-16,18 158-52 15,-18-109-18-15,-10-6-38 16,-2-2-30-16,3-13-20 16,1-10-6-16,8-2-75 15,0-16-99-15,0 0-109 16,0-12-227-16,11-16-500 0</inkml:trace>
          <inkml:trace contextRef="#ctx0" brushRef="#br0" timeOffset="4.96804E7">983 5449 707 0,'0'0'337'16,"0"0"-168"-16,0 0 12 16,0 0 1-16,0 0-12 15,0 0-9-15,165 113-22 16,-130-47-18-16,-4 8-2 16,-7 2 70-16,-2 3-49 15,-10-6-50-15,-9-1-8 16,-3-6-4-16,0-3-35 15,-6-5-11-15,-12-3-16 16,0-6-2-16,2-6-14 16,8-12 0-16,1-9-23 0,7-15-28 15,0-7-38 1,0 0-69-16,0-7-194 0,0-13-509 0</inkml:trace>
          <inkml:trace contextRef="#ctx0" brushRef="#br0" timeOffset="4.96799E7">885 5632 954 0,'0'0'264'0,"0"0"-129"0,0 0 25 15,0 0 65-15,0 0 4 16,0 0-55-16,19 160-57 16,-19-119-27-16,0-3 1 15,0-6-26-15,0-6-37 16,0-8-17-16,0-2-11 16,5-4-62-16,5-7-82 15,11-5-103-15,1 0-154 16,-4 0-119-16</inkml:trace>
          <inkml:trace contextRef="#ctx0" brushRef="#br0" timeOffset="4.96796E7">698 5666 1101 0,'0'0'264'16,"0"0"79"-16,0 0-105 15,0 0-99-15,0 0-55 16,0 0-59-16,0 0 80 15,0 71 27-15,2-30-14 16,4 2-31-16,0-1-26 0,1-4-14 16,-2-5-25-16,-2-6-19 15,3-2-3-15,-2-9-19 16,-1-2-53-16,3-11-89 16,-4-3-126-16,8-3-64 15,-7-19-132-15,0-6-630 0</inkml:trace>
          <inkml:trace contextRef="#ctx0" brushRef="#br0" timeOffset="4.9677E7">-813 5652 454 0,'0'0'225'0,"0"0"-89"16,0 0-5-16,0 0-34 0,0 0-1 15,0 0 12-15,0 0 4 16,0-20-32-16,0 17-2 16,0 2-4-16,0 1-16 15,0 0 23-15,0 0 22 16,0 0-2-16,-3 0-15 16,0 0-15-16,0 0-13 15,1 0-16-15,-1 0-8 16,-1 0-22-16,-2 0-1 15,-3 1 3-15,-3 14 7 16,-4 4 0-16,-2 5-1 16,0 7 1-16,3 5 19 15,0 8 15-15,5 5-18 0,4 0-10 16,6 2 3 0,0-1-8-16,0-7-1 0,0-4-5 15,6-6-14-15,7-5 10 16,2-7-2-16,-1-4 5 15,2-6-5-15,2-3 5 16,-2-1 11-16,-4-1-3 16,0 0-11-16,-5-2-12 15,-2 0-23-15,1-1-49 16,0 3-76-16,-2-4-132 16,-1 0-353-16,-3-2-147 0</inkml:trace>
        </inkml:traceGroup>
      </inkml:traceGroup>
    </inkml:traceGroup>
    <inkml:traceGroup>
      <inkml:annotationXML>
        <emma:emma xmlns:emma="http://www.w3.org/2003/04/emma" version="1.0">
          <emma:interpretation id="{9ABD0665-1BEF-4FC4-82E8-148CC333F17C}" emma:medium="tactile" emma:mode="ink">
            <msink:context xmlns:msink="http://schemas.microsoft.com/ink/2010/main" type="paragraph" rotatedBoundingBox="26767,11524 29498,11503 29504,12355 26773,12375" alignmentLevel="3"/>
          </emma:interpretation>
        </emma:emma>
      </inkml:annotationXML>
      <inkml:traceGroup>
        <inkml:annotationXML>
          <emma:emma xmlns:emma="http://www.w3.org/2003/04/emma" version="1.0">
            <emma:interpretation id="{4FE73902-7302-416E-8DB5-D35551B28AB1}" emma:medium="tactile" emma:mode="ink">
              <msink:context xmlns:msink="http://schemas.microsoft.com/ink/2010/main" type="line" rotatedBoundingBox="26767,11524 29498,11503 29504,12355 26773,12375"/>
            </emma:interpretation>
          </emma:emma>
        </inkml:annotationXML>
        <inkml:traceGroup>
          <inkml:annotationXML>
            <emma:emma xmlns:emma="http://www.w3.org/2003/04/emma" version="1.0">
              <emma:interpretation id="{45B34EC3-2188-41F1-A461-35CE33EC53DA}" emma:medium="tactile" emma:mode="ink">
                <msink:context xmlns:msink="http://schemas.microsoft.com/ink/2010/main" type="inkWord" rotatedBoundingBox="26767,11524 29498,11503 29504,12355 26773,12375"/>
              </emma:interpretation>
              <emma:one-of disjunction-type="recognition" id="oneOf6">
                <emma:interpretation id="interp6" emma:lang="" emma:confidence="1">
                  <emma:literal/>
                </emma:interpretation>
              </emma:one-of>
            </emma:emma>
          </inkml:annotationXML>
          <inkml:trace contextRef="#ctx0" brushRef="#br0" timeOffset="4.96822E7">4377 5847 345 0,'0'0'179'0,"0"0"-9"16,0 0-7-16,0 0-20 15,0 0-8-15,0 0 7 16,0 0 4-16,0 0-17 15,0 0-15-15,0 0 9 16,0 0-28-16,0 0-13 16,0 3-11-16,0-2-24 15,0 5-20-15,-7 0-17 16,1-2 2-16,1 3 0 16,-1 1 10-16,-1 4 3 15,-2 0 4-15,-3 11 2 16,-7 4 1-16,1 9-6 0,0 8-1 15,-1 5-5 1,8 6 0-16,4 2-2 0,7-2-16 16,0-1 9-16,0-4-11 15,15-4 6-15,4-2 79 16,2-8-36-16,0-9-14 16,-3-5-8-16,1-9 15 15,-6-5-20-15,-2-3-9 16,-7-5-13-16,-1 4 0 15,-3-4-14-15,0 0-8 16,0 0-20-16,0 0-16 16,0 3-58-16,0 7-119 15,-7 2-376-15,-7-1-143 0</inkml:trace>
          <inkml:trace contextRef="#ctx0" brushRef="#br0" timeOffset="4.9683E7">4620 5956 1030 0,'0'0'257'15,"0"0"-62"-15,0 0-86 16,0 0-64-16,0 0 126 15,0 0 6-15,0 0-25 16,21 175 0-16,-14-122 0 16,-4-4-41-16,0-6-41 15,-1-2-27-15,-2-8-31 16,3-4-12-16,-3-9-1 16,0-6-23-16,0-5-31 0,3-6-35 15,1-3-52-15,5-12-77 16,-4-12-297-1,2-3-231-15</inkml:trace>
          <inkml:trace contextRef="#ctx0" brushRef="#br0" timeOffset="4.96833E7">4827 5930 909 0,'0'0'208'16,"0"0"-88"-16,0 0-37 0,0 0-24 16,0 0 184-1,0 0 20-15,0 0-41 0,40 171-50 16,-29-121-14-16,-1-7-36 16,-4-2-54-16,1-5-20 15,-7-8-23-15,2-7-13 16,-2-8-12-16,0-1-3 15,0-5-32-15,0 1-7 16,0-6-15-16,3-2-24 16,0 0-102-16,13 0-183 15,-1 0-168-15,-4-12-668 0</inkml:trace>
          <inkml:trace contextRef="#ctx0" brushRef="#br0" timeOffset="4.96837E7">5159 6268 1011 0,'0'0'326'0,"0"0"-121"16,0 0 101-16,0 0-51 16,0 0-72-16,0 167-30 15,0-115-60-15,0-1-1 0,0-3-22 16,0-10-43 0,0-9-27-16,0-9-15 0,0-6-38 15,0-11-66-15,-6-3-89 16,-1-8-98-16,2-18-398 0</inkml:trace>
          <inkml:trace contextRef="#ctx0" brushRef="#br0" timeOffset="4.96845E7">5247 5999 753 0,'0'0'217'16,"0"0"-54"-16,0 0 4 15,0 0-19-15,0 0 7 16,0 0-34-16,0 0-4 15,36-57-19-15,-17 41 19 0,2 0 6 16,0 4-47 0,-3 8-24-16,4 0-6 0,-1 4-6 15,4 0-15-15,-1 0-2 16,6 6 8-16,-2 4-4 16,-4 1-11-16,-6 1-16 15,-5-1-7-15,-7 0 7 16,-6 1 2-16,0 5 16 15,0 0 1-15,-6-1 8 16,-7 1-12-16,-2-2-9 16,6-3-5-16,4-4 0 15,5 1-1-15,0-4 0 0,0 4-7 16,0-4-8-16,0 0 4 16,14 3 11-16,4 1 0 15,3 1 12-15,-2 6-2 16,-7 1-5-16,-3 9-5 15,-6 0-5-15,-3 1 5 16,0 2 14-16,-17-2-7 16,-9-6 1-16,-3-6-1 15,0-8 3-15,3-4 2 16,2-3-4-16,8 0 1 16,3 0-2-16,11-6 1 15,2 2-8-15,0 1-94 16,0 3-188-16,15 0-395 15,1 0-181-15</inkml:trace>
          <inkml:trace contextRef="#ctx0" brushRef="#br0" timeOffset="4.96849E7">6010 6279 789 0,'0'0'533'0,"0"0"-396"16,0 0 178-16,0 0-59 16,0 0-76-16,0 0-22 15,13 189-38-15,-34-132-43 16,0-5-45-16,2-8-32 16,7-12 0-16,6-9-67 15,6-15-145-15,0-5-468 16,0-3-288-16</inkml:trace>
          <inkml:trace contextRef="#ctx0" brushRef="#br0" timeOffset="4.96869E7">6260 6016 738 0</inkml:trace>
          <inkml:trace contextRef="#ctx0" brushRef="#br0" timeOffset="4.9687E7">6260 6016 738 0,'177'-103'294'0,"-177"124"-148"0,-6 6 84 0,6 9-29 0,0 5 22 0,0-3-32 15,16 1-43-15,10-10-52 16,6-3-25-16,-3-12-27 16,2-7-24-16,-4-7-20 15,-3 0-6-15,1-7-79 16,-6-19-74-16,2-17-228 16,-3 4-156-16,-9 3-590 0</inkml:trace>
          <inkml:trace contextRef="#ctx0" brushRef="#br0" timeOffset="4.96867E7">6260 6016 629 0,'0'0'250'16,"0"0"-33"-16,0 0 9 15,0 0-17-15,0 0-3 16,0 0-29-16,0 0-17 16,16-46-30-16,-16 46-30 15,3 0-15-15,-3 0-65 16,2 27 16-16,-2 12 65 16,0 10-21-16,0 2-30 15,0 2-18-15,0-7-8 16,0-8-16-16,0-7-8 15,0-9 0-15,0-12-27 16,0-7-58-16,16-3-92 16,15-16-179-16,-4-14-242 0,0-9-621 15</inkml:trace>
          <inkml:trace contextRef="#ctx0" brushRef="#br0" timeOffset="4.96872E7">6713 5975 772 0,'0'0'312'0,"0"0"-43"16,0 0 58-16,0 0-99 15,-11 145-62-15,11-104-63 16,0 1-53-16,0-8-24 16,0 0-12-16,0-5-14 15,6 0-12-15,-3-8-63 16,-1-2-42-16,-2-2-89 15,8-14-70-15,-3-3 3 16,1 0-378-16</inkml:trace>
          <inkml:trace contextRef="#ctx0" brushRef="#br0" timeOffset="4.96875E7">6800 5910 1073 0,'0'0'230'0,"0"0"-55"15,0 0 61-15,0 0-59 16,0 0-4-16,0 0-27 16,158 169-38-16,-153-92 1 15,-5 2 47-15,0-2-65 16,0-6-54-16,0-12-23 15,0-7-1-15,-2-9-1 16,2-11-12-16,0-7-12 16,0-9-26-16,0-8-54 15,0-8-114-15,0 0-400 0,0 0-669 0</inkml:trace>
        </inkml:traceGroup>
      </inkml:traceGroup>
    </inkml:traceGroup>
    <inkml:traceGroup>
      <inkml:annotationXML>
        <emma:emma xmlns:emma="http://www.w3.org/2003/04/emma" version="1.0">
          <emma:interpretation id="{B446E6B5-B136-47AF-AAF1-D09A9BC977AC}" emma:medium="tactile" emma:mode="ink">
            <msink:context xmlns:msink="http://schemas.microsoft.com/ink/2010/main" type="paragraph" rotatedBoundingBox="14432,11995 29813,12211 29798,13284 14417,13069" alignmentLevel="2"/>
          </emma:interpretation>
        </emma:emma>
      </inkml:annotationXML>
      <inkml:traceGroup>
        <inkml:annotationXML>
          <emma:emma xmlns:emma="http://www.w3.org/2003/04/emma" version="1.0">
            <emma:interpretation id="{6B01C0E0-737A-41A8-9887-A789B99C577E}" emma:medium="tactile" emma:mode="ink">
              <msink:context xmlns:msink="http://schemas.microsoft.com/ink/2010/main" type="line" rotatedBoundingBox="14432,11995 29813,12211 29798,13284 14417,13069"/>
            </emma:interpretation>
          </emma:emma>
        </inkml:annotationXML>
        <inkml:traceGroup>
          <inkml:annotationXML>
            <emma:emma xmlns:emma="http://www.w3.org/2003/04/emma" version="1.0">
              <emma:interpretation id="{4B137357-AF6F-49EA-80A0-BC90B3F9EDDC}" emma:medium="tactile" emma:mode="ink">
                <msink:context xmlns:msink="http://schemas.microsoft.com/ink/2010/main" type="inkWord" rotatedBoundingBox="23294,12317 23771,12324 23763,12918 23285,12911"/>
              </emma:interpretation>
              <emma:one-of disjunction-type="recognition" id="oneOf7">
                <emma:interpretation id="interp7" emma:lang="" emma:confidence="1">
                  <emma:literal/>
                </emma:interpretation>
              </emma:one-of>
            </emma:emma>
          </inkml:annotationXML>
          <inkml:trace contextRef="#ctx0" brushRef="#br1" timeOffset="4.98136E7">754 6802 947 0,'0'0'483'0,"0"0"-250"16,0 0 102-16,0 0-156 16,0 0-110-16,0 0 63 15,0 0-15-15,49 152-44 16,-33-88-30-16,-5-9-3 15,-4-6-4-15,-1-11-24 16,0-7 0-16,-6-9-12 0,0-7-22 16,0-8-43-16,2-5-97 15,8-2-131-15,3-11-180 16,-2-13-168-16</inkml:trace>
          <inkml:trace contextRef="#ctx0" brushRef="#br1" timeOffset="4.98139E7">1086 6646 1091 0,'0'0'232'15,"0"0"-153"-15,0 0 97 16,0 0 60-16,0 0-22 0,52 170-51 15,-39-116-64-15,-8-2-7 16,-2-4 6-16,0-8-34 16,-3-7-31-16,0-7-21 15,0 0-12-15,0-9-16 16,4 0-15-16,5-7-103 16,9-5-105-16,1-3-243 15,-4-2-117-15</inkml:trace>
        </inkml:traceGroup>
        <inkml:traceGroup>
          <inkml:annotationXML>
            <emma:emma xmlns:emma="http://www.w3.org/2003/04/emma" version="1.0">
              <emma:interpretation id="{E53D813D-1700-4F38-A2FD-E2C8A223B215}" emma:medium="tactile" emma:mode="ink">
                <msink:context xmlns:msink="http://schemas.microsoft.com/ink/2010/main" type="inkWord" rotatedBoundingBox="23868,12128 24184,12132 24174,12817 23858,12813"/>
              </emma:interpretation>
              <emma:one-of disjunction-type="recognition" id="oneOf8">
                <emma:interpretation id="interp8" emma:lang="" emma:confidence="0">
                  <emma:literal>O</emma:literal>
                </emma:interpretation>
                <emma:interpretation id="interp9" emma:lang="" emma:confidence="0">
                  <emma:literal>o</emma:literal>
                </emma:interpretation>
                <emma:interpretation id="interp10" emma:lang="" emma:confidence="0">
                  <emma:literal>°</emma:literal>
                </emma:interpretation>
                <emma:interpretation id="interp11" emma:lang="" emma:confidence="0">
                  <emma:literal>0</emma:literal>
                </emma:interpretation>
                <emma:interpretation id="interp12" emma:lang="" emma:confidence="0">
                  <emma:literal>º</emma:literal>
                </emma:interpretation>
              </emma:one-of>
            </emma:emma>
          </inkml:annotationXML>
          <inkml:trace contextRef="#ctx0" brushRef="#br1" timeOffset="4.98132E7">1330 6452 1179 0,'0'0'250'0,"0"0"72"0,0 0-101 16,0 0-60-16,0 0-28 15,0 0-1-15,0 0-40 16,155 145-21-16,-115-74 38 16,-3 0-24-16,-8 1-37 15,-3-8-11-15,-12-2-10 16,-7-12-13-16,-7-4 2 16,0-10-10-16,-13-7-6 15,-5-8-15-15,2-7-46 16,8-8-15-16,2-4 3 15,-1-2-29-15,7 0-89 0,0 0-291 16,0 0-231-16</inkml:trace>
        </inkml:traceGroup>
        <inkml:traceGroup>
          <inkml:annotationXML>
            <emma:emma xmlns:emma="http://www.w3.org/2003/04/emma" version="1.0">
              <emma:interpretation id="{92DDB36E-E8BE-464D-8A63-16EB1DE53348}" emma:medium="tactile" emma:mode="ink">
                <msink:context xmlns:msink="http://schemas.microsoft.com/ink/2010/main" type="inkWord" rotatedBoundingBox="21509,12180 22294,12191 22285,12835 21500,12824"/>
              </emma:interpretation>
              <emma:one-of disjunction-type="recognition" id="oneOf9">
                <emma:interpretation id="interp13" emma:lang="" emma:confidence="1">
                  <emma:literal/>
                </emma:interpretation>
              </emma:one-of>
            </emma:emma>
          </inkml:annotationXML>
          <inkml:trace contextRef="#ctx0" brushRef="#br1" timeOffset="4.98124E7">-850 6514 630 0,'0'0'161'0,"0"0"-8"16,0 0-27-16,0 0-23 16,0 0 11-16,0 0 8 15,0 0-19-15,0-3 6 0,0 3 25 16,0 0-12-16,-3 0-9 16,-2 0-15-16,-1 0-22 15,-7 0-30-15,-5 0-28 16,-6 14-9-16,0 9 4 15,-4 9 5-15,4 9 14 16,5 8 48-16,4 6 3 16,12 5-4-16,3 4-24 15,0-5-28-15,16-3-8 16,13-6-10-16,5-10-9 16,0-5 12-16,-4-7-12 15,-2-12-21-15,-10-3-25 16,-9-10-58-16,1-3-96 0,-8 0-131 15,-2-8-264-15</inkml:trace>
          <inkml:trace contextRef="#ctx0" brushRef="#br1" timeOffset="4.98166E7">-471 6550 819 0,'0'0'295'0,"0"0"-147"16,0 0-18-16,0 0-41 15,0 0 17-15,0 0 15 16,0 0-48-16,-26 0-21 16,15 2 42-16,-10 10 14 15,-8 1 0-15,3 4-15 16,-5-1-19-16,4 1-23 15,3 2-12-15,8 0-3 16,8 0-13-16,4 0-9 0,4 3-4 16,0 2-9-1,18 2-1-15,7 4 12 0,2 3-12 16,-3-1-1-16,-8 4-32 16,-8-1 10-16,-8 4 6 15,0-3 17-15,-11-2 5 16,-10-1 4-16,-1-4 17 15,1-11-14-15,9-4 5 16,2-9 8-16,4-1-12 16,3-4-1-16,0 0-12 15,-2-9-64-15,-2-32-145 16,1 0-331-16,3-3-1 0</inkml:trace>
          <inkml:trace contextRef="#ctx0" brushRef="#br1" timeOffset="4.98168E7">-634 6597 1478 0,'0'0'585'0,"0"0"-319"16,0 0-58-16,0 0-88 16,0 0-63-16,187-83-47 15,-148 83-10-15,-2 0-52 16,0 0-21-16,-5 11-95 15,-1 8-114-15,-13-6-111 16,-9-1-161-16</inkml:trace>
        </inkml:traceGroup>
        <inkml:traceGroup>
          <inkml:annotationXML>
            <emma:emma xmlns:emma="http://www.w3.org/2003/04/emma" version="1.0">
              <emma:interpretation id="{B15B54CF-D5EA-434C-A4B4-6A9F5E66D801}" emma:medium="tactile" emma:mode="ink">
                <msink:context xmlns:msink="http://schemas.microsoft.com/ink/2010/main" type="inkWord" rotatedBoundingBox="22488,12222 28578,12307 28565,13267 22474,13182"/>
              </emma:interpretation>
              <emma:one-of disjunction-type="recognition" id="oneOf10">
                <emma:interpretation id="interp14" emma:lang="" emma:confidence="1">
                  <emma:literal/>
                </emma:interpretation>
              </emma:one-of>
            </emma:emma>
          </inkml:annotationXML>
          <inkml:trace contextRef="#ctx0" brushRef="#br1" timeOffset="4.98182E7">274 7056 658 0,'0'0'161'0,"0"0"-44"0,0 0-63 16,0 0-37-16,0 0-17 16,0 0-84-16,0 0-133 15,-52-109 125-15,31 89 92 16,2 1 52-16,1 9 83 15,2-1-2-15,5 5-42 16,-2 4 16-16,5-2 35 16,1 4-26-16,-2 0-34 15,4 0-14-15,-5 0 21 16,-1 0 20-16,-2 6-5 0,-3 14 3 16,1 9 21-16,4 7-17 15,-2 12-16-15,7 5-11 16,6-1-28-16,0 1-29 15,0-10-11-15,16-13-15 16,8-11-1-16,10-15 0 16,1-4 8-16,9-24 32 15,-2-28-19-15,0-11-12 16,-5-12-9-16,-16-2-9 16,-12 6 8-16,-9 10-11 15,-6 18 6-15,-31 13 6 16,-8 19 23-16,-10 11-22 15,-6 0-1-15,6 30-38 16,7 24-151-16,14-8-366 16,16-3-630-16</inkml:trace>
          <inkml:trace contextRef="#ctx0" brushRef="#br0" timeOffset="4.97282E7">4301 6607 747 0,'0'0'182'0,"0"0"-93"16,0 0-28-1,0 0-2-15,0 0 16 0,0 0 9 16,0 0-7-16,0 37-3 15,0-35 37-15,0 0 39 16,0-2-35-16,0 4-14 16,0 0-14-16,0 5-7 15,0 5-2-15,-6 3-17 16,-7 2-12-16,-2 5-11 16,-1 3-19-16,-2 2-5 15,4-2 0-15,-2 6 16 16,1 7 18-16,3 9-2 15,8 13 1-15,4 11-10 16,0 1-13-16,0-4-12 16,21-5 3-16,10-12-14 0,0-8 0 15,-1-13 6-15,-6-13-7 16,-3-5 0-16,-8-9 0 16,-7-5 0-16,-2 0 6 15,-4 0-6-15,0 0-10 16,0 0-73-16,0 3-116 15,0 14-358-15,0-4 36 16,-7 1-612-16</inkml:trace>
          <inkml:trace contextRef="#ctx0" brushRef="#br0" timeOffset="4.97292E7">4599 6960 656 0,'0'0'225'0,"0"0"-8"15,0 0-16-15,0 0-11 0,0 0 49 16,0 0-23-16,0 0-37 15,-19-38-51-15,19 38-43 16,0 0-36-16,0 17-26 16,3 19 58-16,13 10 24 15,-1 12-11-15,1-1-21 16,-5-1-19-16,-1-3-20 16,-2-11-14-16,-1-12-11 15,-1-9-9-15,0-4-13 16,-4-9-20-16,3-4-37 15,-3-4-18-15,4 0-12 16,0 0-49-16,19-20-127 16,-4-4-271-16,3-4-143 0</inkml:trace>
          <inkml:trace contextRef="#ctx0" brushRef="#br0" timeOffset="4.97296E7">4861 6887 750 0,'0'0'402'16,"0"0"-185"-16,0 0 11 15,0 0-81-15,0 0-65 0,0 0 13 16,0 0 69-16,27 84-4 16,-12-39-17-16,-3 6-30 15,-2-1-18-15,-5 1-29 16,1-6-23-16,-2-4-25 16,2-12-9-16,-1-5-9 15,5-8-12-15,-1-9-48 16,6-7-66-16,4 0-125 15,10-13-77-15,-3-12-226 16,-5-3-824-16</inkml:trace>
          <inkml:trace contextRef="#ctx0" brushRef="#br0" timeOffset="4.97299E7">5262 7235 1104 0,'0'0'243'0,"0"0"73"0,0 0-28 15,0 0-90-15,0 0-65 16,16 172-52-16,-16-130-45 16,-3-4-11-16,-13-7 9 15,4-4-16-15,0-11-18 16,9-9-69-16,-1-3-80 16,4-4-114-16,0-4-107 15,4-12-534-15</inkml:trace>
          <inkml:trace contextRef="#ctx0" brushRef="#br0" timeOffset="4.97307E7">5520 6922 725 0,'0'0'235'15,"0"0"-28"-15,0 0 16 16,0 0-31-16,0 0 25 16,0 0-37-16,0 0-15 15,0-41-1-15,0 35-29 16,0-1-36-16,0 1-10 0,16-5-17 16,8 3-29-1,10-3-11-15,5 3-6 0,1 2-3 16,-3 6-13-16,-11 0-10 15,-7 6-12-15,-9 19 11 16,-10 1-11-16,0 7 12 16,-21 3 2-16,-11-3 5 15,3-6-7-15,1-5-8 16,9-8 0-16,11-4-1 16,5-4-13-16,3-2-5 15,0-2-9-15,0 3 5 16,18 1 18-16,3 4-2 15,1 2 15-15,-4 2 9 16,-10 7-9-16,-5 2-18 16,-3 4 12-16,0 1 5 0,-21-1-1 15,-3-8-4-15,-3-5 5 16,-1-6 0-16,1-6 1 16,3-2 0-16,9 0 1 15,5 0-1-15,7 0 0 16,3 0-116-16,3 0-234 15,22 9-183-15,-4-4-261 0</inkml:trace>
          <inkml:trace contextRef="#ctx0" brushRef="#br0" timeOffset="4.9731E7">6033 7202 1239 0,'0'0'269'15,"0"0"-14"-15,0 0 35 16,0 0-109-16,-4 184-30 15,-10-133 32-15,1-1-122 16,0-11-48-16,5-8-13 0,5-12-19 16,3-4-79-16,0-15-83 15,0 0-101-15,14-19-193 16,11-8-294-16</inkml:trace>
        </inkml:traceGroup>
        <inkml:traceGroup>
          <inkml:annotationXML>
            <emma:emma xmlns:emma="http://www.w3.org/2003/04/emma" version="1.0">
              <emma:interpretation id="{BCF9477E-F944-4841-A448-EBBB771405E2}" emma:medium="tactile" emma:mode="ink">
                <msink:context xmlns:msink="http://schemas.microsoft.com/ink/2010/main" type="inkWord" rotatedBoundingBox="14430,12144 29811,12360 29799,13208 14418,12993"/>
              </emma:interpretation>
              <emma:one-of disjunction-type="recognition" id="oneOf11">
                <emma:interpretation id="interp15" emma:lang="" emma:confidence="1">
                  <emma:literal/>
                </emma:interpretation>
              </emma:one-of>
            </emma:emma>
          </inkml:annotationXML>
          <inkml:trace contextRef="#ctx0" brushRef="#br0" timeOffset="4.97314E7">6550 6937 674 0,'0'0'615'0,"0"0"-403"16,0 0 132-16,0 0-103 16,0 0-96-16,0 0-54 15,0 0-55-15,-13 62 69 16,13-11-10-16,0 8-35 16,0 0-9-16,-3-1 2 0,-15-6-20 15,2 0-13-15,5-14-20 16,1-7-16-16,7-15-44 15,3-11-80-15,3-5-161 16,18-21-314-16,2-4-341 0</inkml:trace>
          <inkml:trace contextRef="#ctx0" brushRef="#br0" timeOffset="4.97318E7">6721 6906 1182 0,'0'0'242'16,"0"0"-95"-16,0 0-63 15,0 0 143-15,0 0-25 16,0 0-44-16,8 175-24 16,8-139-31-16,2-7 7 15,0-7-36-15,-2-8-34 16,2-5-40-16,-4-9-23 0,-1 0-64 16,2-3-39-16,9-39-148 15,-2 5-317-15,-4-3-84 0</inkml:trace>
          <inkml:trace contextRef="#ctx0" brushRef="#br0" timeOffset="4.9732E7">6973 6851 362 0,'0'0'1158'16,"0"0"-826"-16,0 0-69 16,0 0-61-16,0 0-40 15,0 0-51-15,-15 192-39 16,15-140-37-16,0-3 4 15,5-5-4-15,5-9-28 0,-1-4-7 16,1-9-15-16,-8-3-34 16,4-7-29-16,-3-2-100 15,7-10-128-15,-5 0-301 16,1 0-246-16</inkml:trace>
          <inkml:trace contextRef="#ctx0" brushRef="#br0" timeOffset="4.97324E7">7106 6682 905 0,'0'0'141'16,"0"0"32"-16,0 0 45 16,0 0-29-16,0 0-36 15,155 136-11-15,-148-53-22 16,-7 10 3-16,0 2 59 0,-12 1-50 15,-7-13-65 1,1-15-27-16,2-18-22 0,5-13-18 16,1-11-13-16,2-10-59 15,-5-5-113-15,-8-9-118 16,0 2-189-16,2-4-364 0</inkml:trace>
          <inkml:trace contextRef="#ctx0" brushRef="#br1" timeOffset="4.982E7">-7932 6656 675 0,'0'0'302'0,"0"0"-170"0,0 0-14 16,0 0-31-16,0 0 8 15,0 0 27-15,0 0 0 16,-5-38-13-16,-2 38-5 16,1 0 15-16,-2 0-23 15,-5 0-34-15,-3 19-13 16,-8 7 0-16,0 12-6 16,-4 8 5-16,4 12 4 15,6 7-7-15,9 6 2 16,9 2 2-16,0-4-9 0,9-6-10 15,19-7 0 1,7-14-21-16,5-15-8 0,-1-10 9 16,5-5-10-16,-7-9-90 15,-5-3-76-15,-1 0-140 16,-7 0-266-16,-11-8-810 0</inkml:trace>
          <inkml:trace contextRef="#ctx0" brushRef="#br1" timeOffset="4.98207E7">-5488 6552 985 0,'0'0'365'16,"0"0"-148"-16,0 0-42 15,0 0-43-15,0 0 63 16,156 48-33-16,-98 0-75 16,-3 15-34-16,-10 6 82 15,-11 6-51-15,-16 0-31 16,-12-3-1-16,-6-1 5 15,-6-8-5-15,-18-8-11 16,-1-6-8-16,3-13-14 16,11-12-9-16,4-7-10 0,7-10-17 15,0-1-55-15,3-6-43 16,31 0-69-16,-3 0-204 16,-4-7-604-16</inkml:trace>
          <inkml:trace contextRef="#ctx0" brushRef="#br1" timeOffset="4.98238E7">-7761 6868 985 0,'0'0'262'0,"0"0"-46"15,0 0-7-15,0 0-36 16,0 0 27-16,0 0-54 15,0 0-47-15,116-146 8 16,-84 127-6-16,2 6-27 16,0 10-37-16,-4 3-36 0,-5 10-1 15,-4 25 1-15,-9 5 20 16,-2 4 2-16,-8 0-17 16,-2-1 4-16,0 1-2 15,-8 3 1-15,-17-1 4 16,-2 0-13-16,-7 1 1 15,4-3 9-15,-1-8-9 16,10-9 0-16,5-8 7 16,8-5-7-16,8-6-1 15,0-2 0-15,0-5 0 16,8 3 12-16,21-4 34 16,13 0 23-16,3 0-2 15,7 0-25-15,-6-5-42 16,-7-4-18-16,-12 7-80 0,-9 2-108 15,-8 0-406-15,-10 0-217 16</inkml:trace>
          <inkml:trace contextRef="#ctx0" brushRef="#br1" timeOffset="4.98224E7">-5838 6862 555 0,'0'0'562'0,"0"0"-447"16,0 0 40-16,0 0-35 15,0 0-24-15,0 0-5 16,0 0 17-16,-34 75-4 0,75-42 12 16,7 1 26-1,0 5-27-15,2-1-44 0,-14 0-23 16,-9 1-17-16,-14-1 7 15,-10-6-6-15,-3-1 3 16,0-7-5-16,-24 0-3 16,0-8 0-16,-7-3-10 15,4-5-5-15,-4-2 2 16,4-6-14-16,2 0-18 16,-2-12-155-16,6-12-204 15,5-7-340-15</inkml:trace>
          <inkml:trace contextRef="#ctx0" brushRef="#br1" timeOffset="4.98226E7">-5835 6898 1483 0,'0'0'508'16,"0"0"-205"-16,0 0-78 16,0 0-104-16,174-47-73 15,-132 45-48-15,2-2-41 16,-5 2-67-16,6-9-115 15,-8 3-408-15,-13-4-417 0</inkml:trace>
          <inkml:trace contextRef="#ctx0" brushRef="#br1" timeOffset="4.98253E7">-6699 6807 565 0,'0'0'286'0,"0"0"-83"16,0 0 7-16,0 0-52 15,0 0-5-15,0 0-9 0,0 0-48 16,-30-12-33 0,20 12-17-16,-5 21-2 0,4 12 3 15,-5 5 4-15,6 12 31 16,5-2-21-16,5 0-16 15,0-2 16-15,15-8-2 16,15-16-10-16,13-12 12 16,8-10-3-16,4 0-12 15,-2-32-20-15,-5-16-7 16,-12-5-12-16,-15-9-7 16,-13-1-1-16,-8 7-11 15,-16 4-7-15,-31 14 18 16,-10 18-11-16,-4 20-2 15,-3 7-8-15,1 63-104 16,13-4-176-16,21-7-428 0</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6:48.256"/>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3E52758-4096-4959-9F03-6F94EB476D2B}" emma:medium="tactile" emma:mode="ink">
          <msink:context xmlns:msink="http://schemas.microsoft.com/ink/2010/main" type="writingRegion" rotatedBoundingBox="7766,2698 16369,1448 16629,3234 8025,4484"/>
        </emma:interpretation>
      </emma:emma>
    </inkml:annotationXML>
    <inkml:traceGroup>
      <inkml:annotationXML>
        <emma:emma xmlns:emma="http://www.w3.org/2003/04/emma" version="1.0">
          <emma:interpretation id="{9D9D5612-C03B-43B1-9656-C878684FE942}" emma:medium="tactile" emma:mode="ink">
            <msink:context xmlns:msink="http://schemas.microsoft.com/ink/2010/main" type="paragraph" rotatedBoundingBox="7766,2698 16369,1448 16629,3234 8025,4484" alignmentLevel="1"/>
          </emma:interpretation>
        </emma:emma>
      </inkml:annotationXML>
      <inkml:traceGroup>
        <inkml:annotationXML>
          <emma:emma xmlns:emma="http://www.w3.org/2003/04/emma" version="1.0">
            <emma:interpretation id="{F90FB904-072E-42AB-A6C2-DA37786842DD}" emma:medium="tactile" emma:mode="ink">
              <msink:context xmlns:msink="http://schemas.microsoft.com/ink/2010/main" type="line" rotatedBoundingBox="7766,2698 16369,1448 16629,3234 8025,4484"/>
            </emma:interpretation>
          </emma:emma>
        </inkml:annotationXML>
        <inkml:traceGroup>
          <inkml:annotationXML>
            <emma:emma xmlns:emma="http://www.w3.org/2003/04/emma" version="1.0">
              <emma:interpretation id="{A69E3426-61FA-433F-B91D-1E191D8317FC}" emma:medium="tactile" emma:mode="ink">
                <msink:context xmlns:msink="http://schemas.microsoft.com/ink/2010/main" type="inkWord" rotatedBoundingBox="7858,3334 8320,3267 8406,3862 7945,3929"/>
              </emma:interpretation>
              <emma:one-of disjunction-type="recognition" id="oneOf0">
                <emma:interpretation id="interp0" emma:lang="" emma:confidence="1">
                  <emma:literal/>
                </emma:interpretation>
              </emma:one-of>
            </emma:emma>
          </inkml:annotationXML>
          <inkml:trace contextRef="#ctx0" brushRef="#br0">6782 2810 1023 0,'0'0'281'0,"0"0"-72"16,0 0 21-16,0 0-94 15,0 0-22-15,0 0-10 16,0 0-54-16,128-81-25 15,-86 97 11-15,4 8 4 16,0 1-14-16,-9-4-7 16,-8-2-4-16,-7 1 9 15,-10-3 37-15,-6 2 2 16,-6 2 3-16,0 8-10 0,0 4 7 16,0 1-15-16,-3 5-22 15,-5-3-6-15,-2-2-10 16,-1 1 1-16,-5-8-2 15,-2-3 0-15,-4-5-9 16,4-3 20-16,0-5-6 16,2-5 4-16,8 0-2 15,1-6-4-15,7 0-12 16,0 0-31-16,7 0-74 16,14 0-176-16,0 0-533 0</inkml:trace>
          <inkml:trace contextRef="#ctx0" brushRef="#br0" timeOffset="-7804.6392">6897 2805 1397 0,'0'0'245'0,"0"0"-86"16,0 0-11-16,0 0-26 15,-3 175-12-15,1-126-58 0,2 1-32 16,0-7-8-16,0-7-9 16,0-6-3-16,0-11-38 15,0-2-35-15,0-15-95 16,10-2-224-16,-2 0-465 0</inkml:trace>
          <inkml:trace contextRef="#ctx0" brushRef="#br0" timeOffset="-7321.1464">6794 2813 618 0,'0'0'654'0,"0"0"-435"16,0 0 78-16,0 0-140 15,0 0-37-15,0 0 24 16,0 0-15-16,113-104-42 16,-83 97-39-16,-2 7-30 15,-10 0 2-15,-3 10-20 16,-8 14 0-16,-7 4 0 16,0 2 10-16,-7 1 4 15,-15-8 17-15,4-4-16 16,7-4-14-16,5-7 4 0,6-6-5 15,0 3-34 1,3-1-16-16,18 1 49 0,6 3 1 16,7 3 15-16,-5 1-6 15,0 1-8-15,-11 4 0 16,-7-1-1-16,-6 3-3 16,-5-2 3-16,0 1 25 15,-13-2 12-15,-14 2-13 16,-7-7-8-16,-3-4-7 15,4-1 0-15,3-6-3 16,12 0-4-16,5 0-2 16,10 0-12-16,3 0-83 15,3 3-178-15,18 2-224 16,3-5-76-16</inkml:trace>
          <inkml:trace contextRef="#ctx0" brushRef="#br0" timeOffset="-520.0273">6981 2942 481 0,'0'0'141'16,"0"0"35"-16,0 0-37 16,0 0-32-16,0 0 1 15,0 0-28-15,0 0-14 16,-31-33 29-16,25 28 6 15,-1-2-8-15,1 2-13 16,1 3 14-16,-3-4-2 0,6-1 34 16,-1 1-10-16,0-5-12 15,3 2-14-15,0 2 4 16,0-3-7-16,0 5-20 16,0 3-18-16,0 2-28 15,0 0-21-15,0 7-9 16,0 24 9-16,0 10 30 15,0 10 18-15,13 5-4 16,-2 2-14-16,2-7-12 16,2-5-9-16,-1-7-6 15,-1-9-2-15,0-10-1 16,-8-9-29-16,-2-9-19 0,0-2 11 16,-3 0 8-16,0-13-66 15,-6-26-274-15,-15 6-350 16,0 0-457-16</inkml:trace>
          <inkml:trace contextRef="#ctx0" brushRef="#br0" timeOffset="695.3606">6876 2810 1126 0,'0'0'246'0,"0"0"49"16,0 0-28-16,0 0-66 16,0 0 0-16,0 0-60 15,0 0-78-15,3-55-34 16,31 50-18-16,11 3-2 15,4 2 0-15,6 0 7 16,-4 0-7-16,-4 4-8 16,-8 13-1-16,-12 8 0 15,-6-1 1-15,-11 4 11 16,-4 4 15-16,-6 4-4 16,0 6 17-16,-3 1-15 15,-15 6-10-15,-3-2-9 16,-3 3-4-16,-2-7-1 0,-1-5 8 15,-4-7-3-15,4-9 0 16,3-10-6-16,3-8 0 16,6-4-4-16,2 0-17 15,5 0-25-15,8-8-38 16,0 8-113-16,0 0-541 16,11 0-187-16</inkml:trace>
          <inkml:trace contextRef="#ctx0" brushRef="#br0" timeOffset="1070.1117">7020 2858 1077 0,'0'0'287'0,"0"0"-27"15,0 0-31-15,0 0-142 16,0 0-87-16,0 0 6 16,0 0-6-16,0 72 50 15,0-19-11-15,0 5 9 0,3-7-9 16,0-4-14-1,0-11 1-15,-1-16-11 0,1-4-5 16,-3-13 7-16,4-3 25 16,-1 0 37-16,0-23-58 15,0-10-21-15,5-10-145 16,2 7-167-16,-4 9-344 0</inkml:trace>
        </inkml:traceGroup>
        <inkml:traceGroup>
          <inkml:annotationXML>
            <emma:emma xmlns:emma="http://www.w3.org/2003/04/emma" version="1.0">
              <emma:interpretation id="{FB7B719D-B78C-4440-BA98-04A9620A7F96}" emma:medium="tactile" emma:mode="ink">
                <msink:context xmlns:msink="http://schemas.microsoft.com/ink/2010/main" type="inkWord" rotatedBoundingBox="9114,2502 13144,1916 13403,3702 9373,4288"/>
              </emma:interpretation>
              <emma:one-of disjunction-type="recognition" id="oneOf1">
                <emma:interpretation id="interp1" emma:lang="" emma:confidence="1">
                  <emma:literal/>
                </emma:interpretation>
              </emma:one-of>
            </emma:emma>
          </inkml:annotationXML>
          <inkml:trace contextRef="#ctx0" brushRef="#br0" timeOffset="-6095.4372">8069 2194 1430 0,'0'0'615'0,"0"0"-308"16,0 0-120-16,0 0-88 0,0 0-11 15,213-21-77-15,-142 21-11 16,11 0-145-16,-22 0-239 16,-14 5-389-16</inkml:trace>
          <inkml:trace contextRef="#ctx0" brushRef="#br0" timeOffset="-6254.3358">8174 1916 227 0,'0'0'636'16,"0"0"-371"-16,0 0-9 16,0 0 0-16,0 0 13 15,0 0-14-15,0 0-35 16,32-48-74-16,-25 51-72 15,-1 30-35-15,2 13 25 16,-1 12 36-16,-4 9-30 0,-3-2-22 16,0-3-24-16,0-9-10 15,0-10-14-15,0-9-6 16,3-11-28-16,0-6-44 16,0-7-50-16,-1-3-91 15,5-7-108-15,-1 0-183 16,-3 0 136-16</inkml:trace>
          <inkml:trace contextRef="#ctx0" brushRef="#br0" timeOffset="-5519.9195">9062 1860 1126 0,'0'0'252'0,"0"0"9"16,0 0-72-16,0 0-27 15,0 0 69-15,0 0-82 16,0 0-76-16,-9-13-60 16,-4 24-1-16,-5 21-7 15,-6 11 41-15,-4 13 12 16,4 3-14-16,3 10 3 16,8-3-6-16,13-3 0 15,0-8-16-15,10-14-10 16,24-8-2-16,1-16-12 15,9-12 5-15,1-5 15 16,-3-12-12-16,-8-18 7 16,-7-8-7-16,-14 0 2 0,-13 5-2 15,0 6 4 1,-24 8-13-16,-10 9 0 0,-6 10-16 16,1 0-31-16,5 23-72 15,10 10-155-15,11-5-305 16,13-12-175-16</inkml:trace>
          <inkml:trace contextRef="#ctx0" brushRef="#br0" timeOffset="-5114.3439">9472 1992 986 0,'0'0'497'15,"0"0"-235"-15,0 0-13 16,0 0-133-16,0 0-50 16,0 0 2-16,0 0-22 15,-42 79-27-15,42-40-4 16,0-5-5-16,6 2-9 15,18-3 8-15,7-10 18 16,6-9-8-16,-1-9 11 16,4-5 11-16,-4-3-3 15,-3-25-15-15,-5-6-6 16,-7 0 47-16,-15-7 0 0,-6-3-24 16,0 5-25-16,-21 5-14 15,-13 5 0-15,-6 12-1 16,-5 10-59-16,-3 7-86 15,-14 4-48-15,11 15-156 16,12 2-249-16</inkml:trace>
          <inkml:trace contextRef="#ctx0" brushRef="#br0" timeOffset="2716.4072">9204 2729 1161 0,'0'0'228'0,"0"0"29"16,0 0-79-16,0 0-64 15,0 0-45-15,0 0 59 16,0 0 27-16,-51 138-1 16,26-77-47-16,-2-1-37 15,0-2-30-15,-1-1-17 16,4-2-20-16,3-11-3 16,5-5-30-16,5-16-22 15,4-8-32-15,7-15-18 16,0 0 34-16,0-22-17 15,13-21-156-15,16-19 15 16,5-8 22-16,6-7 47 16,-1 2 51-16,-2 8 64 15,-10 6 42-15,-5 9 61 0,-7 11 70 16,-6 8 37-16,0 11 85 16,-2 7-11-16,-1 11-87 15,2 4-81-15,5 9-63 16,2 26 26-16,4 15 21 15,2 9 3-15,-6 11-36 16,0-3-7-16,-3 1-2 16,-3-5-8-16,-5-4-8 15,-1-13-32-15,-3-8-58 16,0-7-10-16,0-13-45 16,0-4-52-16,0-14-148 0,0 0 10 15,0 0-249-15</inkml:trace>
          <inkml:trace contextRef="#ctx0" brushRef="#br0" timeOffset="2872.2041">9128 3071 1495 0,'0'0'404'15,"0"0"-190"-15,0 0-96 16,162-23-118-16,-104 23-21 15,-10 0-562-15</inkml:trace>
          <inkml:trace contextRef="#ctx0" brushRef="#br0" timeOffset="8043.5312">10123 2224 515 0,'0'0'1139'0,"0"0"-841"15,0 0-116-15,0 0-132 16,0 0-40-16,177-49-10 16,-104 45-129-16,-12 0-383 15,-19 4-133-15</inkml:trace>
          <inkml:trace contextRef="#ctx0" brushRef="#br0" timeOffset="7868.45">10228 1969 747 0,'0'0'284'0,"0"0"-44"0,0 0-3 16,0 0-67-1,0 0-24-15,0 0-17 0,0 0-41 16,37-29-7-16,-29 51 22 16,2 8-1-16,-2 10 12 15,-2 10-32-15,-3 5-41 16,-3 2-23-16,0-5-18 16,0-2-21-16,0-12-63 15,0-11-73-15,-6-8-69 16,1-17-79-16,-1-2-53 15,-4 0-178-15</inkml:trace>
          <inkml:trace contextRef="#ctx0" brushRef="#br0" timeOffset="8477.0424">10684 1978 1213 0,'0'0'261'16,"0"0"35"-16,0 0-104 15,0 0-28-15,0 0 15 0,207-120-38 16,-153 106-66-16,-5 14-49 16,-9 0-26-16,-13 3-28 15,-12 21-20-15,-15 6 22 16,0 6 26-16,-15 5 16 15,-15 0-6-15,-1 0 11 16,7-5-6-16,9-5-5 16,12-10-8-16,3-6-2 15,0-3 1-15,10-7 4 16,14-5 5-16,10 0-10 16,1 0-3-16,9 0-92 15,6-17-152-15,-7 5-349 0,-12-2-472 16</inkml:trace>
          <inkml:trace contextRef="#ctx0" brushRef="#br0" timeOffset="8850.8169">11308 1916 1023 0,'0'0'268'0,"0"0"-81"15,0 0-110-15,0 0-77 16,0 0 57-16,0 0 66 16,0 0-24-16,-16 132-10 0,16-98-5 15,19-8-29 1,12-11 3-16,8-10-10 0,4-5-15 16,-1 0-10-16,-2-17-23 15,-7-15 0-15,-9-3 0 16,-14-4 0-16,-10 2-10 15,0-3-12-15,-28 11 0 16,-17 3-24-16,-5 16-70 16,-3 10 33-16,3 0 30 15,8 26-23-15,11 17-99 16,13-6-7-16,12-4-218 0</inkml:trace>
          <inkml:trace contextRef="#ctx0" brushRef="#br0" timeOffset="9156.812">11801 1836 1066 0,'0'0'240'0,"0"0"-122"15,0 0 4-15,0 0-48 16,-40 164 29-16,40-128 0 16,18-7-48-16,16-9-39 15,9-13 9-15,6-7 41 0,2 0 9 16,-2-24-41-16,-1-12-12 16,-11-4-11-16,-10-7-3 15,-14 3-1-15,-13 3 12 16,0 5 5-16,-34 15 10 15,-11 12-34-15,-8 9-43 16,-7 3-44-16,-10 41-81 16,15-5-129-16,13-3-219 0</inkml:trace>
          <inkml:trace contextRef="#ctx0" brushRef="#br0" timeOffset="12167.899">11177 2798 728 0,'0'0'201'0,"0"0"-30"16,0 0-47-16,0 0-44 0,0 0 33 15,0 0-30 1,0 0 26-16,31-65 32 0,-10 51-21 16,10 1 25-16,1 6-16 15,5 3-46-15,5 4-17 16,-2 0-12-16,-3 11-23 16,-3 8-18-16,-5-2 2 15,-1-4-6-15,-6 1-3 16,-7-2-5-16,-4-2-1 15,-4 1-14-15,-4 2 1 16,-3 1 12-16,0 8 1 16,-10 4 25-16,-14 1 15 15,-5 2 8-15,-2-1-21 16,7-6-5-16,5-8-7 16,9-4-5-16,8-7-1 0,2-3-1 15,0 0-2-15,0 0-6 16,0 0 0-16,12 0 0 15,10-3 6-15,2-5 10 16,0 2-15-16,1 6-1 16,-1 0-1-16,-6 0-10 15,-6 14-15-15,-5 5 7 16,-7 3 5-16,0 2 14 16,0 2 30-16,-19-2 18 15,-9 1-17-15,-2-6 0 16,-1-2 7-16,2-9-14 15,3-4-6-15,5 0-5 16,10-4-4-16,4 0-9 0,4 0-34 16,3 6-70-1,0 3-429-15,0 3-262 0</inkml:trace>
          <inkml:trace contextRef="#ctx0" brushRef="#br0" timeOffset="11396.5303">11321 2683 188 0,'0'0'990'0,"0"0"-719"16,0 0-13-16,0 0-141 15,0 0-60-15,0 0 51 16,0 0 49-16,21 151-9 16,-13-95-55-16,2-6-25 15,-1-4-16-15,0-8-26 0,-3-9-26 16,0 0-9-1,-6-10-74-15,0-5-74 0,0-7-198 16,0-1-157-16,-9-6-178 16</inkml:trace>
        </inkml:traceGroup>
        <inkml:traceGroup>
          <inkml:annotationXML>
            <emma:emma xmlns:emma="http://www.w3.org/2003/04/emma" version="1.0">
              <emma:interpretation id="{50922D93-9294-4725-ACEE-6DD00CB280D2}" emma:medium="tactile" emma:mode="ink">
                <msink:context xmlns:msink="http://schemas.microsoft.com/ink/2010/main" type="inkWord" rotatedBoundingBox="13681,2330 14070,2274 14127,2668 13738,2725"/>
              </emma:interpretation>
              <emma:one-of disjunction-type="recognition" id="oneOf2">
                <emma:interpretation id="interp2" emma:lang="" emma:confidence="1">
                  <emma:literal/>
                </emma:interpretation>
              </emma:one-of>
            </emma:emma>
          </inkml:annotationXML>
          <inkml:trace contextRef="#ctx0" brushRef="#br0" timeOffset="15536.1987">12638 2036 1590 0,'0'0'557'16,"0"0"-263"-16,0 0-156 15,0 0-105-15,0 0-33 16,0 0-6-16,0 0-159 16,186 39-190-16,-151-27-382 0</inkml:trace>
          <inkml:trace contextRef="#ctx0" brushRef="#br0" timeOffset="15335.9206">12680 1718 1007 0,'0'0'277'0,"0"0"-20"16,0 0-45-16,0 0-59 16,0 0 26-16,0 0-14 15,0 0-39-15,-55 0-9 0,49 3 2 16,4-3-4-16,2 0-20 15,0 3-32-15,2-3-36 16,27 4-26-16,10 2 27 16,6 0 20-16,10-1-24 15,-4 1-24-15,-4 0-57 16,-8-4-72-16,-9-2-54 16,-6 3-62-16,-8-1-273 15,-14 1-65-15</inkml:trace>
        </inkml:traceGroup>
        <inkml:traceGroup>
          <inkml:annotationXML>
            <emma:emma xmlns:emma="http://www.w3.org/2003/04/emma" version="1.0">
              <emma:interpretation id="{B838F795-EB5A-468A-9474-0EBCA864B368}" emma:medium="tactile" emma:mode="ink">
                <msink:context xmlns:msink="http://schemas.microsoft.com/ink/2010/main" type="inkWord" rotatedBoundingBox="14496,2276 16449,1992 16537,2600 14585,2883"/>
              </emma:interpretation>
              <emma:one-of disjunction-type="recognition" id="oneOf3">
                <emma:interpretation id="interp3" emma:lang="" emma:confidence="0">
                  <emma:literal>6110</emma:literal>
                </emma:interpretation>
                <emma:interpretation id="interp4" emma:lang="" emma:confidence="0">
                  <emma:literal>6120</emma:literal>
                </emma:interpretation>
                <emma:interpretation id="interp5" emma:lang="" emma:confidence="0">
                  <emma:literal>6 110</emma:literal>
                </emma:interpretation>
                <emma:interpretation id="interp6" emma:lang="" emma:confidence="0">
                  <emma:literal>6 10</emma:literal>
                </emma:interpretation>
                <emma:interpretation id="interp7" emma:lang="" emma:confidence="0">
                  <emma:literal>6210</emma:literal>
                </emma:interpretation>
              </emma:one-of>
            </emma:emma>
          </inkml:annotationXML>
          <inkml:trace contextRef="#ctx0" brushRef="#br0" timeOffset="16154.0094">13591 1666 1092 0,'0'0'264'0,"0"0"-13"16,0 0-39-16,0 0-120 15,0 0-10-15,0 0 16 16,0 0-40-16,0-24 15 16,0 24 12-16,0 0 24 15,0 0-18-15,0 0-48 16,-10 2-21-16,-1 15-22 16,-8 10 23-16,-2 11-2 15,0 6 11-15,3 3-3 16,2 4 0-16,6-1-11 15,7-4-4-15,3-5 1 16,0-5-8-16,16-12 5 0,11-4-12 16,1-13 16-16,6-7 13 15,1 0 2-15,2 0-1 16,-3-21-12-16,-10-2-8 16,-9-1 1-16,-12 2-1 15,-3 9 2-15,0 2-4 16,-21 11 16-16,-16 0-24 15,-2 0-29-15,-4 20-59 16,7 4-53-16,20 6-152 16,16-7-417-16,0-11-223 0</inkml:trace>
          <inkml:trace contextRef="#ctx0" brushRef="#br0" timeOffset="16917.1233">14139 1854 831 0,'0'0'384'0,"0"0"-127"15,0 0 14-15,0 0-121 16,0 0-8-16,0 0 26 15,0 0-60-15,-31 0-26 16,31 0-11-16,0 0-7 16,0 0 12-16,0 0-5 15,0 0-8-15,0-1-10 16,2-13-19-16,11-5-33 0,0-4-2 16,1 0-1-1,4-4-14-15,3 1-2 0,5-5 10 16,-2 2 8-16,-3 0 5 15,0 2-5-15,-5 8 6 16,-8 8 2-16,-1 6 1 16,-4 5-9-16,-3 0-8 15,6 16 8-15,-1 20 13 16,2 5 19-16,2 3-7 16,-2 6-1-16,1-6-11 15,-5-4 2-15,3-4-6 16,-2-9-3-16,-4-3 0 0,3-9-6 15,-3-6-5 1,3-5-22-16,0-4-32 0,2 0-44 16,11 0-140-16,-1-4-324 15,1-5-232-15</inkml:trace>
          <inkml:trace contextRef="#ctx0" brushRef="#br0" timeOffset="17266.2011">14565 1880 758 0,'0'0'345'16,"0"0"-48"-16,0 0 38 15,0 0-76-15,0 0-28 16,0 0-76-16,0 0-67 16,35-53-58-16,-9 29-16 15,1-1-14-15,-3-2 2 16,-3 4-2-16,-3 4 0 16,-8 5 11-16,-7 4-10 15,-3 3 28-15,0 0 27 16,0 4 0-16,0 3-16 15,0 0-16-15,0 0-24 16,5 0-4-16,2 17-8 0,5 10 12 16,0 8 51-16,4 7-4 15,-5 2-12-15,2-4-11 16,0 3-11-16,-8-10-4 16,1-7-3-16,0-6-6 15,-2-3 0-15,2-10-18 16,-4-4-25-16,8-3-33 15,2 0-53-15,27-3-82 16,-2-16-278-16,-1-6-424 0</inkml:trace>
          <inkml:trace contextRef="#ctx0" brushRef="#br0" timeOffset="17762.3607">15313 1734 565 0,'0'0'187'15,"0"0"68"-15,0 0-38 16,0 0 10-16,0 0 53 15,0 0-40-15,0 0-29 0,-18-44-41 16,9 44-29 0,-3-2-53-16,-7 2-27 0,-5 0-36 15,-7 6-4-15,-5 14 0 16,3 13-6-16,-1 4 6 16,10 1 10-16,6 0 0 15,15-2-14-15,3-6 7 16,0 0-2-16,17-5 18 15,14-6 4-15,9-7-14 16,5-7 1-16,1-5-16 16,0 0 3-16,-4-12-8 15,-5-15-3-15,-6-8-6 16,-10-4-2-16,-13-5 2 16,-8-2-1-16,0 2 6 15,-21 5-6-15,-16 9-5 0,-5 11-23 16,-3 15-10-16,-7 4-65 15,-17 34-76-15,13 11-352 16,10-5-275-16</inkml:trace>
        </inkml:traceGroup>
      </inkml:traceGroup>
    </inkml:traceGroup>
  </inkml:traceGroup>
</inkml:ink>
</file>

<file path=ppt/ink/ink7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6:31.234"/>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F771AA3-9F2A-463D-A047-DF9FD7599B83}" emma:medium="tactile" emma:mode="ink">
          <msink:context xmlns:msink="http://schemas.microsoft.com/ink/2010/main" type="writingRegion" rotatedBoundingBox="927,2257 8701,2254 8702,3115 928,3118"/>
        </emma:interpretation>
      </emma:emma>
    </inkml:annotationXML>
    <inkml:traceGroup>
      <inkml:annotationXML>
        <emma:emma xmlns:emma="http://www.w3.org/2003/04/emma" version="1.0">
          <emma:interpretation id="{323B1A5B-6A02-4359-BBB9-A3E6D3CFC9F8}" emma:medium="tactile" emma:mode="ink">
            <msink:context xmlns:msink="http://schemas.microsoft.com/ink/2010/main" type="paragraph" rotatedBoundingBox="927,2257 8701,2254 8702,3115 928,3118" alignmentLevel="1"/>
          </emma:interpretation>
        </emma:emma>
      </inkml:annotationXML>
      <inkml:traceGroup>
        <inkml:annotationXML>
          <emma:emma xmlns:emma="http://www.w3.org/2003/04/emma" version="1.0">
            <emma:interpretation id="{00AF989C-85BF-4DA9-BB05-3714C9138EB8}" emma:medium="tactile" emma:mode="ink">
              <msink:context xmlns:msink="http://schemas.microsoft.com/ink/2010/main" type="line" rotatedBoundingBox="927,2257 8701,2254 8702,3115 928,3118"/>
            </emma:interpretation>
          </emma:emma>
        </inkml:annotationXML>
        <inkml:traceGroup>
          <inkml:annotationXML>
            <emma:emma xmlns:emma="http://www.w3.org/2003/04/emma" version="1.0">
              <emma:interpretation id="{E0AC9462-9DCF-464B-854F-95E5F259573B}" emma:medium="tactile" emma:mode="ink">
                <msink:context xmlns:msink="http://schemas.microsoft.com/ink/2010/main" type="inkWord" rotatedBoundingBox="927,2257 4011,2256 4012,3004 928,3005"/>
              </emma:interpretation>
              <emma:one-of disjunction-type="recognition" id="oneOf0">
                <emma:interpretation id="interp0" emma:lang="" emma:confidence="1">
                  <emma:literal/>
                </emma:interpretation>
              </emma:one-of>
            </emma:emma>
          </inkml:annotationXML>
          <inkml:trace contextRef="#ctx0" brushRef="#br0">540 2180 1075 0,'0'0'296'16,"0"0"45"-16,0 0-31 15,0 0-85-15,0 0-43 16,0 0-75-16,0 0-83 16,-40-38-24-16,35 63 0 15,2 10 4-15,3 3 2 16,0-2-6-16,3-7-1 16,15-9-2-16,6-11 3 15,6-9 16-15,3 0 23 16,7-19-6-16,-3-22-3 15,-3-6-13-15,-8-5-11 0,-13 4 11 16,-13 6 28-16,0 9-4 16,-21 13 3-16,-19 10-37 15,-6 10-7-15,-5 0-18 16,2 0-43-16,3 19-26 16,15 3-47-16,20 2-143 15,11 10-225-15,18-7 18 16,12-4-367-16</inkml:trace>
          <inkml:trace contextRef="#ctx0" brushRef="#br0" timeOffset="-450.0721">274 1724 557 0,'0'0'278'16,"0"0"-119"-16,0 0-45 15,0 0-36-15,0 0 12 16,0 0 20-16,5 0-11 15,-5 0-19-15,0 0 12 16,0 0 10-16,0 0 9 16,0 0-10-16,0 0-28 15,0 0-10-15,0 0 7 0,0 0-10 16,0 0 7 0,-10 0-4-16,-2 0-6 0,-6 0-35 15,-10 0-12-15,-2 0-4 16,-9 0 5-16,-8 14-10 15,-1 7 0-15,-1 17 0 16,1 12-1-16,2 9 0 16,10 13 0-16,15 5 0 15,13-4 0-15,8-7-10 16,13-10 4-16,24-13 5 16,8-16 1-16,7-11 6 15,-1-10 16-15,-1-6 5 16,-11 0 0-16,-5 0-27 0,-13 0-3 15,-10-6-101-15,-1 4-108 16,6 0-187-16,-5 2-195 16,5-3-372-16</inkml:trace>
          <inkml:trace contextRef="#ctx0" brushRef="#br0" timeOffset="349.1562">1164 1981 1007 0,'0'0'630'0,"0"0"-504"16,0 0 57-16,0 0-107 15,0 0-59-15,0 0-17 16,0 0 1-16,-79 79 13 16,84-29-5-16,24-4 12 15,0 0-14-15,2-5-6 16,-7-5 5-16,-5-6 10 0,-14-5-10 15,-5-6 3-15,0-2 9 16,-24-7 23-16,-15-1-13 16,-1-4-28-16,-2-2-18 15,2-3-48-15,12 0-44 16,7 0-116-16,12 0-104 16,7 0-479-16</inkml:trace>
          <inkml:trace contextRef="#ctx0" brushRef="#br0" timeOffset="796.4985">1359 2019 1536 0,'0'0'655'15,"0"0"-451"-15,0 0-87 16,0 0-44-16,231-74-34 15,-149 62-39-15,28 7-112 16,-22 5-254-16,-18 0-309 0</inkml:trace>
          <inkml:trace contextRef="#ctx0" brushRef="#br0" timeOffset="655.5871">1501 1649 147 0,'0'0'1363'15,"0"0"-1070"-15,0 0-152 16,0 0-124-16,0 0 64 16,0 0 98-16,31 198-57 15,-19-119-70-15,3 3-35 16,-2-5 16-16,-2-6-9 16,2-8-18-16,0-13-6 15,-8-14-55-15,1-12 10 16,-3-14-116-16,-3-10-237 15,0-22 44-15,-22-13-1033 0</inkml:trace>
          <inkml:trace contextRef="#ctx0" brushRef="#br0" timeOffset="1186.9012">2059 1975 1162 0,'0'0'315'16,"0"0"-62"-16,0 0-55 15,0 0-80-15,0 0-24 16,0 0 11-16,0 0-19 15,-131 152 0-15,118-104-18 16,7-2-20-16,6-4-14 16,3-12-6-16,25-6-13 15,5-12-7-15,11-9 3 0,1-3-3 16,3-17-8-16,-5-22 6 16,-10-7-6-16,-15-11 7 15,-8-5 2-15,-10 3 9 16,-10 5 1-16,-29 15-4 15,-9 17-15-15,-10 22 0 16,-3 0-58-16,3 38-74 16,3 35-116-16,16-6-266 15,18-11-63-15</inkml:trace>
          <inkml:trace contextRef="#ctx0" brushRef="#br0" timeOffset="1729.2028">2446 2111 1300 0,'0'0'605'0,"0"0"-297"0,0 0-92 15,0 0-78-15,0 0-10 16,172 0-29-16,-101 0-62 16,-5 0-37-16,-8 0-53 15,-12 0-27-15,-13 0-60 16,-15 0-331-16,-18 0 98 16,0 0-17-16,-5 0-545 0</inkml:trace>
          <inkml:trace contextRef="#ctx0" brushRef="#br0" timeOffset="1871.6763">2662 2332 1088 0,'0'0'631'0,"0"0"-253"0,0 0-71 16,0 0-117-16,0 0-75 16,0 0-99-16,179-31-16 15,-131 26-227-15,-14 2-652 16</inkml:trace>
        </inkml:traceGroup>
        <inkml:traceGroup>
          <inkml:annotationXML>
            <emma:emma xmlns:emma="http://www.w3.org/2003/04/emma" version="1.0">
              <emma:interpretation id="{B59794FF-26A4-47FA-A29D-62A76ECA7B63}" emma:medium="tactile" emma:mode="ink">
                <msink:context xmlns:msink="http://schemas.microsoft.com/ink/2010/main" type="inkWord" rotatedBoundingBox="4559,2422 8701,2420 8702,3115 4560,3117"/>
              </emma:interpretation>
              <emma:one-of disjunction-type="recognition" id="oneOf1">
                <emma:interpretation id="interp1" emma:lang="" emma:confidence="1">
                  <emma:literal/>
                </emma:interpretation>
              </emma:one-of>
            </emma:emma>
          </inkml:annotationXML>
          <inkml:trace contextRef="#ctx0" brushRef="#br0" timeOffset="2866.638">3471 1975 1026 0,'0'0'555'0,"0"0"-261"0,0 0 34 16,0 0-134-16,0 0-49 15,0 0-56-15,0 0-66 16,197-74-23-16,-142 74-55 16,16 0-158-16,-10 5-259 15,-16-5-154-15</inkml:trace>
          <inkml:trace contextRef="#ctx0" brushRef="#br0" timeOffset="2674.8023">3766 1817 546 0,'0'0'286'0,"0"0"-118"0,0 0 21 15,0 0-13-15,0 0-15 16,0 0 54-16,0 0-17 16,-131-3-37-16,109 19-27 15,4 3-51-15,4 5-34 16,1 7-19-16,13 5-10 15,0-1-20-15,3 2 1 16,25-1-1-16,8-2 6 16,0-1 9-16,1-4-1 15,-9 2 1-15,-7-4-7 16,-12 1-8-16,-9-1 0 16,0-2 21-16,-9-4 3 0,-16-2 3 15,-5-2 1-15,2-3-13 16,1-6-6-16,6-3-9 15,0-5-6-15,3 0-63 16,-1-1-113-16,1-22-318 16,5-4-206-16</inkml:trace>
          <inkml:trace contextRef="#ctx0" brushRef="#br0" timeOffset="3310.1402">4198 1833 461 0,'0'0'891'0,"0"0"-650"16,0 0-91-16,0 0-88 15,0 0 61-15,0 0 35 16,-106 145-45-16,106-95-20 0,0-7-10 16,11-6-20-1,26-13-28-15,10-8 1 0,1-13-17 16,1-3 1-16,-7-9 11 16,-9-23-9-16,-8-13-13 15,-14-1 1-15,-6 0-1 16,-5-1 6-16,-16 10-14 15,-21 8-1-15,-12 18-19 16,-9 11-37-16,-3 4-94 16,-20 52-122-16,14-3-221 15,12-3-65-15</inkml:trace>
          <inkml:trace contextRef="#ctx0" brushRef="#br0" timeOffset="3633.7167">4107 2207 1066 0,'0'0'287'15,"0"0"-118"-15,0 0-80 16,0 0-61-16,0 0 36 16,0 0 43-16,0 0-14 15,-70 173-11-15,70-128 37 16,15-8-10-16,15-6-39 15,10-15-22-15,9-16-11 16,2 0-37-16,4-14 0 16,-9-20-53-16,-6-11-24 0,-19-5 9 15,-15 1 57-15,-6 1 4 16,-13 9 4-16,-29 9 3 16,-6 20 20-16,-10 10-20 15,-3 4-29-15,-4 42-156 16,17-4-163-16,21-7-555 0</inkml:trace>
          <inkml:trace contextRef="#ctx0" brushRef="#br0" timeOffset="4087.5331">4600 2079 758 0,'0'0'630'0,"0"0"-397"15,0 0 37-15,0 0-144 16,0 0-3-16,0 0-36 15,-34 161-38-15,71-134-25 16,3-8-6-16,8-9 5 16,1-10-11-16,-4 0 6 0,-2-10 16 15,-10-17-9-15,-9-2 24 16,-11-7 34-16,-10-2-1 16,-3-3-10-16,0 1-39 15,-30 3-33-15,-9 12-32 16,-8 14-11-16,-8 11-30 15,-1 0-61-15,3 15-82 16,11 12-109-16,17-8-155 16,13-7-372-16</inkml:trace>
          <inkml:trace contextRef="#ctx0" brushRef="#br0" timeOffset="4474.3556">5279 1983 1356 0,'0'0'357'0,"0"0"-36"16,0 0-123-16,0 0-101 15,0 0-52-15,0 0-26 16,0 0-17-16,-62 113 20 0,62-61 0 16,0-3 20-16,26-8-17 15,16-10-13-15,6-14 12 16,4-13 4-16,6-4-3 15,-6-16-7-15,-7-22-18 16,-11-11 1-16,-15-4 5 16,-19 1-6-16,0 2-7 15,-34 13-44-15,-21 10 22 16,-9 18-50-16,-30 14-29 16,15 29-158-16,15-1-325 0</inkml:trace>
          <inkml:trace contextRef="#ctx0" brushRef="#br0" timeOffset="5865.452">5765 2180 1179 0,'0'0'348'0,"0"0"-38"15,0 0 16-15,168 0-113 16,-116 0-109-16,-4 10-78 16,-5 6-26-16,9-1-139 15,-15 0-244-15,-11-11-472 0</inkml:trace>
          <inkml:trace contextRef="#ctx0" brushRef="#br0" timeOffset="5615.8765">6028 1918 901 0,'0'0'202'0,"0"0"-25"16,0 0-5-16,0 0 13 16,0 0 94-16,0 0-41 0,0 0-111 15,18-28-56-15,-18 51-8 16,0 9 35-16,0 12-7 15,0 8-6-15,0 5-34 16,0 1-20-16,6 3-19 16,-4-7-5-16,-2-5-7 15,0-8 0-15,0-10-31 16,0-10-21-16,0-9-30 16,0-9-19-16,0-3-36 15,7-3-120-15,-4-14-406 0</inkml:trace>
          <inkml:trace contextRef="#ctx0" brushRef="#br0" timeOffset="7786.7659">6839 1940 950 0,'0'0'395'15,"0"0"-149"-15,0 0-8 16,0 0-124-16,0 0-70 0,0 0-10 16,0 0-10-1,-127-17-12-15,122 27 3 0,5 9 2 16,0 7 29-16,0 4 20 15,0 6-5-15,14 5 16 16,11-3-30-16,-1 0-29 16,0-5-9-16,-3 0 4 15,-2-5-12-15,-7-1 5 16,-9-4-5-16,-3 1 13 16,0-5 6-16,-5-1 7 15,-21-2 4-15,-1 1-6 16,1-3-25-16,-8-2-4 15,3-7-66-15,-12-5-58 16,9 0-167-16,8-19-357 0</inkml:trace>
          <inkml:trace contextRef="#ctx0" brushRef="#br0" timeOffset="7990.5175">6676 2019 700 0,'0'0'814'0,"0"0"-567"16,0 0 78-16,0 0-168 15,168-86-55-15,-123 79-39 16,-3 2-63-16,-5 5-92 16,0 0-41-16,-1 0-137 0,-6 0-107 15,-9 0-315-15</inkml:trace>
          <inkml:trace contextRef="#ctx0" brushRef="#br0" timeOffset="8437.7103">7363 1926 876 0,'0'0'399'0,"0"0"-89"0,0 0-32 16,0 0-146-16,0 0-80 15,0 0-49-15,0 0-2 16,-55 72 89-16,34-22-8 15,3 0-5-15,9 3 9 16,6-7-37-16,3-7-7 16,9-8-13-16,19-12-5 15,12-9 1-15,5-10-11 16,3 0 4-16,4-27 16 16,-3-15-15-16,-6-10-7 0,-14-2 0 15,-16-4-4 1,-13 3-7-16,0 3 23 0,-27 14-15 15,-12 9 1-15,-8 13-10 16,-8 16-17-16,1 4-73 16,-19 47-153-16,15 2-373 15,19-10-405-15</inkml:trace>
        </inkml:traceGroup>
      </inkml:traceGroup>
    </inkml:traceGroup>
  </inkml:traceGroup>
</inkml:ink>
</file>

<file path=ppt/ink/ink7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8:33.688"/>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82F2A41-69FA-4F75-ABDC-14CBE6C49483}" emma:medium="tactile" emma:mode="ink">
          <msink:context xmlns:msink="http://schemas.microsoft.com/ink/2010/main" type="writingRegion" rotatedBoundingBox="718,31 28710,69 28705,3739 713,3702"/>
        </emma:interpretation>
      </emma:emma>
    </inkml:annotationXML>
    <inkml:traceGroup>
      <inkml:annotationXML>
        <emma:emma xmlns:emma="http://www.w3.org/2003/04/emma" version="1.0">
          <emma:interpretation id="{B6FC1BDC-B095-4B9F-AB41-886BFE73B120}" emma:medium="tactile" emma:mode="ink">
            <msink:context xmlns:msink="http://schemas.microsoft.com/ink/2010/main" type="paragraph" rotatedBoundingBox="718,31 28628,69 28625,1790 716,1752" alignmentLevel="1"/>
          </emma:interpretation>
        </emma:emma>
      </inkml:annotationXML>
      <inkml:traceGroup>
        <inkml:annotationXML>
          <emma:emma xmlns:emma="http://www.w3.org/2003/04/emma" version="1.0">
            <emma:interpretation id="{845594D6-EBB2-42C2-AA23-5CD5AC1E3DAF}" emma:medium="tactile" emma:mode="ink">
              <msink:context xmlns:msink="http://schemas.microsoft.com/ink/2010/main" type="line" rotatedBoundingBox="718,31 28628,69 28626,1142 717,1105"/>
            </emma:interpretation>
          </emma:emma>
        </inkml:annotationXML>
        <inkml:traceGroup>
          <inkml:annotationXML>
            <emma:emma xmlns:emma="http://www.w3.org/2003/04/emma" version="1.0">
              <emma:interpretation id="{A8368F99-B0BE-4E80-BB2F-94E0CF003407}" emma:medium="tactile" emma:mode="ink">
                <msink:context xmlns:msink="http://schemas.microsoft.com/ink/2010/main" type="inkWord" rotatedBoundingBox="718,376 1373,377 1372,981 717,980"/>
              </emma:interpretation>
              <emma:one-of disjunction-type="recognition" id="oneOf0">
                <emma:interpretation id="interp0" emma:lang="" emma:confidence="1">
                  <emma:literal/>
                </emma:interpretation>
              </emma:one-of>
            </emma:emma>
          </inkml:annotationXML>
          <inkml:trace contextRef="#ctx0" brushRef="#br0">-1 3 137 0,'0'0'696'0,"0"0"-355"16,0 0-141-16,0 0-32 15,0 0-44-15,0 0-28 16,0-2-8-16,4 2-25 16,-1 0-16-16,3 24 82 15,-3 6 17-15,-1 9-62 16,-2 5 5-16,0 5-31 15,0 0-30-15,0 1-13 0,0-1-8 16,0-6-7-16,0-4-4 16,5-10-54-16,0-4-90 15,1-10-128-15,4-7-253 16,-4-8-180-16</inkml:trace>
          <inkml:trace contextRef="#ctx0" brushRef="#br0" timeOffset="594.3927">286 39 796 0,'0'0'594'16,"0"0"-402"-16,0 0 42 16,0 0-46-16,0 0-21 15,0 0-34-15,0 0-31 16,36-99-48-16,4 80-10 0,9 3 0 15,2 8-4 1,-6 8-21-16,-1 0-17 0,-11 0-2 16,-8 19-13-16,-14 8 13 15,-11 4-1-15,0 4 1 16,-11 9 12-16,-23 0-1 16,-3-1-3-16,4-7-2 15,6-9-4-15,11-8 4 16,11-10-6-16,5-6-22 15,5-3-75-15,29 0-41 16,6 0 123-16,2 0 15 16,-5 0-1-16,-10 0 1 15,-15 9-19-15,-12 18 19 16,0 2 25-16,-12 12 18 16,-15 0 3-16,-7 0-18 0,7-8-13 15,-1-7-9 1,7-11-5-16,6-10 11 0,3-5-4 15,2 0-8-15,7 0-43 16,3 0-110-16,0 0-142 16,0 0-512-16</inkml:trace>
        </inkml:traceGroup>
        <inkml:traceGroup>
          <inkml:annotationXML>
            <emma:emma xmlns:emma="http://www.w3.org/2003/04/emma" version="1.0">
              <emma:interpretation id="{8A202F12-05A2-4167-BC03-7A9EDA85F2D3}" emma:medium="tactile" emma:mode="ink">
                <msink:context xmlns:msink="http://schemas.microsoft.com/ink/2010/main" type="inkWord" rotatedBoundingBox="1805,262 5047,267 5046,1105 1804,1100"/>
              </emma:interpretation>
              <emma:one-of disjunction-type="recognition" id="oneOf1">
                <emma:interpretation id="interp1" emma:lang="" emma:confidence="1">
                  <emma:literal/>
                </emma:interpretation>
              </emma:one-of>
            </emma:emma>
          </inkml:annotationXML>
          <inkml:trace contextRef="#ctx0" brushRef="#br0" timeOffset="2102.3022">2797 234 175 0,'0'0'930'0,"0"0"-614"16,0 0 61-16,0 0-107 16,0 0-43-16,0 0-18 15,0 0-62-15,-31-47-56 0,7 47-34 16,-4 0-23-16,-4 0-20 16,-5 20-2-16,3 7-12 15,10 2 0-15,14 1-2 16,10-1-14-16,0-5-51 15,13-8 2-15,21-5-8 16,2-8 15-16,4-3 48 16,0-3 10-16,-4-19 0 15,-9-2 11-15,-6 3-2 16,-8 8 19-16,-10 6 32 16,0 7 1-16,-3 0-51 15,0 0-10-15,2 27-18 16,8 6 18-16,2 6 0 15,6-2-7-15,3-4-14 0,7-7-58 16,2-13-92-16,22-13-121 16,-7-6-192-16,-5-18-452 0</inkml:trace>
          <inkml:trace contextRef="#ctx0" brushRef="#br0" timeOffset="2432.0713">3122 101 605 0,'0'0'1413'16,"0"0"-1191"-16,0 0-47 16,0 0-98-16,0 0 18 15,0 0 30-15,0 0-65 16,3 121-60-16,7-93 0 0,3-8-33 16,1-13-32-16,1-7 5 15,1 0 60-15,5-3 7 16,0-18 13-16,3-10-1 15,4-1 2-15,-1-1-5 16,-3 8 5-16,-3 9 24 16,-2 8 4-16,-7 8-10 15,4 0-30-15,-5 16 9 16,5 15 28-16,-1 1-17 16,1 1-29-16,-2-3-23 15,11-3-29-15,2-7-66 16,31-20-138-16,-6 0-323 15,-1 0-29-15</inkml:trace>
          <inkml:trace contextRef="#ctx0" brushRef="#br0" timeOffset="2786.2019">3907 124 1026 0,'0'0'715'16,"0"0"-425"-16,0 0-23 15,0 0-97-15,0 0-15 16,0 0-58-16,0 0-51 15,-111-19-25-15,67 35-11 16,1 10-8-16,14 8-2 16,8-1-1-16,14 0-14 15,7-3 2-15,0-3-36 0,25-9-5 16,10-8 2 0,9-10 22-16,4 0 3 0,-6-10 27 15,-2-19-19-15,-6 2 19 16,-16 2 0-16,-9 8 23 15,-9 10 41-15,0 7 9 16,0 0-26-16,0 17-23 16,0 15 4-16,0 8-3 15,0 3-10-15,0-2-15 16,0-9-11-16,12-9-60 16,10-13-147-16,30-13-244 15,-4-24 66-15,4-12-473 0</inkml:trace>
          <inkml:trace contextRef="#ctx0" brushRef="#br0" timeOffset="3052.5686">4291-213 1694 0,'0'0'355'16,"0"0"-111"-16,0 0-74 16,0 0-119-16,0 0 1 15,0 0 4-15,0 0-42 16,-106 123-14-16,120-76-13 15,20-1-44-15,0-1 57 16,-4-5 0-16,-9 0 12 16,-11-9-12-16,-10 0 7 15,0-1 41-15,-27-7-6 16,-10 6-10-16,-2-8-14 16,-1-1-18-16,9-4-9 0,7-2-83 15,24 5-205 1,0-5-387-16,9 0-291 0</inkml:trace>
          <inkml:trace contextRef="#ctx0" brushRef="#br0" timeOffset="1238.4739">1323-16 1192 0,'0'0'357'0,"0"0"-146"16,0 0-15-16,0 0-90 16,-158-15-18-16,122 32-10 15,9 14-41-15,11 7-37 16,16 4-3-16,0 1-69 0,34 4 20 16,14 0-21-1,7-4 58-15,-3 2 9 0,-9-5 5 16,-16-1 2-16,-15 5-1 15,-12-3 95-15,-5 0-9 16,-26-3 0-16,1-11-17 16,2-8-5-16,7-9-9 15,8-10-6-15,7 0-21 16,6 0-28-16,0-15-53 16,16-4-48-16,13-3 52 15,11 1 38-15,6-5 11 16,0 4 1-16,-4-3 0 15,-2 0-1-15,-7 1 20 16,-2-6 6-16,-9-6 7 16,-8 3-14-16,-4-3-2 0,-8 4-10 15,-2 8 41 1,0 10 2-16,-21 14-13 0,-6 0-32 16,-6 22-5-16,-1 21-10 15,7 15 8-15,11-1-5 16,16 1 5-16,0-8-23 15,24-11-41-15,23-16-24 16,11-9 41-16,8-11 49 16,1-3 0-16,16-23-6 15,-20-9-278-15,-20-1-501 0</inkml:trace>
          <inkml:trace contextRef="#ctx0" brushRef="#br0" timeOffset="1755.9713">1878 243 1350 0,'0'0'797'0,"0"0"-574"16,0 0-61-16,0 0-137 16,0 0-15-16,0 0 1 15,0 0-4-15,40 97 13 16,-32-67-17-16,5-8-3 15,-7-5-11-15,-1-12 1 16,-2-2-14-16,1-3 24 0,2 0 32 16,0-5 23-16,4-17-22 15,-2-6-19-15,5 1-8 16,-5-2-4-16,2 10 10 16,-4 6 10-16,-3 9 8 15,-1 4-13-15,5 0-17 16,5 0-18-16,6 16 11 15,6 8 7-15,1 3 0 16,2 2 37-16,-3-5-18 16,2-5-8-16,-8-6-11 15,3-7 8-15,0-6-2 16,3 0 12-16,3-16 3 16,7-15-7-16,-3-1-5 15,-4 1-7-15,-9 10 5 16,-9 10 1-16,-9 11-8 0,0 0-5 15,0 0-29-15,0 24-10 16,0 3 38-16,13 3-12 16,2-5-86-16,9-5-116 15,10-10-18-15,24-10-41 16,-7-3-67-16,-2-15-144 0</inkml:trace>
        </inkml:traceGroup>
        <inkml:traceGroup>
          <inkml:annotationXML>
            <emma:emma xmlns:emma="http://www.w3.org/2003/04/emma" version="1.0">
              <emma:interpretation id="{D952284B-E36C-4C24-A5C9-2BD1014DA4F8}" emma:medium="tactile" emma:mode="ink">
                <msink:context xmlns:msink="http://schemas.microsoft.com/ink/2010/main" type="inkWord" rotatedBoundingBox="6176,150 9229,154 9228,1116 6175,1112"/>
              </emma:interpretation>
              <emma:one-of disjunction-type="recognition" id="oneOf2">
                <emma:interpretation id="interp2" emma:lang="" emma:confidence="1">
                  <emma:literal/>
                </emma:interpretation>
              </emma:one-of>
            </emma:emma>
          </inkml:annotationXML>
          <inkml:trace contextRef="#ctx0" brushRef="#br0" timeOffset="5842.8618">6145 329 932 0,'0'0'573'16,"0"0"-336"-16,0 0 3 15,0 0-146-15,0 0-45 16,0 0-24-16,0 0 1 15,161-69-11-15,-137 52-15 16,-11 5-9-16,-11 1 0 0,-2-1-9 16,0 5 18-1,-26-3 0-15,-6 6 25 0,-4 4 6 16,-4 0 36-16,1 8-10 16,2 28 6-16,13 7-12 15,13 10-16-15,11-2-34 16,0-4-1-16,35-8-37 15,12-12-80-15,8-13-1 16,24-14-107-16,-13-19-343 16,-14-15-515-16</inkml:trace>
          <inkml:trace contextRef="#ctx0" brushRef="#br0" timeOffset="6096.6364">6540 220 825 0,'0'0'898'0,"0"0"-689"0,0 0-18 16,0 0-104-16,0 0 13 16,0 0 20-16,0 0-53 15,19 136-67-15,20-133-4 16,10-3-4-16,-3-8-22 16,-7-21-11-16,-8-11 1 15,-19 1 39-15,-12 4-15 16,-16 11 16-16,-32 11-37 15,-13 13-18-15,-4 0-24 16,9 13-56-16,15 15-91 16,17-4-124-16,15-10-709 0</inkml:trace>
          <inkml:trace contextRef="#ctx0" brushRef="#br0" timeOffset="6304.1021">6559-328 1445 0,'0'0'255'0,"0"0"-105"15,0 0-64-15,0 0 36 16,5 217 33-16,23-130-55 16,5-2-35-16,4-11-65 15,2-18-59-15,26-23-174 0,-14-18-136 16,-2-15-172-16</inkml:trace>
          <inkml:trace contextRef="#ctx0" brushRef="#br0" timeOffset="6536.8764">6933 92 952 0,'0'0'516'0,"0"0"-206"15,0 0-29-15,-3 139-147 16,30-100-21-16,12-12-35 15,11-8 26-15,2-13-33 16,2-6-45-16,-2-6-1 0,-13-24-6 16,-10-6-19-1,-21-2-32-15,-8 4-46 0,0 11-32 16,-18 6-11-16,-9 17-30 16,8 0-170-16,4 0-232 15</inkml:trace>
          <inkml:trace contextRef="#ctx0" brushRef="#br0" timeOffset="6908.8995">7514 88 1101 0,'0'0'984'16,"0"0"-783"-16,0 0 1 15,0 0-109-15,0 0 4 16,-142 159 10-16,138-115-48 0,4-6-50 15,18-8-9-15,26-4-17 16,6-14 12-16,11-8 5 16,4-4 0-16,-4-9-36 15,-3-24-58-15,-13-4-37 16,-8 1-31-16,-13 5 77 16,-9 10 85-16,-9 9 14 15,-3 10 73-15,-3 2-21 16,0 2-23-16,0 23 15 15,0 10 39-15,0 5-15 16,0 4-33-16,4-4-22 16,-1-7-15-16,5-8-11 15,2-8-1-15,1-12-48 16,2-5-49-16,-5 0 18 16,2-31-41-16,-10-43-264 0,0 6-329 15,-21 2-236-15</inkml:trace>
          <inkml:trace contextRef="#ctx0" brushRef="#br0" timeOffset="7024.7149">7678 1 742 0,'0'0'650'0,"0"0"-367"16,0 0-86-16,0 0-150 15,0 0-6-15,0 0-22 16,0 0-19-16,162 14-191 16,-119-7-210-16,-6 0-392 0</inkml:trace>
          <inkml:trace contextRef="#ctx0" brushRef="#br0" timeOffset="7290.2503">8049 82 1023 0,'0'0'392'15,"0"0"-190"-15,0 0 77 0,0 0-119 16,0 0 11-16,0 0-1 16,0 0-10-16,142 168-57 15,-137-132-25-15,-2-6-25 16,-3-9-17-16,0-9-7 15,3-10-8-15,0-2 14 16,7 0 36-16,5-11 33 16,12-19-70-16,7-10-34 15,11-10-22-15,4-3-8 16,-1 7 5-16,-11 7-44 16,-10 16-42-16,-14 8-44 0,-13 15-144 15,0 0-454-15,-16 0-161 0</inkml:trace>
          <inkml:trace contextRef="#ctx0" brushRef="#br0" timeOffset="5488.5514">5457 97 1000 0,'0'0'594'16,"0"0"-330"-16,51-147 85 16,-7 87-136-16,7 14-67 15,1 17-30-15,-1 15-53 16,-7 14-49-16,-5 5-14 15,-9 36-13-15,-9 17 2 16,-14 13 4-16,-7 6-1 0,0 5-7 16,-21-9 15-16,-7-7 6 15,1-13 4-15,8-13-4 16,7-5-4-16,12-9-2 16,0-2-11-16,0-5-1 15,15 1 12-15,6-3 5 16,1-1 13-16,-1-3-3 15,0 1-5-15,0-9 8 16,4-5 7-16,8 0-2 16,7-2-5-16,27-39-18 15,-6 5-139-15,-9-2-524 0</inkml:trace>
          <inkml:trace contextRef="#ctx0" brushRef="#br0" timeOffset="5176.8231">5558-54 38 0,'0'0'1048'16,"0"0"-767"-16,0 0 122 16,29 209-173-16,-16-123-109 15,-7 5-26-15,3-9-53 0,-6-10-25 16,3-14-17-16,-3-18-20 16,-3-11-71-16,0-9-110 15,-9-20-173-15,-18 0 5 16,-4-9-729-16</inkml:trace>
        </inkml:traceGroup>
        <inkml:traceGroup>
          <inkml:annotationXML>
            <emma:emma xmlns:emma="http://www.w3.org/2003/04/emma" version="1.0">
              <emma:interpretation id="{8A7AA0B2-CD1A-4553-B408-2BB74CC5F36D}" emma:medium="tactile" emma:mode="ink">
                <msink:context xmlns:msink="http://schemas.microsoft.com/ink/2010/main" type="inkWord" rotatedBoundingBox="9710,186 12260,189 12259,1024 9708,1020"/>
              </emma:interpretation>
              <emma:one-of disjunction-type="recognition" id="oneOf3">
                <emma:interpretation id="interp3" emma:lang="" emma:confidence="1">
                  <emma:literal/>
                </emma:interpretation>
              </emma:one-of>
            </emma:emma>
          </inkml:annotationXML>
          <inkml:trace contextRef="#ctx0" brushRef="#br0" timeOffset="9486.9612">9885-24 1341 0,'0'0'587'0,"0"0"-293"15,0 0-106-15,0 0-124 16,0 0-5-16,210-43-59 16,-112 43-3-16,-16 0-243 15,-9-4-546-15</inkml:trace>
          <inkml:trace contextRef="#ctx0" brushRef="#br0" timeOffset="9375.4826">10101-292 1846 0,'0'0'532'16,"0"0"-244"-16,0 0-170 15,0 0-93-15,0 0 52 16,-6 181-3-16,9-100-42 15,7-2-32-15,1-4-41 16,-1-12-50-16,-1-14-46 16,-7-15-103-16,-2-18-103 15,-2-16-16-15,-25-20 43 0,-7-12-708 16</inkml:trace>
          <inkml:trace contextRef="#ctx0" brushRef="#br0" timeOffset="9925.9352">10762 162 899 0,'0'0'250'0,"0"0"-47"16,0 0-18-16,0 0-48 16,0 0 59-16,0 0-43 15,0 0-47-15,33-34-24 16,-3 14-4-16,1-3-14 0,3-3-35 16,-10-1-29-16,-6 0-4 15,-9 6-10-15,-9-1-4 16,0 6 18-16,-24 3 0 15,-13 4 40-15,-2 9 3 16,-4 0-3-16,4 22-11 16,8 18-6-16,17 6 7 15,14 4-8-15,0 0-2 16,18-8-5-16,21-13-11 16,4-10-4-16,5-10-10 15,1-9-37-15,9-17-85 16,-13-16-203-16,-11-5-417 0</inkml:trace>
          <inkml:trace contextRef="#ctx0" brushRef="#br0" timeOffset="10251.7525">11096 9 98 0,'0'0'1644'16,"0"0"-1318"-16,0 0-5 15,0 0-195-15,0 0-15 16,0 0 7-16,0 0-58 15,31 107-38-15,-25-95-22 16,0-2-6-16,1-8-44 16,-2-2 15-16,5 0 31 15,1 0 4-15,5-19 10 16,8-5-4-16,4-1 0 0,2 2-6 16,1 6 0-16,-4 10 0 15,-3 7 6-15,-6 0-5 16,-2 24 19-1,-6 12 21-15,-2 7 16 0,-5-4-11 16,2-3-15-16,3-5-31 16,0-10-13-16,5-10-99 15,23-11-37-15,-6-8-144 16,4-19-381-16</inkml:trace>
          <inkml:trace contextRef="#ctx0" brushRef="#br0" timeOffset="8830.9131">9094 105 1400 0,'0'0'270'16,"0"0"55"-16,-70 211-208 0,48-130-83 15,10-16-19-15,12-19-15 16,0-22-55-16,0-15-100 16,12-9 42-16,10-28 113 15,2-27 1-15,-2-18 12 16,-1-19 34-16,1-6 62 15,-4 0 42-15,-4 4-20 16,4 20 9-16,-2 19 20 16,-1 23-38-16,-2 21-53 15,-2 11-69-15,11 11-11 16,9 30 11-16,3 14 34 16,1 10-4-16,-4 7-30 15,-7 0-34-15,-3-2-16 0,-3-5-46 16,-5-10-48-1,-4-14-98-15,-9-7-109 0,0-15-149 16,0-14 120-16</inkml:trace>
          <inkml:trace contextRef="#ctx0" brushRef="#br0" timeOffset="9182.0575">9763 112 1768 0,'0'0'362'0,"0"0"-31"16,0 0-148-16,0 0-119 16,0 0 14-16,0 0-18 15,-155 78-32-15,142-32-22 16,13 0-6-16,0-6-27 16,29-13-42-16,13-14-5 0,16-13-10 15,12 0-69 1,36-56-150-16,-11 0-248 0,-16-4 288 15</inkml:trace>
        </inkml:traceGroup>
        <inkml:traceGroup>
          <inkml:annotationXML>
            <emma:emma xmlns:emma="http://www.w3.org/2003/04/emma" version="1.0">
              <emma:interpretation id="{95692B97-0489-4C54-A770-F3F69593F055}" emma:medium="tactile" emma:mode="ink">
                <msink:context xmlns:msink="http://schemas.microsoft.com/ink/2010/main" type="inkWord" rotatedBoundingBox="12689,47 15380,51 15379,865 12688,861"/>
              </emma:interpretation>
              <emma:one-of disjunction-type="recognition" id="oneOf4">
                <emma:interpretation id="interp4" emma:lang="" emma:confidence="1">
                  <emma:literal/>
                </emma:interpretation>
              </emma:one-of>
            </emma:emma>
          </inkml:annotationXML>
          <inkml:trace contextRef="#ctx0" brushRef="#br0" timeOffset="11352.7694">12661 66 1711 0,'0'0'510'0,"0"0"-176"0,0 0-145 16,0 0-111-16,0 0-27 15,0 0-38-15,0 0-4 16,2 89 3-16,3-63-11 16,-3-4-1-16,4-5 0 15,0-13-38-15,4-4-29 16,-2 0 67-16,8-16 1 15,2-14 8-15,3-5-7 16,-3-3 4-16,-2 5-6 16,-5 5 2-16,-4 9 5 0,-4 9 14 15,0 10 9-15,-3 0-24 16,6 5-3-16,4 23 10 16,5 4 1-16,6 4 2 15,6-5-2-15,4-4-8 16,-1-10-5-16,6-1 0 15,1-11 14-15,3-5-15 16,-4 0-5-16,1-5-16 16,-4-18 5-16,-5-2 4 15,-7-2 12-15,-5 0 1 16,-5 7 11-16,-4 7 19 16,-7 7 11-16,0 6-42 15,0 0-7-15,3 12-53 16,0 15 28-16,5 3 13 15,5-1-17-15,-1-6-16 0,7-13-69 16,2-10-127-16,27-33 79 16,-6-13-387-16,-5-11-184 0</inkml:trace>
          <inkml:trace contextRef="#ctx0" brushRef="#br0" timeOffset="11648.9017">13508-430 1904 0,'0'0'509'0,"0"0"-259"15,0 0-189-15,0 0-61 16,0 0 41-16,-74 165-18 16,69-102 18-16,5-6-41 15,2-10-33-15,35-11-10 16,11-12 43-16,10-4 10 0,6-4 5 16,-7-2 0-16,-7-1-15 15,-23 10 0-15,-17 1-20 16,-10 5 20-16,-8 5 9 15,-28-2 9-15,-4-4-6 16,-2-9-5-16,2-11-7 16,6-8 0-16,10 0-24 15,13-14-83-15,11-10-78 16,0-5-72-16,48-15-232 16,7 8-12-16,6 3 131 0</inkml:trace>
          <inkml:trace contextRef="#ctx0" brushRef="#br0" timeOffset="11953.1227">14153-7 1190 0,'0'0'746'0,"0"0"-390"16,0 0-53-16,0 0-157 16,0 0-31-16,0 0 14 15,0 0-61-15,-155-4-29 16,126 27-18-16,14 1-3 15,15 1-18-15,0-4-18 16,10 2-3-16,24-7 21 16,5-2 3-16,3-6 15 15,-2-4-7-15,-10 4 1 0,-8-6-7 16,-11 3-5-16,-8 0-12 16,-3 4-4-16,0 2-1 15,0-1 17-15,0 1-21 16,0-2-73-16,7-6-66 15,29-3-208-15,-2-19-242 16,5-11-272-16</inkml:trace>
          <inkml:trace contextRef="#ctx0" brushRef="#br0" timeOffset="12202.9249">14661-180 13 0,'0'0'1785'0,"0"0"-1408"16,0 0-30-16,0 0-227 0,0 0-73 15,-171 77-6 1,166-39-2-16,5 6-27 0,2 6-12 16,25 3 1-16,-3 0 11 15,-5-1-3-15,-9-3-7 16,-10-5 17-16,0-6 13 16,-19-7 8-16,-12-10-18 15,4-10-7-15,3-7-15 16,9-4-9-16,9 0-50 15,6-15-92-15,21-6-228 16,9-1-536-16</inkml:trace>
          <inkml:trace contextRef="#ctx0" brushRef="#br0" timeOffset="10842.0392">12289 59 1084 0,'0'0'530'0,"0"0"-355"16,0 0 12-16,0 0-110 16,0 0-4-16,-188 7 55 15,142 19-50-15,3 6-26 16,17 3-13-16,10 3-11 16,16 1-6-16,0-3-4 15,34-9-7-15,11-10-10 16,13-11 6-16,3-6 8 15,-3-6-3-15,-3-24-3 16,-16-6-3-16,-12-2 5 16,-14 0 4-16,-13 4 39 15,0 10 44-15,0 7-8 0,-3 12-17 16,-4 5-24-16,7 3-49 16,0 28-3-16,0 8 3 15,4 6 15-15,17 1-15 16,3-7-14-16,0-9-56 15,7-8-28-15,6-17-49 16,17-8-35-16,-5-26-361 16,-9-11-403-16</inkml:trace>
        </inkml:traceGroup>
        <inkml:traceGroup>
          <inkml:annotationXML>
            <emma:emma xmlns:emma="http://www.w3.org/2003/04/emma" version="1.0">
              <emma:interpretation id="{76ECA8FF-A3A4-4409-94F8-F9FC4117040E}" emma:medium="tactile" emma:mode="ink">
                <msink:context xmlns:msink="http://schemas.microsoft.com/ink/2010/main" type="inkWord" rotatedBoundingBox="15845,271 19083,276 19082,1112 15844,1107"/>
              </emma:interpretation>
              <emma:one-of disjunction-type="recognition" id="oneOf5">
                <emma:interpretation id="interp5" emma:lang="" emma:confidence="1">
                  <emma:literal/>
                </emma:interpretation>
              </emma:one-of>
            </emma:emma>
          </inkml:annotationXML>
          <inkml:trace contextRef="#ctx0" brushRef="#br0" timeOffset="12944.8243">15623 190 1290 0,'0'0'843'0,"0"0"-521"15,0 0-9-15,0 0-219 16,0 0-6-16,0 0 35 16,0 0-20-16,39 145-61 0,-12-114-28 15,1-12-13-15,2-12 20 16,1-7-21-16,-1-2-16 16,3-32-44-16,-6-9-51 15,-4-10-1-15,-15 1-12 16,-8 3-81-16,-3-5-157 15,-21 12-322-15,-1 11-244 0</inkml:trace>
          <inkml:trace contextRef="#ctx0" brushRef="#br0" timeOffset="13284.7482">15863 53 1800 0,'0'0'397'15,"0"0"-34"-15,0 0-166 16,0 0-143-16,161-48-30 0,-88 32-24 16,37 6-131-16,-20 1-257 15,-11 8-456-15</inkml:trace>
          <inkml:trace contextRef="#ctx0" brushRef="#br0" timeOffset="13148.8694">16024-207 1580 0,'0'0'534'0,"0"0"-17"16,0 0-338-16,0 0-125 15,0 0 12-15,4 142 45 16,-1-60-20-16,2 6-39 16,-2-2-26-16,3-5-26 15,1-13-20-15,1-18-74 16,-5-18-87-16,1-32-70 16,-4 0-123-16,0-30-356 0</inkml:trace>
          <inkml:trace contextRef="#ctx0" brushRef="#br0" timeOffset="13626.5471">16676-14 1661 0,'0'0'472'0,"0"0"-166"16,0 0-68-16,0 0-139 15,0 0 38-15,-158 10-28 16,108 16-45-16,2 11-29 0,12-2-14 15,14-1-8-15,12-5-13 16,10-5-22-16,0-8-37 16,29-6 4-16,10-10 34 15,9 0 0-15,4-10-34 16,-3-13-36-16,-10 0 13 16,-11 7 57-16,-16 9 21 15,-12 7 51-15,0 0 7 16,0 12-17-16,-9 24 8 15,-6 5 2-15,6 5 1 16,5-3-19-16,4-3-18 16,0-16-15-16,0-8-59 0,22-16-76 15,26-5-93 1,-2-27-348-16,3-11-336 0</inkml:trace>
          <inkml:trace contextRef="#ctx0" brushRef="#br0" timeOffset="13905.1373">17040-122 1685 0,'0'0'300'0,"0"0"182"15,0 0-363-15,0 0-67 16,0 0 7-16,0 0-35 16,0 0-6-16,-106 115-18 15,106-59-12-15,0 6 6 16,3 1 6-16,3-6 2 15,-6-1 22-15,0-6 35 0,-3-6 18 16,-24-8-4-16,-1-8 8 16,1-15-29-16,3-6-6 15,6-7-5-15,5 0-41 16,4-7-20-16,7-18-174 16,2 4-265-16,0 1-527 0</inkml:trace>
          <inkml:trace contextRef="#ctx0" brushRef="#br0" timeOffset="12718.2967">15141 99 1200 0,'0'0'515'0,"0"0"-208"16,0 0-33-16,0 0-228 15,0 0 10-15,0 0 67 16,0 181-13-16,-3-102-7 15,-2 1-57-15,2-9-26 0,3-14-20 16,0-18-45 0,0-17-32-16,-4-22 7 0,4-5 37 15,0-45-74-15,0-15-12 16,0-21 39-16,0-9 65 16,0-5 15-16,12 5-19 15,19 7 19-15,9 18 28 16,5 17 113-16,0 21 30 15,-2 21-49-15,-10 11-55 16,-9 11-25-16,-11 33 6 16,-13 16 23-16,0 10 12 15,-21 7-28-15,-19 0-24 16,1-7-20-16,5-14-10 0,13-18-1 16,15-10-9-1,6-12-17-15,0-10-12 0,30-4 33 16,14-2 5-16,14 0 24 15,2-14-24-15,1-10-49 16,3-12-155-16,-19 6-340 16,-17 2-370-16</inkml:trace>
          <inkml:trace contextRef="#ctx0" brushRef="#br0" timeOffset="17645.3047">17409 155 916 0,'0'0'249'0,"0"0"-13"15,0 0-105-15,0 0-9 16,0 0 38-16,0 0-26 16,0 0-8-16,-16 0 8 15,16 0-7-15,0 0-12 16,0 0-15-16,0 0-2 15,0 0-10-15,0 0-1 0,0 0-17 16,0 0-6 0,7 0-32-16,11 0-23 0,12 0 10 15,22 0 29-15,22 0 10 16,8 0-16-16,12 0-9 16,-6-8-19-16,-6 4-6 15,-15-1-7-15,-16 2-1 16,-14 3 0-16,-19 0-15 15,-8 0-11-15,-7 0-7 16,-3 0 2-16,0 0-5 16,0 0-6-16,0 0-4 15,0 0-47-15,6 0-58 16,9 0-160-16,22 0-191 16,-3-7-129-16,-2 0-610 0</inkml:trace>
          <inkml:trace contextRef="#ctx0" brushRef="#br0" timeOffset="18050.317">18035-100 783 0,'0'0'334'0,"0"0"-49"15,0 0 43-15,0 0-84 16,0 0 16-16,0 0-12 16,0 0-80-16,-14-26-47 0,14 26-54 15,9 0-63 1,15 4 4-16,15 20-8 0,14 12 12 16,4 8-2-16,-2 6-9 15,-9 0 0-15,-10 3-1 16,-14-7-8-16,-20-3 8 15,-2-7 2-15,-12 1 21 16,-28-7 28-16,-8-3 12 16,-7-5-3-16,7-3-15 15,11-8-15-15,16-5-12 16,11-4-18-16,10 1-5 16,0-3-61-16,3 2-70 15,15 7-53-15,22 4-164 0,-6 1-406 16,-3-5-771-16</inkml:trace>
        </inkml:traceGroup>
        <inkml:traceGroup>
          <inkml:annotationXML>
            <emma:emma xmlns:emma="http://www.w3.org/2003/04/emma" version="1.0">
              <emma:interpretation id="{087EBFD0-3CC3-4D43-8430-FD0B54E6638E}" emma:medium="tactile" emma:mode="ink">
                <msink:context xmlns:msink="http://schemas.microsoft.com/ink/2010/main" type="inkWord" rotatedBoundingBox="19726,216 20961,218 20960,978 19725,976"/>
              </emma:interpretation>
              <emma:one-of disjunction-type="recognition" id="oneOf6">
                <emma:interpretation id="interp6" emma:lang="" emma:confidence="1">
                  <emma:literal/>
                </emma:interpretation>
              </emma:one-of>
            </emma:emma>
          </inkml:annotationXML>
          <inkml:trace contextRef="#ctx0" brushRef="#br0" timeOffset="18876.4646">19007 132 857 0,'0'0'514'0,"0"0"-179"15,0 0 50-15,0 0-182 16,0 0-65-16,0 0-37 16,0 0 15-16,66 58 44 15,-35-24-27-15,-4 5-66 0,-2-3-37 16,-3-3-11-1,-4-9-13-15,-7-7-6 0,2-4-36 16,-5-9-77-16,5-4-66 16,3 0-55-16,13-28-141 15,2-5-282-15,-4 1-334 0</inkml:trace>
          <inkml:trace contextRef="#ctx0" brushRef="#br0" timeOffset="18627.7719">19175-131 1018 0,'0'0'266'0,"0"0"55"0,0 0 52 16,0 0-139-16,0 0-21 16,0 0-42-16,0 0-49 15,3-52-55-15,2 52-36 16,8 14-23-16,8 18 20 16,0 15 33-16,3 13-1 15,-3 2-19-15,-5 5-1 16,-3-4-22-16,-5-8 0 15,-5-2-12-15,0-13 0 16,-3-10-6-16,0-11-49 16,0-8-53-16,0-8-72 15,0-3-57-15,0-7-79 16,0-22-222-16,-6-2-339 0</inkml:trace>
          <inkml:trace contextRef="#ctx0" brushRef="#br0" timeOffset="19069.5108">19481 124 1455 0,'0'0'562'16,"0"0"-182"-16,0 0-199 16,0 0-129-16,0 0-25 15,0 0 45-15,0 0 2 16,0 189 0-16,-6-140-21 0,-6-5-24 16,6-14-11-16,3-11-18 15,3-9 0-15,0-4-75 16,0-6-71-16,16-7-72 15,11-18-262-15,4-2-554 0</inkml:trace>
          <inkml:trace contextRef="#ctx0" brushRef="#br0" timeOffset="19491.9159">20126-54 816 0,'0'0'602'16,"0"0"-252"-16,0 0 35 16,0 0-218-16,0 0-51 15,0 0-11-15,-173-11-11 16,128 29-30-16,8 8-13 15,16-2-17-15,21 5-27 16,0 5-7-16,24-1 0 16,31 3 11-16,12-7-10 15,5 2 8-15,-1-4-3 0,-16-6-5 16,-18 2-1 0,-26-3-11-16,-11-2-12 0,0 1 23 15,-34 4 41-15,-1-7 4 16,-2-2-20-16,6-4-12 15,10-6-13-15,8-2-11 16,8-2-53-16,5 0-60 16,0 0-102-16,0-2-112 15,0-15-362-15,0-2-625 0</inkml:trace>
          <inkml:trace contextRef="#ctx0" brushRef="#br0" timeOffset="19958.5311">19908-262 702 0,'0'0'723'15,"0"0"-471"-15,0 0 147 16,31 164-215-16,-23-84-21 16,-2 4-41-16,-2-3-56 15,2-1-40-15,-1-8-26 16,5-12-4-16,1-10-63 15,2-13-68-15,0-9-74 16,-8-11-174-16,-2-10-266 0</inkml:trace>
          <inkml:trace contextRef="#ctx0" brushRef="#br0" timeOffset="19750.8459">19989-207 1332 0,'0'0'340'16,"0"0"31"-16,0 0-160 16,0 0-190-16,0 0 35 15,0 0 52-15,-36 193-10 16,24-107-3-16,5 1-28 15,2-5-23-15,2-10-28 16,3-15-16-16,0-15-15 16,0-13-46-16,13-18-71 15,11-11-110-15,-3-11-129 16,-6-18-321-16</inkml:trace>
        </inkml:traceGroup>
        <inkml:traceGroup>
          <inkml:annotationXML>
            <emma:emma xmlns:emma="http://www.w3.org/2003/04/emma" version="1.0">
              <emma:interpretation id="{3D90E23C-773D-4EA3-AAD8-9BD908D614A3}" emma:medium="tactile" emma:mode="ink">
                <msink:context xmlns:msink="http://schemas.microsoft.com/ink/2010/main" type="inkWord" rotatedBoundingBox="21856,406 23244,408 23243,1081 21855,1079"/>
              </emma:interpretation>
              <emma:one-of disjunction-type="recognition" id="oneOf7">
                <emma:interpretation id="interp7" emma:lang="" emma:confidence="1">
                  <emma:literal/>
                </emma:interpretation>
              </emma:one-of>
            </emma:emma>
          </inkml:annotationXML>
          <inkml:trace contextRef="#ctx0" brushRef="#br0" timeOffset="179129.3319">22014 282 1802 0,'0'0'340'16,"0"0"135"-16,0 0-347 15,155-10-58-15,-100 1 6 16,-1 4-48-16,-5 2-28 0,-6 3-47 16,-9 0-73-16,-10 0-72 15,-24 5-174-15,0 12-424 16,-6-1-96-16</inkml:trace>
          <inkml:trace contextRef="#ctx0" brushRef="#br0" timeOffset="179275.9309">22270 436 1252 0,'0'0'513'16,"0"0"124"-16,0 0-378 15,0 0-92-15,0 0-36 16,163-34-81-16,-144 34-50 0,9 0-157 16,-7 0-366-1,3 0-733-15</inkml:trace>
          <inkml:trace contextRef="#ctx0" brushRef="#br0" timeOffset="178391.8022">21259-48 380 0,'0'0'615'16,"0"0"-317"-16,0 0 51 15,0 0-158-15,0 0-75 16,0 0 15-16,-6 49 15 16,6-2-20-16,0 6 8 15,0 8-36-15,-6 1-42 16,-12 1 19-16,0-4-35 0,-1-4-19 15,1-11 10-15,5-7-17 16,2-9-14-16,1-9-6 16,7-4-58-16,3-11-47 15,0-4-78-15,0 0-58 16,0-11-79-16,9-11-357 0</inkml:trace>
          <inkml:trace contextRef="#ctx0" brushRef="#br0" timeOffset="178832.7279">21161 75 1300 0,'0'0'300'0,"0"0"206"0,0 0-320 16,0 0-82-16,0 0-8 15,174-135-8-15,-101 124-18 16,-4 9-26-16,-4 2-23 15,-14 8-13-15,-14 22-7 16,-16 10 6-16,-14 4-6 16,-7 4-2-16,-10-2-9 15,-24-2 10-15,-5-7 14 16,-1-3-14-16,11-12-12 16,8-5-5-16,11-13-15 15,10-1-19-15,0-1-46 16,34-2 16-16,11 4 55 0,7 2 19 15,0 5 6 1,-4 2 1-16,-11 6 0 0,-13 7 110 16,-14 3-42-16,-10 2-25 15,-10 5-11-15,-27-2 11 16,-5-5-12-16,2 0-11 16,6-10-20-16,5-11 11 15,8-8-5-15,2 0-6 16,4-8-47-16,9-13-30 15,3 1-45-15,3 1-124 16,0 2-377-16,9 7-576 0</inkml:trace>
        </inkml:traceGroup>
        <inkml:traceGroup>
          <inkml:annotationXML>
            <emma:emma xmlns:emma="http://www.w3.org/2003/04/emma" version="1.0">
              <emma:interpretation id="{B7B4904C-94F2-43AC-9115-DED10D708515}" emma:medium="tactile" emma:mode="ink">
                <msink:context xmlns:msink="http://schemas.microsoft.com/ink/2010/main" type="inkWord" rotatedBoundingBox="23707,323 25831,326 25830,976 23706,973"/>
              </emma:interpretation>
              <emma:one-of disjunction-type="recognition" id="oneOf8">
                <emma:interpretation id="interp8" emma:lang="" emma:confidence="1">
                  <emma:literal/>
                </emma:interpretation>
              </emma:one-of>
            </emma:emma>
          </inkml:annotationXML>
          <inkml:trace contextRef="#ctx0" brushRef="#br0" timeOffset="179769.9806">23183-126 1500 0,'0'0'373'0,"0"0"221"0,0 0-410 16,0 0-58-16,0 0-13 15,0 0-58-15,0 0-55 16,8-30-15-16,8 59 10 15,0 8 5-15,-5 12 2 16,-1 7 7-16,-10 1-9 16,0-1 0-16,0 3-21 15,-19-5 6-15,-5-4-11 16,-4-6 8-16,1-9-39 16,-4-8 0-16,2-7-4 15,0-6-16-15,5-9 17 0,6-5 32 16,2 0 28-16,8 0 8 15,5 0 44-15,3 0 21 16,0 0 13-16,11-5-45 16,15-1-13-16,-2 3-27 15,3 0-1-15,1 3-8 16,-7 0-50-16,9 0-130 16,-9 0-174-16,0-2-417 0</inkml:trace>
          <inkml:trace contextRef="#ctx0" brushRef="#br0" timeOffset="180325.9359">23597 55 1587 0,'0'0'273'15,"0"0"210"-15,0 0-397 16,0 0-33-16,0 0-10 15,0 0-43-15,0 0-16 16,-55 8-21-16,70 28-7 16,6 8 44-16,6 0 2 15,-6 5 9-15,-8 1-11 16,-10-4 0-16,-3-2 7 16,0-3 2-16,-21-8 11 0,-1-12-8 15,1-4 1-15,6-11-1 16,6-6 10-16,5 0-5 15,4 0 2-15,0-12-19 16,28-5-34-16,15-2 10 16,12-2-16-16,8 2 40 15,8-1 0-15,-5 4 22 16,2 2-12-16,-7-2 4 16,-8-1-5-16,-6-2-2 15,-8-3-5-15,-15 0-2 16,-8 3-1-16,-16 0 1 15,0 5 19-15,-6 7 6 16,-25 7-11-16,-5 0 11 16,-7 6 3-16,1 18-5 15,5 5-10-15,6 4 11 0,13-3-18 16,12 1 13-16,6-7-18 16,0-5 13-16,16-2-14 15,10-6 15-15,6-3-5 16,-3-5-10-16,-3-3-59 15,3 0-100-15,-5-11-331 16,-5-5-393-16</inkml:trace>
          <inkml:trace contextRef="#ctx0" brushRef="#br0" timeOffset="180889.9953">24376 241 1495 0,'0'0'735'16,"0"0"-355"-16,0 0-88 0,0 0-212 16,0 0-70-16,0 0-4 15,0 0 0-15,14 88-6 16,-4-55-12-16,-2-5-10 16,2-12-8-16,-1-5-9 15,1-9 11-15,1-2 28 16,5 0 1-16,-1-10 13 15,3-13 9-15,6-4-5 16,0-3 9-16,2-2 0 16,1 1-19-16,-3 8 25 0,-3 11 8 15,-3 5 0 1,-2 7-25-16,2 0-16 0,0 10 0 16,1 14 1-16,2 0 10 15,0 7-5-15,-3-4 0 16,1-1 1-16,-1-7-1 15,-5-7-4-15,1-7-1 16,-1-1 10-16,2-4 1 16,6 0 6-16,6 0 0 15,4-14 0-15,2-5 12 16,-2 2-9-16,-7 4 1 16,-11 5-11-16,-8 8-11 15,-2 0 0-15,-3 5-6 16,3 17 6-16,1 6 9 15,2 1 2-15,-1-3-2 0,5-7-3 16,-4-6-1-16,0-4-5 16,-6-7-55-16,0-2-82 15,0 0-72-15,-3 0-111 16,-13 0-469-16</inkml:trace>
        </inkml:traceGroup>
        <inkml:traceGroup>
          <inkml:annotationXML>
            <emma:emma xmlns:emma="http://www.w3.org/2003/04/emma" version="1.0">
              <emma:interpretation id="{7EC68272-71EC-4EB4-AC79-907951C99D90}" emma:medium="tactile" emma:mode="ink">
                <msink:context xmlns:msink="http://schemas.microsoft.com/ink/2010/main" type="inkWord" rotatedBoundingBox="27055,591 28627,593 28626,1040 27054,1038"/>
              </emma:interpretation>
              <emma:one-of disjunction-type="recognition" id="oneOf9">
                <emma:interpretation id="interp9" emma:lang="" emma:confidence="0">
                  <emma:literal>200</emma:literal>
                </emma:interpretation>
                <emma:interpretation id="interp10" emma:lang="" emma:confidence="0">
                  <emma:literal>20 o</emma:literal>
                </emma:interpretation>
                <emma:interpretation id="interp11" emma:lang="" emma:confidence="0">
                  <emma:literal>20 °</emma:literal>
                </emma:interpretation>
                <emma:interpretation id="interp12" emma:lang="" emma:confidence="0">
                  <emma:literal>20 º</emma:literal>
                </emma:interpretation>
                <emma:interpretation id="interp13" emma:lang="" emma:confidence="0">
                  <emma:literal>20 O</emma:literal>
                </emma:interpretation>
              </emma:one-of>
            </emma:emma>
          </inkml:annotationXML>
          <inkml:trace contextRef="#ctx0" brushRef="#br0" timeOffset="182519.1671">26442 178 540 0,'0'0'263'0,"0"0"11"16,0 0-65-1,0 0-60-15,0 0 26 0,0 0-25 16,0 0-33-16,-12-14 3 16,12 14 3-16,-3-2 13 15,3 2-9-15,0-3-17 16,0 3-12-16,0-2-13 16,0-4-4-16,6 0-23 15,12-1-45-15,9-3-1 16,7 3 3-16,0 2 2 15,-4 1-1-15,-5 4 0 16,-11 0-16-16,-4 0 0 16,-10 0-23-16,0 0 8 15,0 16 3-15,-18 7 12 0,-19 2 8 16,-8 2 1-16,-5 4 10 16,5-5-12-16,6 1-6 15,8 2 2-15,15-8-3 16,8 1-13-16,8-3-7 15,0-2 9-15,0 0 11 16,8-1 26-16,15-5-1 16,1 0 12-16,0-6-4 15,0-2-12-15,1-3-21 16,2 0-33-16,7 0-103 16,-5-8-336-16,-5-3-525 0</inkml:trace>
          <inkml:trace contextRef="#ctx0" brushRef="#br0" timeOffset="182876.5283">26871 253 1294 0,'0'0'300'16,"0"0"95"-16,0 0-278 15,0 0-63-15,0 0 38 16,0 0 26-16,0 0-38 16,-40 159-16-16,40-125-7 0,26-3-14 15,6-7-10-15,10-7-9 16,2-11 7-16,-1-6-10 16,-4 0-17-16,-5-23-4 15,-10-7-9-15,-6-5 8 16,-9-4-4-16,-9 1 5 15,0 8 9-15,-12 5-8 16,-21 12-1-16,-7 13-13 16,-2 0 1-16,5 2-88 15,9 23-161-15,14 0-449 16,14-9-775-16</inkml:trace>
          <inkml:trace contextRef="#ctx0" brushRef="#br0" timeOffset="183210.6689">27626 287 1045 0,'0'0'648'16,"0"0"-436"-16,0 0 30 15,0 0-169-15,0 0 24 16,0 0-17-16,-95 154-18 15,95-118 3-15,0-3 1 16,24-6-10-16,13-10-17 16,6-11-12-16,6-6-27 0,6 0 0 15,0-31-18-15,-7-4-6 16,-11-9 23 0,-13-5 1-16,-19-3 38 0,-5-4 13 15,-8 6 1-15,-26 8-15 16,-3 12-19-16,-2 6-18 15,4 17-11-15,-15 7-129 16,11 17-172-16,8 4-519 0</inkml:trace>
        </inkml:traceGroup>
      </inkml:traceGroup>
      <inkml:traceGroup>
        <inkml:annotationXML>
          <emma:emma xmlns:emma="http://www.w3.org/2003/04/emma" version="1.0">
            <emma:interpretation id="{77676F5A-3844-4408-8154-12B2B1E0BE65}" emma:medium="tactile" emma:mode="ink">
              <msink:context xmlns:msink="http://schemas.microsoft.com/ink/2010/main" type="line" rotatedBoundingBox="2028,1267 4543,1176 4562,1670 2046,1762"/>
            </emma:interpretation>
          </emma:emma>
        </inkml:annotationXML>
        <inkml:traceGroup>
          <inkml:annotationXML>
            <emma:emma xmlns:emma="http://www.w3.org/2003/04/emma" version="1.0">
              <emma:interpretation id="{DD932120-2349-454F-B990-59A86DBDDEA0}" emma:medium="tactile" emma:mode="ink">
                <msink:context xmlns:msink="http://schemas.microsoft.com/ink/2010/main" type="inkWord" rotatedBoundingBox="2028,1267 4543,1176 4562,1670 2046,1762"/>
              </emma:interpretation>
            </emma:emma>
          </inkml:annotationXML>
          <inkml:trace contextRef="#ctx0" brushRef="#br0" timeOffset="3498.6111">3832 888 948 0,'0'0'237'16,"0"0"-47"-16,0 0-43 15,-195 49-15-15,116-33 41 16,-12-2-11-16,-12 0-5 16,-41 5-62-16,-54 6-10 15,-58 10-9-15,-26 11-36 0,4 0-22 16,35 0-11-16,75-17-6 15,49-8 1-15,50-6 4 16,27-7-6-16,11-4 1 16,15-4-1-16,16 0-18 15,34-8-151-15,27-13-222 16,9-10-258-16</inkml:trace>
          <inkml:trace contextRef="#ctx0" brushRef="#br0" timeOffset="3822.0343">3364 1060 1016 0,'0'0'230'15,"0"0"1"-15,0 0 0 16,0 0-23-16,-200 72 24 16,107-59-73-16,-44-2-46 15,-43-8-58-15,10-3-31 16,18 0-13-16,20 0-10 16,38-7-1-16,3-5-26 15,3-3-47-15,30 11-14 0,21 4 9 16,37 0-88-1,0 19-359-15,4 5 124 0</inkml:trace>
          <inkml:trace contextRef="#ctx0" brushRef="#br0" timeOffset="4171.2096">2732 736 1430 0,'0'0'330'16,"0"0"7"-16,-227 10-120 16,53-1-66-16,-54 14-24 15,-19 4-47-15,38 3-52 16,59-2-28-16,71-9-6 16,27-6-29-16,12-1-10 15,32-1-58-15,5-1-258 16,3-7-519-16</inkml:trace>
        </inkml:traceGroup>
      </inkml:traceGroup>
    </inkml:traceGroup>
    <inkml:traceGroup>
      <inkml:annotationXML>
        <emma:emma xmlns:emma="http://www.w3.org/2003/04/emma" version="1.0">
          <emma:interpretation id="{F20DD29E-88CB-41E0-9C02-222F1FE8139E}" emma:medium="tactile" emma:mode="ink">
            <msink:context xmlns:msink="http://schemas.microsoft.com/ink/2010/main" type="paragraph" rotatedBoundingBox="7694,2201 28619,601 28775,2641 7850,4241" alignmentLevel="2"/>
          </emma:interpretation>
        </emma:emma>
      </inkml:annotationXML>
      <inkml:traceGroup>
        <inkml:annotationXML>
          <emma:emma xmlns:emma="http://www.w3.org/2003/04/emma" version="1.0">
            <emma:interpretation id="{4EB3382C-1419-456C-AB65-AF357AF70304}" emma:medium="tactile" emma:mode="ink">
              <msink:context xmlns:msink="http://schemas.microsoft.com/ink/2010/main" type="line" rotatedBoundingBox="7694,2201 28619,601 28775,2641 7850,4241"/>
            </emma:interpretation>
          </emma:emma>
        </inkml:annotationXML>
        <inkml:traceGroup>
          <inkml:annotationXML>
            <emma:emma xmlns:emma="http://www.w3.org/2003/04/emma" version="1.0">
              <emma:interpretation id="{2F7C4461-D0DC-4BE7-9525-280273DBE473}" emma:medium="tactile" emma:mode="ink">
                <msink:context xmlns:msink="http://schemas.microsoft.com/ink/2010/main" type="inkWord" rotatedBoundingBox="7698,2250 10385,2045 10498,3515 7810,3720"/>
              </emma:interpretation>
              <emma:one-of disjunction-type="recognition" id="oneOf10">
                <emma:interpretation id="interp14" emma:lang="" emma:confidence="1">
                  <emma:literal/>
                </emma:interpretation>
              </emma:one-of>
            </emma:emma>
          </inkml:annotationXML>
          <inkml:trace contextRef="#ctx0" brushRef="#br1" timeOffset="429655.0464">8976 1644 1018 0,'0'0'327'15,"0"0"37"-15,0 0-91 0,0 0-51 16,0 0-35-16,0 0-34 15,0 0-37-15,0-26-22 16,0 26-12-16,-16 6-37 16,-5 27-26-16,-10 19-13 15,-9 18 42-15,4 7 18 16,6 2-20-16,12-4 0 16,18-15-17-16,0-11-13 15,15-13 1-15,25-17-10 16,10-18-1-16,8-1-5 15,0-23 0-15,-3-21-1 0,-15-4 0 16,-19-5 0 0,-21 7 0-16,0 10-6 0,-27 12 4 15,-15 15-14-15,-10 9-29 16,2 10-42-16,5 32-22 16,18 26-78-16,12-10-176 15,15-12-528-15</inkml:trace>
          <inkml:trace contextRef="#ctx0" brushRef="#br1" timeOffset="430698.4748">9194 2578 1465 0,'0'0'507'16,"0"0"-185"-16,0 0-173 15,0 0-108-15,0 0 30 16,0 0 47-16,-60 202-34 16,26-128-26-16,0-9-31 15,10-10-11-15,6-16-8 16,9-15-8-16,9-15-3 0,0-9-35 16,0 0 11-16,0-39-28 15,16-15-52-15,5-21 19 16,8-11 38-16,5-5 26 15,3 9 24-15,0 14 43 16,-8 23 73-16,0 24-22 16,-11 21-59-16,-1 6-28 15,-1 37 9-15,-4 13 8 16,-3 9-10-16,1 0-13 16,-2-5 1-16,2-2-2 15,-2-6-32-15,2-8-56 16,-4-4-62-16,-6-11-102 15,0-6-134-15,0-10-202 16,-13-6-659-16</inkml:trace>
          <inkml:trace contextRef="#ctx0" brushRef="#br1" timeOffset="430851.3812">9152 2815 1679 0,'0'0'695'16,"0"0"-505"-16,0 0-64 15,0 0-110-15,192-40-16 16,-138 40-268-16,-10 0-842 0</inkml:trace>
          <inkml:trace contextRef="#ctx0" brushRef="#br1" timeOffset="429995.0989">9347 1799 929 0,'0'0'1001'16,"0"0"-857"-16,0 0 38 16,0 0-69-16,0 0 23 15,-13 172-43-15,13-133-46 16,24-12-20-16,16-14-13 16,12-13-7-16,3-2-6 15,6-30-1-15,-9-16-1 16,-12-4-1-16,-19-2 2 0,-18 2 10 15,-3 5 41 1,-22 15 31-16,-20 10-31 0,-10 22-51 16,0 0-54-16,-6 44-76 15,15 2-133-15,14-6-501 0</inkml:trace>
          <inkml:trace contextRef="#ctx0" brushRef="#br1" timeOffset="428233.0961">8020 1796 1209 0,'0'0'311'0,"0"0"94"15,0 0-154-15,0 0-124 16,0 0 34-16,0 0 13 16,0 0-23-16,90 148-57 15,-77-88-16-15,0 3-6 16,-2-8-40-16,-1-6-20 15,-5-8-12-15,1-9-24 16,-2-7-97-16,-4-11-86 16,0-12-257-16,-7-2-179 0,-11 0-171 15</inkml:trace>
          <inkml:trace contextRef="#ctx0" brushRef="#br1" timeOffset="428400.9916">7946 2070 1614 0,'0'0'656'16,"0"0"-383"-16,0 0-72 15,156-30-109-15,-96 30-35 16,-5 0-57-16,6 27-105 16,-16 2-366-16,-11-3-683 0</inkml:trace>
          <inkml:trace contextRef="#ctx0" brushRef="#br1" timeOffset="432980.5109">7082 2687 1046 0,'0'0'294'16,"0"0"-12"-16,0 0-40 16,0 0-119-16,0 0 47 15,0 0-31-15,0 0-54 16,140-65-41-16,-103 65-2 0,2 9 1 15,-5 18 4 1,-4 12 7-16,-9-1-2 0,-5 3 3 16,-4-3 5-16,-6-2 1 15,-3-7-31-15,0 2-15 16,-3-6-6-16,0-4-8 16,0 3 0-16,0 0 7 15,-19 2 5-15,-10 1 5 16,-8-1-6-16,-3-3-6 15,4-4-4-15,5-5-1 16,9-3 8-16,8-3-1 16,4-3-8-16,5-1 6 15,-1-2-6-15,-1 4 0 16,-4 1 0-16,-2 2-1 16,-2 2-13-16,3-3-1 0,0 0 9 15,2-2 5-15,7-3-6 16,3-3-8-16,0 2-2 15,0-2 8-15,0 0 9 16,0 0 1-16,10 0 11 16,1 0-1-16,7 0-10 15,1 0 1-15,2 0-1 16,0 0 0-16,4 0 0 16,2 0-1-16,4-2-1 15,-4-12-8-15,-3-1 8 16,-3-4 0-16,-5-4 1 15,-3-4 1-15,-5-3 1 16,2-6-1-16,-2-4 1 0,2 4 4 16,2 0-5-16,-3 3 7 15,-3 8-7-15,-3 6 14 16,-3 7 6-16,0 5 0 16,-11 2-12-16,-11 1-2 15,-6-1-6-15,1-1 0 16,6-1-1-16,0-2 1 15,8 2-1-15,3-2-24 16,8 1-10-16,2 6-41 16,0 2-82-16,0 0-217 15,0 0-621-15</inkml:trace>
          <inkml:trace contextRef="#ctx0" brushRef="#br1" timeOffset="427643.0041">7082 2762 1162 0,'0'0'701'0,"0"0"-467"16,0 0 16-16,0 0-148 16,0 0 5-16,0 0-7 15,171-131-47-15,-126 131-29 16,-8 0-15-16,-7 10-9 0,-12 20 1 15,-8 6 0 1,-10 4 5-16,0-4-5 0,-7-3 16 16,-11-8-4-16,9-11-13 15,9-7-3-15,0-3-19 16,6-1-7-16,30-3 19 16,4 0 10-16,7 0 8 15,-8 0-7-15,-12 3 8 16,-12 6 0-16,-9 6 3 15,-6 1 8-15,0 7 15 16,-13-2 0-16,-8-2-13 16,3-5-20-16,4-4-2 15,-2-6-23-15,11-3-35 16,-3-1-46-16,8 4-140 16,0 2-454-16,0-4-643 0</inkml:trace>
          <inkml:trace contextRef="#ctx0" brushRef="#br1" timeOffset="432233.154">7077 2674 1365 0,'0'0'405'0,"0"0"-4"0,0 0-192 15,0 0-134-15,0 0 26 16,0 0 25-16,0 0-46 16,103 180-19-16,-92-127-20 15,-4-10-3-15,-4-5-14 16,-3-11-12-16,0-10-3 15,0-10-9-15,0-3-26 16,0-4-18-16,3 0-40 16,2-14-92-16,2-12-483 15,-1-1-449-15</inkml:trace>
          <inkml:trace contextRef="#ctx0" brushRef="#br1" timeOffset="427233.1841">7174 2814 1820 0,'0'0'615'0,"0"0"-444"16,0 0-101-16,0 0-11 15,-22 144 19-15,16-84-21 16,3-2-34-16,3-9-15 15,0-7-8-15,0-11-14 16,0-11-30-16,0-6-59 16,0-14-113-16,0 0-265 15,-6 0-171-15</inkml:trace>
        </inkml:traceGroup>
        <inkml:traceGroup>
          <inkml:annotationXML>
            <emma:emma xmlns:emma="http://www.w3.org/2003/04/emma" version="1.0">
              <emma:interpretation id="{8123373F-70A2-4B32-B18D-359D6D9F2037}" emma:medium="tactile" emma:mode="ink">
                <msink:context xmlns:msink="http://schemas.microsoft.com/ink/2010/main" type="inkWord" rotatedBoundingBox="10869,2185 13546,1980 13652,3358 10975,3563"/>
              </emma:interpretation>
              <emma:one-of disjunction-type="recognition" id="oneOf11">
                <emma:interpretation id="interp15" emma:lang="" emma:confidence="1">
                  <emma:literal/>
                </emma:interpretation>
              </emma:one-of>
            </emma:emma>
          </inkml:annotationXML>
          <inkml:trace contextRef="#ctx0" brushRef="#br1" timeOffset="434860.752">10166 1906 1832 0,'0'0'325'0,"0"0"-128"15,0 0-26-15,0 0-42 16,216 27-38-16,-137-18-85 16,15 7-6-16,-22-5-144 15,-16 1-469-15</inkml:trace>
          <inkml:trace contextRef="#ctx0" brushRef="#br1" timeOffset="434654.1269">10424 1770 725 0,'0'0'254'16,"0"0"-15"-16,0 0 1 15,0 0-10-15,0 0 16 16,0 0-2-16,0 0-43 16,3-86-32-16,-3 86-36 15,0 0-54-15,0 26-47 16,0 12-2-16,3 10 45 15,0 8-2-15,-3-6-23 0,2 0-13 16,3-8-18-16,-5-4-10 16,3-9-3-16,-3-3-6 15,0-7-39-15,0-8-42 16,0-5-37-16,0-6-42 16,0 0-54-16,0 0-148 15,0-14-672-15</inkml:trace>
          <inkml:trace contextRef="#ctx0" brushRef="#br1" timeOffset="438132.1211">10872 1750 1423 0,'0'0'385'0,"0"0"-60"16,0 0-69-16,0 0-148 15,0 0-35-15,182-19-48 16,-158 41-13-16,-9 12 1 16,-12 6 10-16,-3 4 13 0,0 2 19 15,-24-2-6 1,0-6-6-16,3-8-22 0,8-8-10 15,13-8-11-15,0-6 0 16,0-3-6-16,27-5 6 16,13 0 0-16,3 0 0 15,5-5-60-15,10-19-129 16,-15 2-409-16,-9-4-749 0</inkml:trace>
          <inkml:trace contextRef="#ctx0" brushRef="#br1" timeOffset="438457.1683">11386 1789 1607 0,'0'0'547'0,"0"0"-290"16,0 0-104-16,0 0-128 15,0 0 17-15,0 0 20 16,0 0-18-16,0 153-10 15,12-126-9-15,12-8-5 16,3-11 2-16,7-8 4 16,3 0-4-16,2-15-3 15,-2-18-8-15,-10-6-5 16,-9-2 1-16,-15 0-1 16,-3 1 5-16,-14 6-1 15,-23 12-4-15,-9 11-6 0,-2 11-10 16,1 6-34-16,12 26-27 15,16 16-86-15,12-5-185 16,7-13-456-16</inkml:trace>
          <inkml:trace contextRef="#ctx0" brushRef="#br1" timeOffset="438770.8654">11815 1737 9 0,'0'0'2057'0,"0"0"-1709"0,0 0-172 15,0 0-120-15,0 0-5 16,0 0 3-16,37 138-20 16,-11-107-16-16,8-8-6 15,6-14-3-15,2-9 6 16,0 0 1-16,-2-13-7 15,-3-25-9-15,-6-7-1 16,-13-8 1-16,-12-5 0 16,-6 3 24-16,0 7 6 15,-24 14-2-15,-13 24-28 16,-8 10-33-16,-31 49-132 16,8 5-443-16,7-2-817 0</inkml:trace>
          <inkml:trace contextRef="#ctx0" brushRef="#br1" timeOffset="439223.164">11547 2604 1577 0,'0'0'736'0,"0"0"-567"16,0 0-43-16,0 0-72 15,0 0 4-15,9 163-27 16,3-110-17-16,-2-3-14 15,-5-9-14-15,-2-9-25 16,0-10-50-16,-3-22-110 0,0 0-153 16,0-3-221-16</inkml:trace>
          <inkml:trace contextRef="#ctx0" brushRef="#br1" timeOffset="439793.3437">11547 2527 1532 0,'0'0'702'0,"0"0"-450"15,0 0-35-15,0 0-120 16,0 0-3-16,0 0 21 16,192-132-51-16,-150 132-40 0,-11 0-13 15,-10 23-11 1,-12 12 1-16,-9 5 7 0,0 3-8 15,-19 1 0-15,-13-3 0 16,1-5-1-16,7-12-5 16,5-5-18-16,14-8-13 15,5-5-14-15,0-4-3 16,3 4 33-16,18-4 21 16,6 3 16-16,4 1 9 15,-5 4-7-15,-7 3-10 16,-9 6-7-16,-7 5-1 15,-3 2 6-15,-3 8 24 0,-23-3 15 16,-1 0-20-16,-2-11-5 16,-2-4-10-16,7-6 1 15,-2-10 7-15,5 0-8 16,7 0-10-16,10-17-114 16,4 5-153-16,0-1-488 0</inkml:trace>
          <inkml:trace contextRef="#ctx0" brushRef="#br1" timeOffset="440470.6661">12500 2073 1482 0,'0'0'752'15,"0"0"-431"-15,0 0-88 16,0 0-118-16,0 0 24 15,0 0-36-15,203 0-103 16,-130 4-6-16,-15 9-223 16,-18 3-439-16</inkml:trace>
          <inkml:trace contextRef="#ctx0" brushRef="#br1" timeOffset="440303.2513">12663 1789 121 0,'0'0'1029'0,"0"0"-784"0,0 0 130 16,0 0-91-16,0 0-8 15,0 0-98-15,0 0-84 16,37 17 29-16,-30 31 10 16,-4 10-1-16,0 2-50 15,-3-3-40-15,0-2-23 16,0-9-7-16,0-7-12 16,0-5-22-16,0-11-93 15,0-6-81-15,0-15-142 16,0-2-381-16,-3 0-136 0</inkml:trace>
        </inkml:traceGroup>
        <inkml:traceGroup>
          <inkml:annotationXML>
            <emma:emma xmlns:emma="http://www.w3.org/2003/04/emma" version="1.0">
              <emma:interpretation id="{36EB0F24-E605-4801-92AD-AC50EBD9BDF0}" emma:medium="tactile" emma:mode="ink">
                <msink:context xmlns:msink="http://schemas.microsoft.com/ink/2010/main" type="inkWord" rotatedBoundingBox="14016,2146 16420,1962 16543,3576 14140,3760"/>
              </emma:interpretation>
              <emma:one-of disjunction-type="recognition" id="oneOf12">
                <emma:interpretation id="interp16" emma:lang="" emma:confidence="1">
                  <emma:literal/>
                </emma:interpretation>
              </emma:one-of>
            </emma:emma>
          </inkml:annotationXML>
          <inkml:trace contextRef="#ctx0" brushRef="#br1" timeOffset="442976.5997">13814 1687 1137 0,'0'0'387'0,"0"0"-69"16,0 0-164-1,0 0 12-15,0 0 59 0,97 153-71 16,-63-95-68-16,-7-4-38 16,-9 2-9-16,-5-13-9 15,-13-4 3-15,0-12-14 16,0-4 5-16,-3-13 1 15,-18-8-8-15,-7-2-17 16,-9 0-69-16,-14-49-153 16,9 2-271-16,3-1-372 0</inkml:trace>
          <inkml:trace contextRef="#ctx0" brushRef="#br1" timeOffset="443134.569">13890 1748 1207 0,'0'0'656'0,"0"0"-288"0,0 0-46 15,0 0-197-15,180-38-62 16,-144 38-63-16,1 0-63 16,-13 4-239-16,-9 13-484 0</inkml:trace>
          <inkml:trace contextRef="#ctx0" brushRef="#br1" timeOffset="443417.5469">14387 1674 1209 0,'0'0'271'0,"0"0"62"0,0 0-146 15,-7 142 3-15,7-92-30 16,0-10-50-16,13-4-31 15,14-14-9-15,9-9-8 16,7-13-7-16,1 0-17 16,-2-13-12-16,-5-20-11 15,-11-6 3-15,-10-4-3 16,-16 0-15-16,0-5-7 16,-28 10-38-16,-17 13-68 15,-22 25-75-15,9 0-163 0,12 17-348 16</inkml:trace>
          <inkml:trace contextRef="#ctx0" brushRef="#br1" timeOffset="442628.448">13306 1775 1262 0,'0'0'376'15,"0"0"-30"-15,0 0-173 16,0 0-108-16,0 0 32 15,0 0 39-15,192-121-17 0,-147 115-36 16,-11 6-46 0,-10 0-16-16,-11 16-3 0,-8 15 11 15,-5 7 8-15,0 6 3 16,-11 2-10-16,-17-1 0 16,-5-1-11-16,-1-4-1 15,6-6-10-15,11-7-7 16,7-8-1-16,10-2-2 15,0-10-8-15,0-2 10 16,19-1 20-16,5-4 5 16,4 0-25-16,1 0-3 15,0 0-103-15,7-4-94 16,-6-8-398-16,-6-3-507 0</inkml:trace>
          <inkml:trace contextRef="#ctx0" brushRef="#br1" timeOffset="444065.1643">13474 2494 1122 0,'0'0'226'16,"0"0"-9"-16,0 0-35 15,0 0-64-15,0 0 102 16,0 0-28-16,197-95-25 16,-65 79 7-16,-2 1-7 15,16 2-24-15,3 3-36 0,-34 0-51 16,-2 9-38-16,-26 1-18 16,-27 0 0-16,-23 0-16 15,-20 0-71-15,-13 0-73 16,-4 7-56-16,-18 1-158 15,-8-2-273-15</inkml:trace>
          <inkml:trace contextRef="#ctx0" brushRef="#br1" timeOffset="448755.1282">14341 2788 755 0,'0'0'180'0,"0"0"14"16,0 0-46-16,0 0-6 0,0 0 28 15,0 0 9 1,0 0-24-16,0-33-14 0,0 26-1 16,-6-3 0-16,-4 3-21 15,2-2-14-15,-8 4-11 16,1-1-39-16,-7 3-8 16,-2 3-25-16,-2 0-13 15,-8 0-8-15,-3 14 1 16,3 12 4-16,2 3 1 15,1 9 5-15,9 8 9 16,4 4 12-16,15 4-2 16,3 3-5-16,3-1-5 0,31-9 7 15,8-7-8 1,8-12-10-16,0-11-9 0,3-12 0 16,-11-5-1-16,-8-3 0 15,-10-25 1-15,-9-4 4 16,-15-9-5-16,0 2-1 15,-2 1 0-15,-24 9 1 16,-3 10 6-16,0 7-4 16,3 12-2-16,4 0-14 15,1 31-74-15,11 32-127 16,5-10-315-16,5-3-709 0</inkml:trace>
          <inkml:trace contextRef="#ctx0" brushRef="#br1" timeOffset="449604.317">15209 2097 1292 0,'0'0'407'16,"0"0"-34"-16,0 0-83 15,158 0-88-15,-94 0-35 16,2 0-64-16,-4 4-62 15,-11 4-29-15,-9-3-12 16,-11 4-38-16,-12-4-81 0,-19 3-152 16,0 1-399-1,0-7-334-15</inkml:trace>
          <inkml:trace contextRef="#ctx0" brushRef="#br1" timeOffset="449787.8754">15373 2391 1679 0,'0'0'499'0,"0"0"-174"15,0 0-67-15,158 0-152 16,-97 0-75-16,15 0-31 16,-18 0-277-16,-13 0-799 0</inkml:trace>
        </inkml:traceGroup>
        <inkml:traceGroup>
          <inkml:annotationXML>
            <emma:emma xmlns:emma="http://www.w3.org/2003/04/emma" version="1.0">
              <emma:interpretation id="{9200BAC8-35B3-4605-B455-A8117097BDDD}" emma:medium="tactile" emma:mode="ink">
                <msink:context xmlns:msink="http://schemas.microsoft.com/ink/2010/main" type="inkWord" rotatedBoundingBox="17024,2387 19178,2223 19224,2823 17069,2988">
                  <msink:destinationLink direction="with" ref="{016EC429-E661-4BCE-B5F0-C3A940F05318}"/>
                </msink:context>
              </emma:interpretation>
              <emma:one-of disjunction-type="recognition" id="oneOf13">
                <emma:interpretation id="interp17" emma:lang="" emma:confidence="1">
                  <emma:literal/>
                </emma:interpretation>
              </emma:one-of>
            </emma:emma>
          </inkml:annotationXML>
          <inkml:trace contextRef="#ctx0" brushRef="#br1" timeOffset="453882.2315">18078 1917 1741 0,'0'0'515'16,"0"0"-325"-16,0 0-89 15,0 0-40-15,0 0 21 16,-27 175 3-16,27-120-44 16,10-9-12-16,25-7-11 15,9-15 14-15,4-15 7 0,10-9-7 16,0-10-13-1,0-32-19-15,-6-12-10 0,-13-8-16 16,-18 2-5-16,-21 5 31 16,0 9 0-16,-42 12 13 15,-16 22-13-15,-46 12-71 16,16 27-177-16,9 6-754 0</inkml:trace>
          <inkml:trace contextRef="#ctx0" brushRef="#br1" timeOffset="452705.5879">16713 1945 789 0,'0'0'239'15,"0"0"-89"-15,0 0 39 16,0 0-85-16,0 0 85 16,0 0-21-16,0 0-46 15,0-28-19-15,0 23 11 16,0 2 7-16,-5-4 8 15,5 3-25-15,-3 1-30 16,-2 0-8-16,-1 3-10 16,-4 0-21-16,-5 0-19 0,-9 0-15 15,-13 17-1-15,-2 10 0 16,-7 6 11-16,1 8 8 16,6 3-1-16,2 5 11 15,6 0-14-15,12 4 14 16,14-3-9-16,5-6-5 15,0-8-2-15,13-5 1 16,16-6-1-16,8-12 1 16,-3-7-2-16,-2-6-3 15,-1 0 0-15,-9-13-9 16,-14-10 0-16,-8-2-11 16,0 1 4-16,-8 5 6 15,-24 4-8-15,-3 11-2 0,-4 4-2 16,-1 0-37-1,6 14-74-15,16 15-136 0,12-1-347 16,6-8-324-16</inkml:trace>
          <inkml:trace contextRef="#ctx0" brushRef="#br1" timeOffset="453059.17">16892 1929 988 0,'0'0'584'0,"0"0"-341"0,0 0-4 16,0 0-105-16,0 0 0 15,-24 144-19-15,35-84-22 16,13 3-29-16,4-4-22 16,-6-8-21-16,-4-5 0 15,-10-7-2-15,-8-9-1 16,0-8 19-16,0-8 24 16,-24-9-11-16,-7-5-10 0,-1 0-40 15,-2-21-48 1,-3-42-134-16,10 3-191 0,9 2-449 0</inkml:trace>
          <inkml:trace contextRef="#ctx0" brushRef="#br1" timeOffset="453210.9692">16979 2017 671 0,'0'0'1028'0,"0"0"-656"16,0 0 110-16,0 0-328 15,156-18-36-15,-117 13-49 16,-2-1-69-16,5 4-145 15,-8 2-311-15,-10-4-374 0</inkml:trace>
          <inkml:trace contextRef="#ctx0" brushRef="#br1" timeOffset="453538.3425">17637 1806 1431 0,'0'0'563'16,"0"0"-226"-16,0 0-159 15,0 0-121-15,0 0 23 16,0 0 20-16,-116 171-9 16,85-102-30-16,7-4-29 15,9-4-2-15,12-13-8 16,3-8-7-16,0-13-13 0,24-13-2 15,7-14 0 1,9 0 6-16,2-14-6 0,-5-18-18 16,-9-3-8-16,-17 3 19 15,-11 4-25-15,0 13 13 16,-15 6-30-16,-21 9-38 16,-4 0-25-16,-11 20-146 15,11 4-341-15,16-5-314 0</inkml:trace>
        </inkml:traceGroup>
        <inkml:traceGroup>
          <inkml:annotationXML>
            <emma:emma xmlns:emma="http://www.w3.org/2003/04/emma" version="1.0">
              <emma:interpretation id="{F2309B3D-F8DA-4DFB-9B4F-CD1A05210301}" emma:medium="tactile" emma:mode="ink">
                <msink:context xmlns:msink="http://schemas.microsoft.com/ink/2010/main" type="inkWord" rotatedBoundingBox="19609,1290 20892,1192 20956,2026 19673,2124"/>
              </emma:interpretation>
              <emma:one-of disjunction-type="recognition" id="oneOf14">
                <emma:interpretation id="interp18" emma:lang="" emma:confidence="1">
                  <emma:literal/>
                </emma:interpretation>
              </emma:one-of>
            </emma:emma>
          </inkml:annotationXML>
          <inkml:trace contextRef="#ctx0" brushRef="#br0" timeOffset="20484.6385">19265 782 1073 0,'0'0'307'0,"0"0"83"15,0 0-144 1,0 0-160-16,0 0 60 0,0 0 41 16,31 161-55-16,-28-96-47 15,-3 0-29-15,0 2-12 16,0-12-7-16,-13-9-25 15,2-12-12-15,-2-11-19 16,8-11-36-16,-2-11-67 16,1-1-86-16,0-5-104 15,3-11-557-15</inkml:trace>
          <inkml:trace contextRef="#ctx0" brushRef="#br0" timeOffset="20709.0524">18912 1087 742 0,'0'0'867'0,"0"0"-474"15,0 0-23-15,0 0-231 16,0 0-46-16,0 0 48 16,0 0-68-16,171 188-44 15,-134-140-29-15,-8-4-14 16,0-14-50-16,-8-10-30 15,3-18-101-15,21-16-54 16,-1-21-294-16,-5-10 3 0</inkml:trace>
          <inkml:trace contextRef="#ctx0" brushRef="#br0" timeOffset="20880.9357">19523 1090 1181 0,'0'0'480'16,"0"0"-6"-16,0 0-190 15,-74 146-139-15,40-88-24 16,6-8-40-16,6-4-43 16,8-11-38-16,4-14-19 15,8-7-79-15,2-14-63 16,0 0-77-16,5-20-430 0</inkml:trace>
          <inkml:trace contextRef="#ctx0" brushRef="#br0" timeOffset="21322.8241">20187 885 1275 0,'0'0'250'0,"0"0"123"15,0 0-185-15,0 0-125 0,0 0 8 16,0 0-12-16,0 0-10 16,-179 22-9-16,146 5 1 15,11 9 2-15,10 2-14 16,12 0-28-16,0 6-1 15,22-5 6-15,11-1 13 16,3-3-4-16,-2-5-6 16,-13-2-7-16,-8-4-2 15,-13-2 1-15,0 2 2 16,-16 5 44-16,-11-5 13 16,-1-2-10-16,1-8-15 15,3-3-23-15,9-8-12 0,5-3-53 16,7 0-49-1,3-20-149-15,0-10-413 0,0-6-98 0</inkml:trace>
          <inkml:trace contextRef="#ctx0" brushRef="#br0" timeOffset="21564.8891">20015 805 500 0,'0'0'750'0,"0"0"-250"15,0 0-23-15,0 0-294 16,0 0-102-16,0 0-25 16,0 0 63-16,21 159 14 15,-15-77-48-15,-4 7-24 16,-2-10-28-16,0-6-19 0,0-16-14 16,0-15-24-16,0-15-63 15,-2-19-59-15,2-8-39 16,0-21 19-16,0-23-333 15,2-6-289-15</inkml:trace>
          <inkml:trace contextRef="#ctx0" brushRef="#br0" timeOffset="21774.0548">20133 898 1260 0,'0'0'375'16,"0"0"227"-16,0 0-340 15,0 0-144-15,0 0-54 16,0 0-21-16,0 0 54 15,3 189 13-15,-3-101-35 0,-7 2-30 16,-4-8-32 0,5-8-7-16,2-16-6 0,4-17-52 15,0-17 1-15,0-12-117 16,0-12 12-16,0-12-140 16,0-12-491-16</inkml:trace>
        </inkml:traceGroup>
        <inkml:traceGroup>
          <inkml:annotationXML>
            <emma:emma xmlns:emma="http://www.w3.org/2003/04/emma" version="1.0">
              <emma:interpretation id="{8788BCFD-A1F5-48E2-9AA8-7FE1AE0522F7}" emma:medium="tactile" emma:mode="ink">
                <msink:context xmlns:msink="http://schemas.microsoft.com/ink/2010/main" type="inkWord" rotatedBoundingBox="21710,1483 22353,1433 22403,2095 21761,2144"/>
              </emma:interpretation>
              <emma:one-of disjunction-type="recognition" id="oneOf15">
                <emma:interpretation id="interp19" emma:lang="" emma:confidence="1">
                  <emma:literal/>
                </emma:interpretation>
              </emma:one-of>
            </emma:emma>
          </inkml:annotationXML>
          <inkml:trace contextRef="#ctx0" brushRef="#br0" timeOffset="185582.6426">21561 1066 633 0,'0'0'379'16,"0"0"-141"-16,0 0 72 15,0 0-151-15,0 0-32 16,0 0 2-16,0 0-15 0,-21-53-2 15,11 48-23-15,-3 0-18 16,2 0-12-16,-5 0 7 16,-2-2-4-16,-1 2-10 15,1 1-9-15,-3 4-10 16,-3 0-6-16,-3 0-12 16,-4 0-8-16,-3 9-7 15,-5 13 0-15,-4 6 0 16,4 4-1-16,2 6 1 15,3 4-1-15,5 5 0 16,5-1-9-16,5 0 1 0,9 4 9 16,10-4 5-1,0-3 16-15,10 0 8 0,20-6-17 16,9-1 1-16,11-3 2 16,1-9-9-16,4-5 6 15,0-8-5-15,-6-7 10 16,-4-4-16-16,-2 0 8 15,-12-15-9-15,-4-6-6 16,-9-4 6-16,-5 1-15 16,-8-4 8-16,-5 3-3 15,0 4 10-15,0 2 1 16,-10 2 0-16,-11 0 0 16,0 3-1-16,-6 4 0 15,-1-1-1-15,1 3-1 16,3 3 2-16,0-1 1 0,9 2-1 15,2 2 0 1,7 2 0-16,3 0 0 0,3 0-1 16,0 0-23-16,0 0-12 15,15 0 36-15,16 0 16 16,11 9 0-16,13-4 5 16,0-2 3-16,-4-1-1 15,-12-2-8-15,-10 0-7 16,-11 0-8-16,-12 0-1 15,-6 0-44-15,0 6-68 16,0-2-222-16,0 0-355 0</inkml:trace>
        </inkml:traceGroup>
        <inkml:traceGroup>
          <inkml:annotationXML>
            <emma:emma xmlns:emma="http://www.w3.org/2003/04/emma" version="1.0">
              <emma:interpretation id="{617BDA8B-FB2C-4B9A-B303-543B0750E2F3}" emma:medium="tactile" emma:mode="ink">
                <msink:context xmlns:msink="http://schemas.microsoft.com/ink/2010/main" type="inkWord" rotatedBoundingBox="22962,1544 26381,1283 26472,2474 23053,2736"/>
              </emma:interpretation>
              <emma:one-of disjunction-type="recognition" id="oneOf16">
                <emma:interpretation id="interp20" emma:lang="" emma:confidence="1">
                  <emma:literal/>
                </emma:interpretation>
              </emma:one-of>
            </emma:emma>
          </inkml:annotationXML>
          <inkml:trace contextRef="#ctx0" brushRef="#br0" timeOffset="188434.403">23070 1317 1217 0,'0'0'571'15,"0"0"-297"-15,0 0 37 16,0 0-204-16,0 0-49 16,0 0-30-16,0 0-7 15,174-150-12-15,-129 115-8 16,-6-4 6-16,-8 6 4 16,-12 3 2-16,-8 5 21 15,-8 9 3-15,-3 8 53 16,0 4-9-16,0 4-46 15,0 6-35-15,4 31-15 0,2 15 15 16,-1 11 27 0,1 4 29-16,-2 2-7 15,2-6 8-15,-3-7-20 0,0-6-16 16,-1-11-7-16,-2-8-14 16,0-12-8-16,5-6-75 15,-2-6-78-15,18-7-115 16,0 0-398-16,6-7-252 0</inkml:trace>
          <inkml:trace contextRef="#ctx0" brushRef="#br0" timeOffset="188926.3354">23940 1003 1332 0,'0'0'328'16,"0"0"35"-16,0 0-86 15,0 0-200-15,0 0-77 16,0 0-7-16,0 0 7 16,0 113 64-16,21-50-46 15,2 2 10-15,-5-3-11 16,-10-5-7-16,-8-3 5 16,0-11 3-16,-5-10 11 15,-14-11 7-15,4-12-8 16,2-10 2-16,7 0 22 15,6-10-20-15,0-23-32 16,6-6-26-16,28-4-8 16,8-1-26-16,5 5 2 0,-2 1 58 15,-5 5 6 1,-4 2 7-16,-2 4 14 0,-10 1-2 16,-3 0 4-16,-9 8 14 15,-8 2-3-15,-4 4 23 16,0 9-30-16,-16 3-15 15,-12 0-18-15,1 15-8 16,3 8-1-16,6 11 9 16,8 5 1-16,10-1 11 15,0-3 0-15,31-2 1 16,12-3 20-16,9-8-26 16,3-8-7-16,3-9-1 15,-5-5-45-15,5 0-137 0,-11-21-369 16,-18-5-384-16</inkml:trace>
          <inkml:trace contextRef="#ctx0" brushRef="#br0" timeOffset="189347.8239">24658 1219 1197 0,'0'0'642'15,"0"0"-125"-15,0 0-265 16,0 0-163-16,0 0-29 15,0 0-8-15,0 0-11 16,34 85-22-16,-25-66-13 0,1-5-6 16,1-7-21-16,2-1-9 15,5-6 14-15,6 0 16 16,4-8 0-16,9-13 0 16,-2-4 10-16,2-6-8 15,-3 4 11-15,-7 4 11 16,-6 8 40-16,-9 6 5 15,-6 6-11-15,-2 3-37 16,5 0-20-16,-1 20 7 16,11 10 10-16,6 7 46 15,-1-2 8-15,0-3-12 16,-3-7-25-16,-2-2-13 16,-4-11-10-16,-2-1-11 0,-7-3 5 15,2-4-5 1,-1 1 0-16,2 1 5 0,3-2-6 15,4 5-7-15,1-3-43 16,8 2-87-16,-7-2-146 16,-9-1-477-16</inkml:trace>
          <inkml:trace contextRef="#ctx0" brushRef="#br0" timeOffset="187894.4163">22267 1378 1204 0,'0'0'316'0,"0"0"213"15,0 0-295-15,0 0-101 16,173-19-26-16,-130 14-57 16,-4 1-33-16,-2 1-17 15,0-2-43-15,-11 3-44 16,-7-1-122-16,-14 3-330 16,-5 0-241-16</inkml:trace>
          <inkml:trace contextRef="#ctx0" brushRef="#br0" timeOffset="188043.8932">22388 1572 1553 0,'0'0'509'0,"0"0"-140"16,0 0-114-16,0 0-173 16,189-55-42-16,-144 44-40 15,16 3-75-15,-11 3-215 16,-8-4-556-16</inkml:trace>
          <inkml:trace contextRef="#ctx0" brushRef="#br0" timeOffset="190063.8628">25093 1334 975 0,'0'0'320'0,"0"0"25"15,0 0-63-15,0 0-144 16,0 0 9-16,0 0-9 16,0 0-48-16,28-59-47 0,-1 47-19 15,4 4 12 1,3-1 22-16,-4 4-3 0,1 0-8 16,-4 1-12-16,-6 4-2 15,-3 0-13-15,1 0-8 16,2 19 6-16,0 5 15 15,3-1 16-15,4 4-2 16,-4-5 1-16,0-2 8 16,-5-1-5-16,-7-5-24 15,0-4-13-15,-3 1-8 16,-3-2-5-16,1-1 0 16,-1 0 1-16,-1-2 4 15,5-1-6-15,-1-5-10 16,9 0-52-16,16-2-72 15,-4-17-153-15,1-10-757 0</inkml:trace>
          <inkml:trace contextRef="#ctx0" brushRef="#br1" timeOffset="473222.83">23086 2183 1114 0,'0'0'236'15,"0"0"1"-15,0 0-164 16,0 0-73-16,0 0-66 16,0 0-216-16,0 0-651 0</inkml:trace>
        </inkml:traceGroup>
        <inkml:traceGroup>
          <inkml:annotationXML>
            <emma:emma xmlns:emma="http://www.w3.org/2003/04/emma" version="1.0">
              <emma:interpretation id="{A7146A70-E470-45EB-B8DE-DC9B6D857C80}" emma:medium="tactile" emma:mode="ink">
                <msink:context xmlns:msink="http://schemas.microsoft.com/ink/2010/main" type="inkWord" rotatedBoundingBox="27176,1579 28685,1463 28725,1988 27216,2103"/>
              </emma:interpretation>
              <emma:one-of disjunction-type="recognition" id="oneOf17">
                <emma:interpretation id="interp21" emma:lang="" emma:confidence="1">
                  <emma:literal/>
                </emma:interpretation>
              </emma:one-of>
            </emma:emma>
          </inkml:annotationXML>
          <inkml:trace contextRef="#ctx0" brushRef="#br0" timeOffset="192769.8261">27416 1205 447 0,'0'0'528'16,"0"0"-323"-16,0 0 97 16,0 0-113-16,0 0-15 15,0 0 0-15,0 0-32 16,-3 0-31-16,-3 0-6 16,-6 0-16-16,-7 0-23 15,-2 0-16-15,-6 0-23 0,-7 0-6 16,-2 0-6-1,2 9-8-15,4 9-2 0,6 8-4 16,11 3 5-16,11 7-5 16,2 2 22-16,0-2-4 15,18 0-7-15,3-6-5 16,-5-4 5-16,-8-3-12 16,-8-3 0-16,0-4 9 15,-8-5 5-15,-26-2 18 16,-9-2 4-16,-3-7 2 15,1 0-1-15,8 0-10 16,10 0-11-16,9 0-5 16,15-3-10-16,3 3-1 15,0 0-20-15,0 0-58 16,21-4-53-16,27 1-116 0,-6-3-271 16,-1-4-204-16</inkml:trace>
          <inkml:trace contextRef="#ctx0" brushRef="#br0" timeOffset="190791.9897">26506 1116 1128 0,'0'0'233'15,"0"0"116"-15,0 0-143 16,0 0-120-16,0 0 51 16,0 0-18-16,0 0-18 15,177-34-45-15,-156 34-27 16,-10 14-6-16,-4 8 13 16,-7 5-8-16,0 7 9 0,-9-1 7 15,-18 3-6-15,-7 0 5 16,-8 3-4-16,5-3-6 15,0-5-12-15,10-2-6 16,12-5-14-16,9-2 10 16,6-3 2-16,0-2 11 15,27-1 8-15,10-4-9 16,5-7 4-16,0-2 0 16,-2-3-27-16,-3 0-31 15,-1-8-110-15,-7-11-159 16,-13-4-722-16</inkml:trace>
          <inkml:trace contextRef="#ctx0" brushRef="#br0" timeOffset="191257.6742">27099 1106 1136 0,'0'0'226'16,"0"0"158"-16,0 0-201 15,0 0-122-15,0 0 71 16,0 0 20-16,0 0-8 0,61 115-34 16,-40-73-30-16,-2 5 6 15,-7-3-9-15,-6-4-19 16,-6 2-9-16,0-4-21 15,0-7-5-15,-3-7 1 16,-15-9-3-16,0-3 0 16,-4-12-5-16,1 0 10 15,0-8-26-15,-3-23-11 16,6-7-98-16,8-8-72 16,10-4-168-16,0 4-278 15,5 7 39-15,21 12 484 16,3 7 104-16,3 10 132 15,4 5 88-15,1 0 71 0,8 5 37 16,3-4-89-16,2 2-82 16,-2-4-86-16,-2 2-71 15,-9 3-7 1,2-1-145-16,-12-2-195 0,-8 4-373 0</inkml:trace>
          <inkml:trace contextRef="#ctx0" brushRef="#br0" timeOffset="193070.3648">27255 1298 1023 0,'0'0'489'0,"0"0"-179"15,0 0 27 1,0 0-196-16,164-62 4 0,-115 47-26 16,-1 6-48-16,-4-1-35 15,-9 6-18-15,-4-3 0 16,-4 4-9-16,-2 1 1 16,-4 2-4-16,-2 0-5 15,-5 0-1-15,1 0-6 16,-5 0-26-16,-7 0-91 15,-3 0-246-15,0 0-519 0</inkml:trace>
          <inkml:trace contextRef="#ctx0" brushRef="#br0" timeOffset="191604.0743">27736 1159 1352 0,'0'0'372'15,"0"0"19"-15,0 0-251 0,0 0-19 16,0 0 13-16,0 0-20 15,0 0-32-15,-34 164-3 16,34-124-11-16,3-1-9 16,24-5 12-16,10-7-17 15,-1-11-14-15,4-13-18 16,-3-3-12-16,-4 0-10 16,-3-27-19-16,-4-9 1 15,-12-5 3-15,-10-9 15 16,-4 1 0-16,-13 1-5 15,-21 5 4-15,-5 11 1 16,-4 12-40-16,-2 13-69 0,-10 7-37 16,10 0-137-16,8 3-464 15</inkml:trace>
        </inkml:traceGroup>
      </inkml:traceGroup>
    </inkml:traceGroup>
  </inkml:traceGroup>
</inkml:ink>
</file>

<file path=ppt/ink/ink7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18:42.656"/>
    </inkml:context>
    <inkml:brush xml:id="br0">
      <inkml:brushProperty name="width" value="0.04667" units="cm"/>
      <inkml:brushProperty name="height" value="0.04667" units="cm"/>
      <inkml:brushProperty name="fitToCurve" value="1"/>
    </inkml:brush>
  </inkml:definitions>
  <inkml:trace contextRef="#ctx0" brushRef="#br0">0 0 1572 0,'0'0'512'16,"0"0"-337"-16,0 0-78 15,0 0-68-15,0 0-29 16,208 0-53-16,-132 0-336 16,-7 0-422-16</inkml:trace>
</inkml:ink>
</file>

<file path=ppt/ink/ink7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3:15.157"/>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0D7ED4F2-DDC9-43A2-AB5F-1E3B0D5D9E92}" emma:medium="tactile" emma:mode="ink">
          <msink:context xmlns:msink="http://schemas.microsoft.com/ink/2010/main" type="writingRegion" rotatedBoundingBox="10880,15728 13723,15747 13712,17448 10869,17429"/>
        </emma:interpretation>
      </emma:emma>
    </inkml:annotationXML>
    <inkml:traceGroup>
      <inkml:annotationXML>
        <emma:emma xmlns:emma="http://www.w3.org/2003/04/emma" version="1.0">
          <emma:interpretation id="{1BE73031-F491-482F-927F-AB1BA5AA5105}" emma:medium="tactile" emma:mode="ink">
            <msink:context xmlns:msink="http://schemas.microsoft.com/ink/2010/main" type="paragraph" rotatedBoundingBox="11046,15606 13533,15754 13483,16593 10996,16446" alignmentLevel="1"/>
          </emma:interpretation>
        </emma:emma>
      </inkml:annotationXML>
      <inkml:traceGroup>
        <inkml:annotationXML>
          <emma:emma xmlns:emma="http://www.w3.org/2003/04/emma" version="1.0">
            <emma:interpretation id="{B25DBA74-2911-4B9F-A9D0-14A7D41EECA2}" emma:medium="tactile" emma:mode="ink">
              <msink:context xmlns:msink="http://schemas.microsoft.com/ink/2010/main" type="line" rotatedBoundingBox="11046,15606 13533,15754 13483,16593 10996,16446"/>
            </emma:interpretation>
          </emma:emma>
        </inkml:annotationXML>
        <inkml:traceGroup>
          <inkml:annotationXML>
            <emma:emma xmlns:emma="http://www.w3.org/2003/04/emma" version="1.0">
              <emma:interpretation id="{0763F110-80B0-4F58-A3C3-709880131056}" emma:medium="tactile" emma:mode="ink">
                <msink:context xmlns:msink="http://schemas.microsoft.com/ink/2010/main" type="inkWord" rotatedBoundingBox="11046,15606 13533,15754 13483,16593 10996,16446"/>
              </emma:interpretation>
              <emma:one-of disjunction-type="recognition" id="oneOf0">
                <emma:interpretation id="interp0" emma:lang="" emma:confidence="0">
                  <emma:literal>5,7)</emma:literal>
                </emma:interpretation>
                <emma:interpretation id="interp1" emma:lang="" emma:confidence="0">
                  <emma:literal>5, 7)</emma:literal>
                </emma:interpretation>
                <emma:interpretation id="interp2" emma:lang="" emma:confidence="0">
                  <emma:literal>5,7}</emma:literal>
                </emma:interpretation>
                <emma:interpretation id="interp3" emma:lang="" emma:confidence="0">
                  <emma:literal>5. 7)</emma:literal>
                </emma:interpretation>
                <emma:interpretation id="interp4" emma:lang="" emma:confidence="0">
                  <emma:literal>5 7)</emma:literal>
                </emma:interpretation>
              </emma:one-of>
            </emma:emma>
          </inkml:annotationXML>
          <inkml:trace contextRef="#ctx0" brushRef="#br0">2314 663 565 0,'0'0'283'0,"0"0"-200"16,0 0-39-16,0 0 34 15,0 0 10-15,0 0 9 16,0 0 35-16,-24 0 13 15,19-5 39-15,0-5-8 0,-1 6-6 16,0-8-24 0,-6 5-43-16,-1 1-9 0,-5 6-44 15,-3-6-19-15,-1 6-4 16,-2 0 4-16,0 0 12 16,6 6 5-16,5 7-3 15,10 3-5-15,3 1-7 16,0 5 14-16,6 1-9 15,22 1-13-15,-1 1-4 16,7 6 0-16,-4-7-5 16,-5 0-14-16,-7 1-1 15,-9-1 9-15,-9 2 7 16,0-10 14-16,0 8 5 16,-9-5-15-16,-13 1 0 15,1-3-5-15,2 2-1 16,1-9-15-16,4-3 0 15,4 0-8-15,7-7-50 0,3 0-54 16,0-31-113-16,0-5-363 16,16 4-251-16</inkml:trace>
          <inkml:trace contextRef="#ctx0" brushRef="#br0" timeOffset="258.974">2201 625 1326 0,'0'0'577'0,"0"0"-313"16,0 0 14-16,0 0-62 15,0 0-54-15,0 0-78 16,186-50-51-16,-156 50-27 15,-9 0-6-15,-3 6-50 16,-8 8-59-16,-4 4-119 16,-6-2-314-16,0-9-342 0</inkml:trace>
          <inkml:trace contextRef="#ctx0" brushRef="#br0" timeOffset="826.8813">2535 1009 725 0,'0'0'325'0,"0"0"-133"15,0 0 48-15,0 0 52 16,0 0-44-16,0 0-48 15,0 0-8-15,21 7-6 16,-18 29-28-16,-3-1-40 0,0 3-34 16,0-7-32-16,0-7-23 15,-8-5-15-15,2-2-14 16,-1-12-25-16,4-5-69 16,3 0-67-16,0 0-96 15,0-18-346-15,0-5-444 0</inkml:trace>
          <inkml:trace contextRef="#ctx0" brushRef="#br0" timeOffset="1324.5895">2891 625 1126 0,'0'0'596'15,"0"0"-401"-15,0 0 121 16,0 0-70-16,0 0-80 16,162-50-61-16,-140 58-55 15,-7 28-11-15,-9 5 15 16,-6 9 9-16,0 7-3 15,0-3-19-15,-6-1 10 16,-7-5-13-16,1-9-25 16,6-3-7-16,0-5-5 15,4-7-1-15,-3-8-7 16,5-3-37-16,0-7-44 0,0 0-29 16,0-6-57-1,0 0-63-15,0-12-243 0,5-7-380 16</inkml:trace>
          <inkml:trace contextRef="#ctx0" brushRef="#br0" timeOffset="1524.8925">2925 874 1307 0,'0'0'1004'15,"0"0"-739"-15,0 0-25 16,0 0-36-16,0 0-73 15,0 0-63-15,0 0-46 0,168-17-22 16,-128 17-39 0,-8 0-72-16,12 0-116 0,-15 0-280 15,-10 0-385-15</inkml:trace>
          <inkml:trace contextRef="#ctx0" brushRef="#br0" timeOffset="1951.7445">3391 516 1300 0,'0'0'351'16,"0"0"-202"-16,0 0 24 15,0 0 33-15,0 0 10 16,0 0-84-16,0 0-47 15,134 194-14-15,-134-121 10 16,0 7-8-16,0 5 0 0,-18-12 8 16,-6-3-27-16,2-10-25 15,-3-8-17-15,4-9-12 16,3-10-31-16,3-6-42 16,6-2-45-16,0-11-63 15,2-3-165-15,4-11-377 16,0 0-483-16</inkml:trace>
          <inkml:trace contextRef="#ctx0" brushRef="#br0" timeOffset="-2115.9091">1171 612 788 0,'0'0'305'16,"0"0"-94"-16,0 0-5 15,0 0-41-15,0 0-25 16,0 0-24-16,0 0-5 0,0-17 1 16,0 17-39-16,0 0-11 15,0 0 1-15,0 0-9 16,-8 0-11-16,-5 5-5 15,-1 14-7-15,-7 17 18 16,-4 1-1-16,1 13-4 16,5 8 5-16,7 5-1 15,9-1-20-15,3 5 28 16,0-18 39-16,12-9-42 16,10-7-31-16,-1-10 5 15,3-9-5-15,-3-5-1 16,2-2-1-16,-9-7-13 0,4 0-7 15,-5 0-24-15,2 0-54 16,-3 0-50-16,-5-7-123 16,-5 3-397-16,-2-4-1083 0</inkml:trace>
          <inkml:trace contextRef="#ctx0" brushRef="#br0" timeOffset="-831.5074">1355 704 742 0,'0'0'548'0,"0"0"-393"15,0 0 29-15,0 0-22 0,0 0-82 16,0 0-32-16,0 0 7 15,-58-49 23-15,48 38 31 16,5 5 10-16,-1 0 14 16,-1 3-28-16,7-1 1 15,0-2 1-15,0 6-5 16,0-7-43-16,15 1-26 16,14 0-19-16,3-5 10 15,5 8 1-15,0 3-13 16,-11 0-10-16,0 0-1 15,-8 9-1-15,-4 4-1 16,-7 8 1-16,-4 5 1 0,-3 4-1 16,0 2 0-16,-27 5 12 15,-4-1-1-15,-5 1 4 16,2-1-15-16,7-1 7 16,8-11 2-16,7 2-3 15,9-13-6-15,3-2 6 16,0-5 9-16,15-6 1 15,17 0 7-15,0 0 4 16,8 0 1-16,-4-6-10 16,-5 0-18-16,-7 1-13 15,-8 3-59-15,-5 2-68 16,5-11-110-16,-4 0-250 16,-3-4-278-16</inkml:trace>
          <inkml:trace contextRef="#ctx0" brushRef="#br0" timeOffset="-588.9547">1805 794 1215 0,'0'0'891'0,"0"0"-658"15,0 0-71-15,0 0-36 16,0 0 29-16,0 0-25 15,-28 165-67-15,14-113-37 16,-2-6-13-16,1-8-7 0,6-13-6 16,0-8-57-16,3-13-93 15,3-4-99-15,0-4-340 16,3-19-731-16</inkml:trace>
        </inkml:traceGroup>
      </inkml:traceGroup>
    </inkml:traceGroup>
    <inkml:traceGroup>
      <inkml:annotationXML>
        <emma:emma xmlns:emma="http://www.w3.org/2003/04/emma" version="1.0">
          <emma:interpretation id="{55BEE2C2-861F-4653-9291-703DEA48B105}" emma:medium="tactile" emma:mode="ink">
            <msink:context xmlns:msink="http://schemas.microsoft.com/ink/2010/main" type="paragraph" rotatedBoundingBox="10874,16715 13716,16734 13712,17448 10869,17429" alignmentLevel="1"/>
          </emma:interpretation>
        </emma:emma>
      </inkml:annotationXML>
      <inkml:traceGroup>
        <inkml:annotationXML>
          <emma:emma xmlns:emma="http://www.w3.org/2003/04/emma" version="1.0">
            <emma:interpretation id="{9A0F9ED8-6CFF-48E8-8AD9-872B3EF165B9}" emma:medium="tactile" emma:mode="ink">
              <msink:context xmlns:msink="http://schemas.microsoft.com/ink/2010/main" type="line" rotatedBoundingBox="10874,16715 13716,16734 13712,17448 10869,17429"/>
            </emma:interpretation>
          </emma:emma>
        </inkml:annotationXML>
        <inkml:traceGroup>
          <inkml:annotationXML>
            <emma:emma xmlns:emma="http://www.w3.org/2003/04/emma" version="1.0">
              <emma:interpretation id="{0A471ED1-C33E-47F8-80F9-245BE2BA72A0}" emma:medium="tactile" emma:mode="ink">
                <msink:context xmlns:msink="http://schemas.microsoft.com/ink/2010/main" type="inkWord" rotatedBoundingBox="10874,16718 11643,16723 11638,17434 10869,17429"/>
              </emma:interpretation>
              <emma:one-of disjunction-type="recognition" id="oneOf1">
                <emma:interpretation id="interp5" emma:lang="" emma:confidence="1">
                  <emma:literal/>
                </emma:interpretation>
              </emma:one-of>
            </emma:emma>
          </inkml:annotationXML>
          <inkml:trace contextRef="#ctx0" brushRef="#br1" timeOffset="102177.7564">1190 1728 514 0,'0'0'988'0,"0"0"-711"16,0 0-91-16,0 0 28 15,0 0-31-15,0 0-50 16,155-104-81-16,-115 104-26 16,-4 0-18-16,-2 2-8 15,-13 25 13-15,-5 2-1 16,-13 11 24-16,-3 10 7 16,0 4 24-16,-19 1 5 0,-7 11-21 15,-8-11-13-15,7 0-15 16,4-7-5-16,9-9-3 15,10-15-14-15,4 0 7 16,0-17-7-16,18-2 0 16,16-5 0-16,6 0 5 15,9-20-5-15,-4 1-1 16,-5-2-58-16,-1 13-120 16,-12 3-179-16,-11-1-525 0</inkml:trace>
          <inkml:trace contextRef="#ctx0" brushRef="#br1" timeOffset="97132.3341">926 1514 9 0,'0'0'642'0,"0"0"-444"15,0 0-27-15,0 0 25 16,0 0 22-16,0 0-7 16,0 0-49-16,15-24-22 15,-15 24 8-15,0 0 4 16,0 0-28-16,0 0-12 15,0 0-19-15,0 0-9 16,0 0-2-16,0 0-3 16,0 0-6-16,0 0-13 15,-4 31-9-15,-7 17 37 16,-5 15 11-16,1 14-20 16,9 2-32-16,6-5-22 0,0-14-24 15,3-16 7 1,21-8-2-16,1-17-6 0,-1-5-12 15,-2-9-22-15,-4 0-32 16,-5-5-37-16,4 0-87 16,-5 0-165-16,-2 0-565 0</inkml:trace>
        </inkml:traceGroup>
        <inkml:traceGroup>
          <inkml:annotationXML>
            <emma:emma xmlns:emma="http://www.w3.org/2003/04/emma" version="1.0">
              <emma:interpretation id="{3241205D-6480-4C18-B5DA-0BA0D9BE65B6}" emma:medium="tactile" emma:mode="ink">
                <msink:context xmlns:msink="http://schemas.microsoft.com/ink/2010/main" type="inkWord" rotatedBoundingBox="12041,16749 12389,16751 12386,17147 12039,17145"/>
              </emma:interpretation>
              <emma:one-of disjunction-type="recognition" id="oneOf2">
                <emma:interpretation id="interp6" emma:lang="" emma:confidence="0">
                  <emma:literal>o</emma:literal>
                </emma:interpretation>
                <emma:interpretation id="interp7" emma:lang="" emma:confidence="0">
                  <emma:literal>O</emma:literal>
                </emma:interpretation>
                <emma:interpretation id="interp8" emma:lang="" emma:confidence="0">
                  <emma:literal>0</emma:literal>
                </emma:interpretation>
                <emma:interpretation id="interp9" emma:lang="" emma:confidence="0">
                  <emma:literal>º</emma:literal>
                </emma:interpretation>
                <emma:interpretation id="interp10" emma:lang="" emma:confidence="0">
                  <emma:literal>°</emma:literal>
                </emma:interpretation>
              </emma:one-of>
            </emma:emma>
          </inkml:annotationXML>
          <inkml:trace contextRef="#ctx0" brushRef="#br1" timeOffset="103319.023">2250 1624 603 0,'0'0'244'0,"0"0"-91"16,0 0-1-16,0 0-38 0,0 0 5 16,0 0-4-16,0 0 26 15,-44-77 40-15,39 70-29 16,-4 0-11-16,-1 2-17 15,-5-2-18-15,1 7-36 16,1 0-23-16,-3 0-18 16,1 0-3-16,4 0 17 15,-5 12-13-15,8 12-6 16,-2 12 7-16,4 14 4 16,6 6-7-16,0-3-6 0,0 2 1 15,24-11-17 1,10-8 3-16,8-12 0 0,4-18 2 15,3-6-9 1,-4-6-1-16,-3-30 5 0,-8-8 3 16,-12-15-7-16,-13-2-2 15,-9 3 0-15,0 5-1 16,-28 17-14-16,-11 12-19 16,-4 17-5-16,-6 19-13 15,9 26-155-15,14 3-506 0</inkml:trace>
        </inkml:traceGroup>
        <inkml:traceGroup>
          <inkml:annotationXML>
            <emma:emma xmlns:emma="http://www.w3.org/2003/04/emma" version="1.0">
              <emma:interpretation id="{1AE840EA-0F6F-4FFC-96DF-42965D53E659}" emma:medium="tactile" emma:mode="ink">
                <msink:context xmlns:msink="http://schemas.microsoft.com/ink/2010/main" type="inkWord" rotatedBoundingBox="12944,16729 13716,16734 13712,17428 12939,17423"/>
              </emma:interpretation>
              <emma:one-of disjunction-type="recognition" id="oneOf3">
                <emma:interpretation id="interp11" emma:lang="" emma:confidence="1">
                  <emma:literal/>
                </emma:interpretation>
              </emma:one-of>
            </emma:emma>
          </inkml:annotationXML>
          <inkml:trace contextRef="#ctx0" brushRef="#br1" timeOffset="98848.5625">2959 1893 1766 0,'0'0'469'16,"0"0"-312"-16,0 0 62 0,176-31-69 16,-118 31-86-16,-6 0-64 15,-9 6-13-15,-11 7-87 16,-11 0-88-16,-8 4-283 15,-10-11-507-15</inkml:trace>
          <inkml:trace contextRef="#ctx0" brushRef="#br1" timeOffset="98604.711">2988 1711 633 0,'0'0'333'15,"0"0"-83"-15,0 0-37 16,0 0 10-16,0 0 24 16,0 0-30-16,0 0-52 15,29-74-14-15,-5 56-5 0,10-1 4 16,0 7-6-16,-2 0-44 16,-4 10-48-16,-7 2-24 15,-2 0 2-15,-5 26 3 16,-1 0 12-16,-1 11-7 15,-6 3-14-15,2 4 1 16,-3 4-1-16,0 0-9 16,-5 2-14-16,0 4 5 15,0-11-4-15,0 2 5 16,-15-11-7-16,3-3 0 16,3-12-2-16,6-7-13 15,0-5-31-15,3-1-22 0,0-6-40 16,0 0-49-1,0 0-135-15,11 0-364 0,2-6-448 0</inkml:trace>
          <inkml:trace contextRef="#ctx0" brushRef="#br1" timeOffset="97936.2243">3485 1504 1258 0,'0'0'702'0,"0"0"-490"15,0 0-4-15,0 0-68 16,0 0-67-16,0 0-18 16,0 0-18-16,174 46-7 15,-141 11-8-15,-8 4-4 0,-14 4 10 16,-8 4 13-1,-3-3 35-15,0-9 12 0,-18-2-24 16,-6-6-31-16,3-9-16 16,2 3-16-16,4-11 7 15,9-11-7-15,3-2-1 16,3-4-36-16,0-15-80 16,9 0-69-16,13 0-323 15,-1-24-603-15</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16:15.89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9C4DAADA-BD09-4937-9E2D-E3DAAA10EAAC}" emma:medium="tactile" emma:mode="ink">
          <msink:context xmlns:msink="http://schemas.microsoft.com/ink/2010/main" type="writingRegion" rotatedBoundingBox="-861,4777 -803,4777 -803,4803 -861,4803"/>
        </emma:interpretation>
      </emma:emma>
    </inkml:annotationXML>
    <inkml:traceGroup>
      <inkml:annotationXML>
        <emma:emma xmlns:emma="http://www.w3.org/2003/04/emma" version="1.0">
          <emma:interpretation id="{5BA3A6C2-E87D-4A16-82CA-DB8F6F6A51A0}" emma:medium="tactile" emma:mode="ink">
            <msink:context xmlns:msink="http://schemas.microsoft.com/ink/2010/main" type="paragraph" rotatedBoundingBox="-861,4777 -803,4777 -803,4803 -861,4803" alignmentLevel="1"/>
          </emma:interpretation>
        </emma:emma>
      </inkml:annotationXML>
      <inkml:traceGroup>
        <inkml:annotationXML>
          <emma:emma xmlns:emma="http://www.w3.org/2003/04/emma" version="1.0">
            <emma:interpretation id="{1EE3E13F-878E-4BE9-A8B9-B3F0951FB227}" emma:medium="tactile" emma:mode="ink">
              <msink:context xmlns:msink="http://schemas.microsoft.com/ink/2010/main" type="line" rotatedBoundingBox="-861,4777 -803,4777 -803,4803 -861,4803"/>
            </emma:interpretation>
          </emma:emma>
        </inkml:annotationXML>
        <inkml:traceGroup>
          <inkml:annotationXML>
            <emma:emma xmlns:emma="http://www.w3.org/2003/04/emma" version="1.0">
              <emma:interpretation id="{7D8FA453-9CB3-4A66-AD09-44C63AA10F87}" emma:medium="tactile" emma:mode="ink">
                <msink:context xmlns:msink="http://schemas.microsoft.com/ink/2010/main" type="inkWord" rotatedBoundingBox="-861,4777 -803,4777 -803,4803 -861,4803"/>
              </emma:interpretation>
            </emma:emma>
          </inkml:annotationXML>
          <inkml:trace contextRef="#ctx0" brushRef="#br0">58 0 0 0,'-3'0'0'0,"-5"0"0"16,5 0 0-16,-3 0 0 15,-4 9 0-15,-2-1 0 0,-4 1 0 16</inkml:trace>
        </inkml:traceGroup>
      </inkml:traceGroup>
    </inkml:traceGroup>
  </inkml:traceGroup>
</inkml:ink>
</file>

<file path=ppt/ink/ink8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25.01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5CB393C-D2E0-443F-AC19-D7A99373EF1D}" emma:medium="tactile" emma:mode="ink">
          <msink:context xmlns:msink="http://schemas.microsoft.com/ink/2010/main" type="writingRegion" rotatedBoundingBox="23227,5122 27105,10017 26273,10676 22395,5781"/>
        </emma:interpretation>
      </emma:emma>
    </inkml:annotationXML>
    <inkml:traceGroup>
      <inkml:annotationXML>
        <emma:emma xmlns:emma="http://www.w3.org/2003/04/emma" version="1.0">
          <emma:interpretation id="{488E50CE-211D-48B4-8698-F0208A267BDA}" emma:medium="tactile" emma:mode="ink">
            <msink:context xmlns:msink="http://schemas.microsoft.com/ink/2010/main" type="paragraph" rotatedBoundingBox="23227,5122 27105,10017 26273,10676 22395,5781" alignmentLevel="1"/>
          </emma:interpretation>
        </emma:emma>
      </inkml:annotationXML>
      <inkml:traceGroup>
        <inkml:annotationXML>
          <emma:emma xmlns:emma="http://www.w3.org/2003/04/emma" version="1.0">
            <emma:interpretation id="{D47E570F-C0D1-4119-89AD-502E733B418C}" emma:medium="tactile" emma:mode="ink">
              <msink:context xmlns:msink="http://schemas.microsoft.com/ink/2010/main" type="line" rotatedBoundingBox="23227,5122 27105,10017 26273,10676 22395,5781"/>
            </emma:interpretation>
          </emma:emma>
        </inkml:annotationXML>
        <inkml:traceGroup>
          <inkml:annotationXML>
            <emma:emma xmlns:emma="http://www.w3.org/2003/04/emma" version="1.0">
              <emma:interpretation id="{3A35E5C2-D27B-42C2-9488-9AC51C3659FA}" emma:medium="tactile" emma:mode="ink">
                <msink:context xmlns:msink="http://schemas.microsoft.com/ink/2010/main" type="inkWord" rotatedBoundingBox="23227,5122 24177,6322 23346,6981 22395,5781"/>
              </emma:interpretation>
              <emma:one-of disjunction-type="recognition" id="oneOf0">
                <emma:interpretation id="interp0" emma:lang="" emma:confidence="1">
                  <emma:literal/>
                </emma:interpretation>
              </emma:one-of>
            </emma:emma>
          </inkml:annotationXML>
          <inkml:trace contextRef="#ctx0" brushRef="#br0">-6724-4292 669 0,'0'0'221'0,"0"0"-71"16,0 0-80-16,0 0-11 16,0 0-7-16,0 0-10 15,0 0-13-15,19-11-16 0,-19 11-1 16,0-4 12-1,0 4 17-15,0 0 8 0,0-2 15 16,9-4-4-16,7 1-41 16,3-2-3-16,1 1-16 15,-1 4-21-15,-3 2-34 16,-4 0-37-16,-2 0 28 16,-1 0 27-16,-3 0 11 15,4 5-45-15,-4 10-31 16,1-2-146-16,-4-3-611 0</inkml:trace>
          <inkml:trace contextRef="#ctx0" brushRef="#br0" timeOffset="-406.225">-6337-4215 439 0,'0'0'118'15,"0"0"-60"-15,0 0-25 16,0 0-33-16,0 0-16 16,0 0-63-16,0 0 11 0,31-46 13 15,-37 37 55-15,-7 1 39 16,1-1 31-16,2 4 21 16,1-5 61-16,-1 5-25 15,1 3-72-15,6-4-35 16,0 3-11-16,3 3-1 15,0-2 11-15,0 2 6 16,0-3-1-16,0 3 1 16,0-4 5-16,3 1 34 15,3-2 17-15,-3 3 16 16,-3 2 3-16,3-3-43 16,-3 3-41-16,0 0-9 15,0 0 3-15,0 0-9 16,0 0 1-16,0 0 4 0,0 0 8 15,0 0 17-15,0 0 18 16,0 0 20-16,0 0 24 16,0 0 8-16,0 0-38 15,0 0-29-15,0 0-9 16,0-3 1-16,0-1-4 16,0-1-4-16,0 2-3 15,0 1 1-15,0-5 10 16,0 4 4-16,0 0-7 15,0 3-3-15,0-2 5 16,0 2-6-16,0-3-7 16,0 3-11-16,0 0 1 15,0 0 7-15,0 0 0 0,0 0 8 16,0 0 23-16,0 0 23 16,7 0-16-16,-1 0-8 15,0-3-1-15,7 1-24 16,0-3-13-16,9 0 1 15,3 0-1-15,6 0 1 16,1 0-2-16,7-5 1 16,-4 3 0-16,-4 6 0 15,-9-5 0-15,-6 6-1 16,-6-4-1-16,-7 4 0 16,-3 0-14-16,0 0-4 15,0 0 17-15,0 0 2 16,0 0 1-16,3 0 0 15,0 0 0-15,0 0 1 16,3 0 9-16,-2-2-3 0,2 2-2 16,-6 0-6-16,0 0 0 15,0 0-8-15,0 0-52 16,0 0-70-16,0 0-88 16,0 0-81-16,-25 0 0 15,-4 8-36-15,-2 4-614 0</inkml:trace>
          <inkml:trace contextRef="#ctx0" brushRef="#br0" timeOffset="5.02263E7">-7280-4717 631 0,'0'0'283'15,"0"0"-115"-15,0 0-22 0,0 0-94 16,0 0 21-16,0 0 40 16,0 0 15-16,-27 0 4 15,21 0-3-15,-1 0 9 16,2 0 10-16,2 0-15 15,3 0-24-15,0 0-27 16,0 0-18-16,0 0-8 16,0-3-2-16,0-6-12 15,8-2-13-15,14-3-20 16,3 1-7-16,5 0 4 16,3 1 1-16,-3 4-1 15,1 8-5-15,-1 0-1 0,-5 0-1 16,-1 0 1-1,-5 4 0-15,-4 8 0 0,-6-1-1 16,-4 2 0-16,-5 4 1 16,0 3 0-16,0 5 12 15,-17-1 9-15,-11 3 1 16,-6 1-5-16,5-4-8 16,5-4 6-16,5-6 1 15,9-7-4-15,10-4-12 16,0-1 0-16,0-2-10 15,0 0 9-15,16 0 1 16,11 0 1-16,7 0-1 16,2 0 1-16,1 0 1 15,-3 10-2-15,-10 0-1 16,-13 9-5-16,-4 3 5 0,-7 9 1 16,0 0 11-16,-25-2 10 15,-5 4 4-15,-4-7-1 16,2 1-3-16,-5-7-1 15,6-6 8-15,4-2 2 16,6-10-2-16,5-2-4 16,9 0 5-16,5 0-14 15,2 0-15-15,0 0-26 16,0 0-75-16,0 0-43 16,0 0-173-16,0 15-546 15,-3 2-647-15</inkml:trace>
          <inkml:trace contextRef="#ctx0" brushRef="#br0" timeOffset="1140.5888">-6381-4298 546 0,'0'0'324'0,"0"0"-183"15,0 0-81-15,0 0-20 16,0 0-1-16,0 0 3 16,0 0-7-16,0-22-3 15,0 19-13-15,0-1-8 16,3 1 4-16,-3 0-7 15,0 1 23-15,0 2 8 16,0 0-4-16,0 0 7 16,0 0 13-16,0 0-5 15,0 0 11-15,0 0 0 16,0 0 0-16,0 0 15 16,0 0 8-16,0 0-8 0,0 0-42 15,0 0-17-15,0 0-17 16,0 0 0-16,0 0 0 15,0 0 0-15,-3 15 31 16,-4 3 11-16,4 6 42 16,3 2 27-16,0 6-35 15,0-1-15-15,0 0-11 16,0-5-20-16,0-3-12 16,0-6-8-16,3-4 0 15,-3-4-8-15,0 0 4 16,0-3-5-16,0-1 1 15,0 4 4-15,0 5-6 16,0 3 2-16,0 4 4 0,0 1-5 16,0-2 6-16,0 0-5 15,0-6-1-15,0-3 0 16,0-2 1-16,0-5 4 16,0 3 0-16,0 3 0 15,0-3 1-15,0 2 2 16,0 0 1-16,0 2 7 15,2 1-4-15,3-1-5 16,1-4-1-16,0 6 5 16,1 1 10-16,2 3-2 15,4 0-4-15,-4 4 1 16,1-4-4-16,-4-7-6 16,0 1-5-16,-3-4-1 0,1-4 11 15,-4-1-10 1,3-2-1-16,0 5 1 0,-3-5-1 15,3 4 0-15,-3-1 0 16,3 3 0-16,-3-4 0 16,0 1 1-16,0-1-1 15,0 6-1-15,0-3 0 16,0 0 0-16,3 2 0 16,-3-4 1-16,0 2 0 15,3-3 0-15,-3-2 7 16,0 0-2-16,0 3 0 15,0-3-5-15,0 0 10 0,0 0 1 16,0 0-3 0,0 0-2-16,0 0 5 0,0 0 6 15,4 0 6-15,-4 0-3 16,0 0-14-16,0 0-5 16,0 0 7-16,0 0-9 15,0 0 6-15,0 0-5 16,0 0-1-16,0 0 0 15,0 0-36-15,0 0-46 16,0 0-96-16,0 0-328 16,-4 0-427-16</inkml:trace>
          <inkml:trace contextRef="#ctx0" brushRef="#br0" timeOffset="3406.1518">-6408-3913 114 0,'0'0'250'15,"0"0"-58"-15,0 0-41 0,0 0-18 16,0 0-48-16,0 0-13 16,0 0-21-16,0 0-25 15,-5-17-1-15,2 13 12 16,-3-1-21-16,1 3-4 16,2-4 2-16,0-1 24 15,3 2 40-15,0-1 13 16,0 0-9-16,0 1-7 15,0 2-17-15,0-2-20 16,0 2-13-16,0 3-9 16,0-2 2-16,0-2 6 15,0 1 55-15,0-3 0 0,0 4-29 16,3-4 4 0,8-1 8-16,0 5-26 0,9-1-2 15,2 1-26-15,7 2 6 16,2 0 10-16,-2 0-9 15,2 0 1-15,-1 0-9 16,-5 0 2-16,0 0-7 16,-3 0-1-16,-3 0 8 15,-3 0-9-15,0 0 1 16,-7 0 0-16,-6 0-1 16,1 0 1-16,-1 0-1 15,-3 0 0-15,0 0 0 16,0 0 2-16,0 0-1 15,0 0 5-15,0 0-5 16,3 0-1-16,0 0-1 0,3 0-5 16,-2 0 5-16,-1 0 1 15,-3 0-12-15,0 0-22 16,0 0 0-16,0 0-13 16,0 0 22-16,0 0 19 15,-10 0 6-15,-9 0 7 16,-6 0 0-16,-7 7-6 15,1 3-1-15,-5-2 1 16,6 4 0-16,3-4 7 16,5-5-8-16,7 1 1 15,8-4 0-15,4 0 0 16,3 0 9-16,0 0-1 16,0 0 9-16,0 0 7 15,0 0-3-15,0 0-13 16,0 0-3-16,10 0 6 0,-4 0-12 15,3-4-7-15,-2 1-4 16,-1 0-8-16,-6-4-34 16,0 3-181-16,0-7-438 15</inkml:trace>
        </inkml:traceGroup>
        <inkml:traceGroup>
          <inkml:annotationXML>
            <emma:emma xmlns:emma="http://www.w3.org/2003/04/emma" version="1.0">
              <emma:interpretation id="{824061E8-37B7-4114-8D87-00695410025C}" emma:medium="tactile" emma:mode="ink">
                <msink:context xmlns:msink="http://schemas.microsoft.com/ink/2010/main" type="inkWord" rotatedBoundingBox="24158,6924 25300,8365 25169,8469 24027,7027"/>
              </emma:interpretation>
              <emma:one-of disjunction-type="recognition" id="oneOf1">
                <emma:interpretation id="interp1" emma:lang="" emma:confidence="1">
                  <emma:literal/>
                </emma:interpretation>
              </emma:one-of>
            </emma:emma>
          </inkml:annotationXML>
          <inkml:trace contextRef="#ctx0" brushRef="#br0" timeOffset="-39527.87">-5846-3314 329 0,'0'0'96'0,"0"0"60"16,0 0-79-16,0 0-59 16,0 0 66-16,0 0 33 15,28-46-61-15,-28 40-40 16,0-1 9-16,0 3 4 16,0-2 5-16,0 3-13 15,0 1-11-15,0 2-3 16,0-3-4-16,0 3 3 15,0 0 10-15,0 0 21 16,0 0-5-16,0 0-9 16,0 0 6-16,0 0-7 15,0 0-12-15,0 0 16 0,0 0-4 16,5 0 20-16,-5 0 1 16,0 0-1-16,0 0-1 15,0 0-7-15,0 0-7 16,0 0 5-16,0 0 15 15,0 0 1-15,0 0-12 16,0 0 4-16,0 0-8 16,0 0-6-16,0 0-4 15,0 0-12-15,0 0 5 16,0 0-15-16,0 0 0 16,0 0 0-16,0 0-13 15,3 0 5-15,-1 0-1 16,4 3 9-16,5 8 1 0,-5 6 50 15,7 0-1 1,-4 1-19-16,4 1-8 0,-4 1-1 16,1-2 8-16,-4-1-9 15,3-2-8-15,1-4 10 16,-1-1 7-16,4 4-9 16,3-4 9-16,3 0 2 15,0 0 5-15,-4-5-24 16,-2 1-1-16,-7-4-2 15,2 3-10-15,-5-5 1 16,-1 0-1-16,-2 0 1 16,3 0 0-16,-3 5 1 15,0-5 2-15,0 0-4 16,0 2-6-16,0 1-1 16,0 5-64-16,0 4-75 15,-22 8-126-15,-6-3-92 16,-4-6-639-16</inkml:trace>
          <inkml:trace contextRef="#ctx0" brushRef="#br0" timeOffset="-38496.6608">-5360-2695 421 0,'0'0'228'0,"0"0"-156"16,0 0-71-16,0 0 7 16,0 0 33-16,0 0 38 15,0 0-20-15,8 0-28 16,0 0-17-16,-2 0-5 16,-3 0-8-16,2-7 6 15,-2 6-5-15,-3-5 8 16,0 0 0-16,0 3-9 15,0-2-1-15,0-1 7 16,0 2 15-16,0-2-8 16,0 5 14-16,0-3-6 0,0 4-5 15,0-3-8-15,0 0-9 16,0 1 10-16,0-1-4 16,0 1 13-16,5-2-3 15,-5 1 8-15,0 3 2 16,0-3-10-16,0 3-4 15,0-3 1-15,0 1 13 16,0-1-6-16,0 0-12 16,0-4 2-16,0 6 20 15,0 1 27-15,0-4 7 16,3 4-2-16,0 0-14 16,-3 0-4-16,3 0-1 0,-3 0-12 15,0 0-22-15,0 0-8 16,0 0-1-16,3 0-3 15,-1 0 3-15,6 4 10 16,-2 7 28-16,7 7 11 16,-4 0-8-16,4 3-16 15,-1-5 3-15,1 5-5 16,0-1 10-16,-1-3 8 16,1 0-18-16,-4-3-7 15,-2 0-10-15,2-5-5 16,-6-4 5-16,5 2 3 15,-6-4 1-15,-2-2 2 16,0 3-11-16,3-4 5 0,-3 3 5 16,3-3-11-16,0 2 1 15,0 2 0-15,2 0 0 16,-2 1-1-16,0 0 1 16,-1 0-2-16,-2 0-11 15,0 0-36-15,0 0-38 16,0 3-103-16,0 2-60 15,-5-8-146-15</inkml:trace>
          <inkml:trace contextRef="#ctx0" brushRef="#br0" timeOffset="-37387.3146">-4787-2124 143 0,'0'0'131'16,"0"0"-53"-16,0 0-13 15,0 0-19-15,0 0-30 16,0 0-7-16,0 0-9 15,-73-56 0-15,70 46 1 16,0 3 6-16,3 1 71 16,0-3 48-16,0 3 11 0,0 1-59 15,0 0-23 1,0 1-19-16,-3 1-19 0,-3 1-17 16,1-1-6-16,0 3-8 15,-1-2 13-15,6-2 1 16,-3 2 9-16,3-2 20 15,0 4 21-15,0-3 5 16,0 3-10-16,0-2-11 16,0 2-11-16,0 0-6 15,0-3-10-15,0 3-1 16,0 0 1-16,0-2 11 16,0 2 30-16,0 0 33 15,0 0-16-15,0 0-21 16,0 0-17-16,0 0-6 15,0 0 2-15,0 0 0 0,0 0-7 16,0 0 3-16,0 0 0 16,9 0 12-16,7 10 39 15,3 10 24-15,3 5-8 16,6 5-14-16,4 5-34 16,4-7-1-16,-6-1-20 15,0-3 10-15,-8-7-11 16,-3-6-7-16,-10-1 0 15,-3-7-8-15,-6-1 5 16,4-2-5-16,-4 2 5 16,0-2 1-16,0 0 0 15,0 0-5-15,0 0-1 0,0 0-1 16,0 0-25-16,0 0-54 16,0 6-28-16,0 1-55 15,-4 0-41-15,-15 3-110 16,-3-10-760-16</inkml:trace>
        </inkml:traceGroup>
        <inkml:traceGroup>
          <inkml:annotationXML>
            <emma:emma xmlns:emma="http://www.w3.org/2003/04/emma" version="1.0">
              <emma:interpretation id="{9819C16E-F848-4662-9BCA-92A29CD2D7CC}" emma:medium="tactile" emma:mode="ink">
                <msink:context xmlns:msink="http://schemas.microsoft.com/ink/2010/main" type="inkWord" rotatedBoundingBox="25706,8577 26946,10142 26490,10504 25250,8939"/>
              </emma:interpretation>
              <emma:one-of disjunction-type="recognition" id="oneOf2">
                <emma:interpretation id="interp2" emma:lang="" emma:confidence="1">
                  <emma:literal/>
                </emma:interpretation>
              </emma:one-of>
            </emma:emma>
          </inkml:annotationXML>
          <inkml:trace contextRef="#ctx0" brushRef="#br0" timeOffset="-36418.5952">-4327-1621 38 0,'0'0'220'0,"0"0"-114"16,0 0-64-16,0 0-15 15,0 0 8-15,0 0 9 16,0 0 0-16,0-43 5 16,0 38 13-16,-4 0 43 15,4 5 19-15,-3 0-33 16,3 0-39-16,0 0-11 15,0 0 5-15,0-5 3 16,0 3 3-16,0-1 30 16,0 0 0-16,0 3-11 15,0 0-24-15,0 0-4 16,0 0-2-16,0 0-4 0,0 0-8 16,0 0 9-16,0 0-5 15,0 0-21-15,0 0-12 16,0 0 33-16,0 13 5 15,3 9 14-15,7 0 28 16,-1 10-5-16,4 2-6 16,4 6-19-16,-3 2 16 15,10 7 17-15,-2 0-40 16,3 1-19-16,-3-1 4 16,0-12-5-16,0-5-6 15,-9-12-1-15,-4-10-10 16,-2-2-3-16,-4-3 3 15,-3-3-6-15,3-2 2 0,-3 3 4 16,3-3-5-16,-3 0 10 16,0 0-11-16,3 0-20 15,-3 0-43-15,0 0-22 16,0 3-45-16,0 11-96 16,-16-3-21-16,-6-1-109 0</inkml:trace>
          <inkml:trace contextRef="#ctx0" brushRef="#br0" timeOffset="-35512.3706">-3981-793 64 0,'0'0'206'0,"0"0"-138"16,0 0-42-16,0 0-6 16,0 0 13-16,0 0-7 15,0 0 3-15,63-7-20 16,-63 7 8-16,0 0 26 16,0-3 45-16,0 1 28 15,0-3-43-15,0 1-73 16,6-2-27-16,0 3-5 0,-3 1 19 15,-3-1-36-15,0 0-64 16,0 3-61-16,0-3 99 16,-6-1 75-16,0 4 24 15,-1 0 139-15,7 0 16 16,-3-5-27-16,3 5-57 16,0 0-25-16,0-2-20 15,0 2-14-15,0-3-12 16,0-4-14-16,0 6 1 15,0-3 27-15,0 4 52 16,0-2 26-16,0 2-22 16,0 0-26-16,0 0-18 15,0 0-28-15,7 0 8 0,5 14 71 16,7 9 1-16,3 2-27 16,8 3-6-16,-2 4-5 15,4 3 4-15,-4-7-27 16,-3 1-17-16,-3-4-9 15,-3-5-1-15,0-7-2 16,-6-3 6-16,-4-5-8 16,-6-2-10-16,2-3 0 15,-5 2-22-15,0-2-36 16,0 0-35-16,0 4 5 16,0 0 46-16,-5 3 7 15,-4 2-59-15,-7 17-60 0,0-6-74 16,4-3-153-16</inkml:trace>
          <inkml:trace contextRef="#ctx0" brushRef="#br0" timeOffset="-34949.8829">-3719-318 316 0,'0'0'239'16,"0"0"-113"-16,0 0-80 15,0 0-46-15,0 0-230 0</inkml:trace>
          <inkml:trace contextRef="#ctx0" brushRef="#br0" timeOffset="-33340.5557">-3662-335 514 0,'0'0'242'0,"0"0"-118"0,0 0-80 15,0 0-14-15,0 0 18 16,0 0-5-16,0 0-28 16,22 0-14-16,-22 0 18 15,0 0 45-15,0 0 7 16,0 0 6-16,0 0 8 15,0 0-4-15,0 0-18 16,0 0 4-16,0 0-21 16,0 0 0-16,0 0 16 15,0 0 23-15,0 0-13 16,3 0-21-16,5 0-19 16,3 3-15-16,5 7 25 15,4 7 28-15,-1 1-15 0,6 5-1 16,1 2-6-16,-4 2-13 15,3 1 2-15,-6-5-22 16,0 2 4-16,-2-1 4 16,-3-4 8-16,5 3 1 15,-2-7-5-15,-4 1-8 16,-1-5-8-16,-5-7-5 16,-1 2-5-16,-6-7 13 15,0 0-5-15,0 0 4 16,0 0-4-16,3 0 10 15,-3 0-11-15,3 0-8 16,0 0 2-16,1-4-2 0,-4 4-2 16,3 0-14-1,-3 0-17-15,0 0-3 0,0 0 7 16,0 0 18-16,0 0 10 16,0 0 0-16,0 0 1 15,0-3 2-15,3 0 7 16,0-1 0-16,6-11 1 15,4-1-10-15,3-14-6 16,0-5-5-16,3-7-13 16,1-3-4-16,2-5-25 15,0 5 23-15,-8 0 11 16,3 10 13-16,-7 10 6 16,-7 10-2-16,-3 7-5 0,0 5 2 15,0 1 5 1,0 2 0-16,0 0 0 0,0 0-9 15,0 0 7-15,0 0-42 16,0 0-102-16,0 0-61 16,0 2-27-16,-6 1-84 0</inkml:trace>
          <inkml:trace contextRef="#ctx0" brushRef="#br0" timeOffset="-34403.0202">-3494-412 380 0,'0'0'100'0,"0"0"-67"16,0 0-14-16,0 0 40 16,0 0 69-16,0 0-25 15,0 0-38-15,0 5-5 16,0-5 5-16,0 0 2 15,0 0 7-15,0 0-18 16,0 3-8-16,0 1 1 16,0 4 18-16,4 4 32 15,2 8 20-15,3 3-7 16,1 9-30-16,-1-3-22 16,1 7-18-16,-1 0-2 0,1-2-5 15,-1 0 3 1,5 0 7-16,-3 1 8 0,3-4-1 15,-4-2-2-15,-1-6-22 16,-1-3-6-16,0-6-13 16,-5-3 0-16,0-5-3 15,-3-6 0-15,3 0 7 16,-3 0 8-16,0 0-2 16,0 0-19-16,0 0-71 15,-19 17-225-15,-12 1-336 16,-5-1-275-16</inkml:trace>
        </inkml:traceGroup>
      </inkml:traceGroup>
    </inkml:traceGroup>
  </inkml:traceGroup>
</inkml:ink>
</file>

<file path=ppt/ink/ink8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2:44.583"/>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650AD62-C6CE-437E-A093-4E800817B676}" emma:medium="tactile" emma:mode="ink">
          <msink:context xmlns:msink="http://schemas.microsoft.com/ink/2010/main" type="writingRegion" rotatedBoundingBox="4589,7922 7134,7801 7226,9729 4681,9850"/>
        </emma:interpretation>
      </emma:emma>
    </inkml:annotationXML>
    <inkml:traceGroup>
      <inkml:annotationXML>
        <emma:emma xmlns:emma="http://www.w3.org/2003/04/emma" version="1.0">
          <emma:interpretation id="{55E2564B-39D7-44CF-A276-278285672FD9}" emma:medium="tactile" emma:mode="ink">
            <msink:context xmlns:msink="http://schemas.microsoft.com/ink/2010/main" type="paragraph" rotatedBoundingBox="4649,8056 6717,7810 6830,8753 4761,9000" alignmentLevel="1"/>
          </emma:interpretation>
        </emma:emma>
      </inkml:annotationXML>
      <inkml:traceGroup>
        <inkml:annotationXML>
          <emma:emma xmlns:emma="http://www.w3.org/2003/04/emma" version="1.0">
            <emma:interpretation id="{17A852E8-EF05-4E01-90B1-31D4C96456FF}" emma:medium="tactile" emma:mode="ink">
              <msink:context xmlns:msink="http://schemas.microsoft.com/ink/2010/main" type="line" rotatedBoundingBox="4649,8056 6717,7810 6830,8753 4761,9000"/>
            </emma:interpretation>
          </emma:emma>
        </inkml:annotationXML>
        <inkml:traceGroup>
          <inkml:annotationXML>
            <emma:emma xmlns:emma="http://www.w3.org/2003/04/emma" version="1.0">
              <emma:interpretation id="{3BFE6944-A7B8-4EE5-BC6F-AFB6D801D4BF}" emma:medium="tactile" emma:mode="ink">
                <msink:context xmlns:msink="http://schemas.microsoft.com/ink/2010/main" type="inkWord" rotatedBoundingBox="4649,8056 6717,7810 6830,8753 4761,9000"/>
              </emma:interpretation>
              <emma:one-of disjunction-type="recognition" id="oneOf0">
                <emma:interpretation id="interp0" emma:lang="" emma:confidence="1">
                  <emma:literal/>
                </emma:interpretation>
              </emma:one-of>
            </emma:emma>
          </inkml:annotationXML>
          <inkml:trace contextRef="#ctx0" brushRef="#br0">-8154-2414 667 0,'0'0'288'0,"0"0"-121"16,0 0-12-16,0 0-58 16,0 0-1-16,0 0 28 15,0 0-15-15,-55 0-13 16,49 0-40-16,-4 0 2 15,2 0-9-15,-5 7-11 16,2 5-2-16,-2 2-9 16,0 8-2-16,2-1 20 0,-2 6-8 15,1 4-3-15,3 0 0 16,6 1 16-16,3-1-10 16,0-2 18-16,0 1-7 15,3-5-17-15,13-1 7 16,2-4-6-16,6-4-7 15,-3-5-1-15,3-3-2 16,2-3-1-16,-5-5-8 16,0 0 4-16,3 0 6 15,3-7-2-15,1-22-4 16,-1-2-10-16,1-8-4 16,-10 1-4-16,-4-1 6 0,-11 4 4 15,-3 2-3-15,0 5 26 16,0 4 13-16,-17 2-10 15,-5 0-11-15,1 3-9 16,2-4-7-16,5 6-5 16,-1 0 1-16,2 3-5 15,4 3-2-15,-3 7-19 16,0 4-86-16,-21 0-84 16,1 10-143-16,6 6-425 0</inkml:trace>
          <inkml:trace contextRef="#ctx0" brushRef="#br0" timeOffset="1736.8431">-7227-2275 730 0,'0'0'272'0,"0"0"-9"16,0 0 26-16,0 0-18 16,0 0-46-16,0 0-73 0,0 0-8 15,5 39 0-15,3-4-27 16,-2 6-51-16,-4 2-26 15,3-9-18-15,-5-5-1 16,0-6-9-16,0-10-12 16,0-3-15-16,0-8-55 15,0-2-40-15,0 0-71 16,0-14-195-16,0-8-570 0</inkml:trace>
          <inkml:trace contextRef="#ctx0" brushRef="#br0" timeOffset="1247.2241">-7698-2451 658 0,'0'0'395'15,"0"0"-212"-15,0 0 17 16,0 0-26-16,0 0 33 16,0 0-4-16,0 0-46 15,18-46-66-15,0 33-3 16,6-3 8-16,5 3-17 16,0-2-18-16,0 10-27 15,-5 2-21-15,-3 3-5 16,-6 0-2-16,-3 8-5 15,-3 9 8-15,0 2 0 0,-5 0 3 16,-4 0 6-16,0 1-2 16,0 4 11-16,-10 4-4 15,-11 4-7-15,-3 4-7 16,-4 2 0-16,7-8 1 16,5-2 5-16,8-4 0 15,5-5-6-15,3-2 0 16,0-2 9-16,8 1 7 15,18-6-7-15,1-1 2 16,6-8 1-16,0-1-2 16,1 0-11-16,-6 0-8 15,-7 0-17-15,-7 0-69 0,-1 0-59 16,-7 0-95-16,-3-5-271 16,-3 3-271-16</inkml:trace>
          <inkml:trace contextRef="#ctx0" brushRef="#br0" timeOffset="2580.1281">-6700-2874 980 0,'0'0'333'0,"0"0"-85"16,0 0 48-16,0 0-66 16,0 0-70-16,162 110-12 15,-141-37-58-15,-12 13-29 16,-9 9 6-16,0 4-28 16,0-4-12-16,-11-7-4 15,-15-13-6-15,-1-15-10 16,3-17 1-16,-4-13-8 15,10-11-49-15,2-10-27 16,8-9-46-16,8 0-101 16,0-6-344-16,3-14-805 0</inkml:trace>
          <inkml:trace contextRef="#ctx0" brushRef="#br0" timeOffset="2222.5138">-7077-2562 1181 0,'0'0'521'0,"0"0"-329"0,0 0 44 16,0 0-97-1,0 0-3-15,0 0-22 0,0 0-53 16,82-50-40-16,-54 50-9 15,-4 0 6-15,-6 7-6 16,-2 9-6-16,-10 7 0 16,-6 8 4-16,0 3 8 15,0 1 6-15,-19 0 1 16,1-1-11-16,5-4-8 16,8-6 1-16,5-5-1 15,0-2 2-15,0-9 6 16,24-2 3-16,7-5-1 15,2-1 5-15,7 0-3 16,-8 0-18-16,-3 0 0 16,-5 0-52-16,-9 0-96 0,1 0-106 15,-8 0-298-15,1 0-214 16</inkml:trace>
          <inkml:trace contextRef="#ctx0" brushRef="#br0" timeOffset="640.3193">-7807-2090 363 0,'0'0'629'16,"0"0"-444"-16,0 0 3 0,0 0-37 15,0 0 31-15,0 0 8 16,0 0-28-16,0 24 2 15,0 5-34-15,0 2-29 16,0 5-13-16,0-5-23 16,0 0-26-16,-4-6-23 15,4-4-7-15,0-4-3 16,0-5-6-16,0-7-6 16,0-5-52-16,0 0-24 15,0-8-123-15,0-15-508 0</inkml:trace>
          <inkml:trace contextRef="#ctx0" brushRef="#br0" timeOffset="-22679.282">-8428-2499 776 0,'0'0'291'0,"0"0"-113"16,0 0-58-16,0 0-46 15,0 0 15-15,0 0 10 16,-21 17-26-16,14-12-11 16,1 2 13-16,-3 3-5 15,0-1 9-15,0 8 16 16,-4 10 17-16,5 9 14 15,-2 11-7-15,2 14-15 16,5 6-24-16,3 8-26 0,0-4-11 16,0-6-7-16,11-7-5 15,10-10-3-15,7-12-11 16,5-5 17-16,-2-6 5 16,3-8-5-16,-4-4-8 15,-6-5-11-15,-2-2-9 16,-8 0-6-16,-1-5-20 15,-5 3-50-15,-1-4-84 16,-4 0-133-16,-3 0-352 16,0-5-512-16</inkml:trace>
        </inkml:traceGroup>
      </inkml:traceGroup>
    </inkml:traceGroup>
    <inkml:traceGroup>
      <inkml:annotationXML>
        <emma:emma xmlns:emma="http://www.w3.org/2003/04/emma" version="1.0">
          <emma:interpretation id="{92455CDF-134D-47E1-9DC1-4E7EEE949B4F}" emma:medium="tactile" emma:mode="ink">
            <msink:context xmlns:msink="http://schemas.microsoft.com/ink/2010/main" type="paragraph" rotatedBoundingBox="4642,9036 7187,8915 7226,9729 4681,9850" alignmentLevel="1"/>
          </emma:interpretation>
        </emma:emma>
      </inkml:annotationXML>
      <inkml:traceGroup>
        <inkml:annotationXML>
          <emma:emma xmlns:emma="http://www.w3.org/2003/04/emma" version="1.0">
            <emma:interpretation id="{36B0927A-8142-45CD-B914-840BEE845014}" emma:medium="tactile" emma:mode="ink">
              <msink:context xmlns:msink="http://schemas.microsoft.com/ink/2010/main" type="line" rotatedBoundingBox="4642,9036 7187,8915 7226,9729 4681,9850"/>
            </emma:interpretation>
          </emma:emma>
        </inkml:annotationXML>
        <inkml:traceGroup>
          <inkml:annotationXML>
            <emma:emma xmlns:emma="http://www.w3.org/2003/04/emma" version="1.0">
              <emma:interpretation id="{DE54BDA9-4B76-41B4-81F5-7CEA506C58C0}" emma:medium="tactile" emma:mode="ink">
                <msink:context xmlns:msink="http://schemas.microsoft.com/ink/2010/main" type="inkWord" rotatedBoundingBox="4642,9036 7187,8915 7226,9729 4681,9850"/>
              </emma:interpretation>
              <emma:one-of disjunction-type="recognition" id="oneOf1">
                <emma:interpretation id="interp1" emma:lang="" emma:confidence="0">
                  <emma:literal>00</emma:literal>
                </emma:interpretation>
                <emma:interpretation id="interp2" emma:lang="" emma:confidence="0">
                  <emma:literal>O o</emma:literal>
                </emma:interpretation>
                <emma:interpretation id="interp3" emma:lang="" emma:confidence="0">
                  <emma:literal>O O</emma:literal>
                </emma:interpretation>
                <emma:interpretation id="interp4" emma:lang="" emma:confidence="0">
                  <emma:literal>O °</emma:literal>
                </emma:interpretation>
                <emma:interpretation id="interp5" emma:lang="" emma:confidence="0">
                  <emma:literal>o o</emma:literal>
                </emma:interpretation>
              </emma:one-of>
            </emma:emma>
          </inkml:annotationXML>
          <inkml:trace contextRef="#ctx0" brushRef="#br1" timeOffset="113257.3012">-6234-1780 1015 0,'0'0'1179'0,"0"0"-885"16,0 0-95-16,0 0-114 15,0 0-28-15,0 0 32 16,121 154-36-16,-90-77-32 0,-10 10-11 15,-12 2 2 1,-9-4 15-16,0-15 16 0,-3-10-7 16,-11-16 3-16,-2-13-15 15,7-7-24-15,3-7-24 16,3 2-125-16,3 3-105 16,0-3-411-16,0-7-1027 0</inkml:trace>
          <inkml:trace contextRef="#ctx0" brushRef="#br1" timeOffset="114859.8786">-6687-1647 1121 0,'0'0'324'0,"0"0"-25"15,0 0-61-15,0 0-42 16,0 0-9-16,0 0-34 16,0 0-54-16,-22-47-6 15,22 45 7-15,0 2-3 16,0-4-25-16,0 4-27 15,16 0-21-15,14 0-5 16,6 0 17-16,4 11-16 16,-1 14-19-16,-8 3-1 15,-7 4-9-15,-8 6-6 0,-13 3-3 16,-3 2 9 0,-6 3 9-16,-28 6 4 0,-8-3 4 15,-5-1-7-15,8-3 5 16,12-11-5-16,11-5-1 15,16-8-11-15,0-8-4 16,24-3 15-16,20-8 15 16,4-2-3-16,4 0-12 15,-4 0-20-15,-5-2-99 16,-12 2-162-16,-18 0-486 0</inkml:trace>
          <inkml:trace contextRef="#ctx0" brushRef="#br1" timeOffset="112630.9697">-8444-1513 927 0,'0'0'337'0,"0"0"-102"15,0 0 27-15,0 0-44 16,0 0-2-16,0 0-28 16,0 0-48-16,-8-3-27 15,-8 3-7-15,-5 3-14 16,-7 21 4-16,4 15 3 15,0 13-13-15,6 15-9 16,12 10-23-16,6 4-17 16,0-1-20-16,11-13-13 15,17-9-4-15,2-14-48 16,1-15-31-16,-4-12-54 0,4-17-65 16,-10-3-310-16,-5-19-550 15</inkml:trace>
          <inkml:trace contextRef="#ctx0" brushRef="#br1" timeOffset="116135.9141">-8099-1446 867 0,'0'0'245'0,"0"0"23"0,0 0 40 15,0 0-23-15,0 0-82 16,0 0-81-16,0 0-49 16,-150 15 7-16,129 33 20 15,8 11-13-15,13 3-8 16,0 2-10-16,26-11-29 16,16-5-13-16,13-16-7 15,3-14-3-15,3-16-6 16,-3-2-4-16,-8-16-5 15,-7-23 5-15,-12-13-5 16,-16-8 5-16,-15-5-7 16,0-1 1-16,-36 9-2 15,-22 7-14-15,-6 20-3 0,-4 16-21 16,13 14-15-16,13 14-35 16,26 51-139-16,16-2-158 15,0-5-440-15</inkml:trace>
          <inkml:trace contextRef="#ctx0" brushRef="#br1" timeOffset="116593.8459">-7412-1419 1719 0,'0'0'372'0,"0"0"-166"16,0 0-118-16,0 0-62 16,0 0 29-16,-34 144-15 0,34-84-23 15,0-7-10-15,10-10-7 16,12-13 0-16,7-17 1 16,11-13 0-16,9-13-1 15,2-36-3-15,-2-17-61 16,-9-11-15-16,-19-2 47 15,-21 5 20-15,0 14 12 16,-37 19 13-16,-8 24 17 16,-7 17-30-16,1 53-33 15,14 15-187-15,16-3-468 0</inkml:trace>
        </inkml:traceGroup>
      </inkml:traceGroup>
    </inkml:traceGroup>
  </inkml:traceGroup>
</inkml:ink>
</file>

<file path=ppt/ink/ink8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3:51.259"/>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73043185-C347-477F-85DB-FA28FC6AA865}" emma:medium="tactile" emma:mode="ink">
          <msink:context xmlns:msink="http://schemas.microsoft.com/ink/2010/main" type="writingRegion" rotatedBoundingBox="23840,2703 32960,2198 33187,6299 24066,6803"/>
        </emma:interpretation>
      </emma:emma>
    </inkml:annotationXML>
    <inkml:traceGroup>
      <inkml:annotationXML>
        <emma:emma xmlns:emma="http://www.w3.org/2003/04/emma" version="1.0">
          <emma:interpretation id="{D6298CA4-3E02-4057-BB83-15B43E2E68CA}" emma:medium="tactile" emma:mode="ink">
            <msink:context xmlns:msink="http://schemas.microsoft.com/ink/2010/main" type="paragraph" rotatedBoundingBox="28019,2548 32951,2176 33097,4121 28165,4493" alignmentLevel="2"/>
          </emma:interpretation>
        </emma:emma>
      </inkml:annotationXML>
      <inkml:traceGroup>
        <inkml:annotationXML>
          <emma:emma xmlns:emma="http://www.w3.org/2003/04/emma" version="1.0">
            <emma:interpretation id="{FBDC2D3D-6DCB-401E-95B1-32B3EA3C4495}" emma:medium="tactile" emma:mode="ink">
              <msink:context xmlns:msink="http://schemas.microsoft.com/ink/2010/main" type="line" rotatedBoundingBox="28019,2548 32951,2176 33034,3283 28102,3655"/>
            </emma:interpretation>
          </emma:emma>
        </inkml:annotationXML>
        <inkml:traceGroup>
          <inkml:annotationXML>
            <emma:emma xmlns:emma="http://www.w3.org/2003/04/emma" version="1.0">
              <emma:interpretation id="{743AA6D4-19B3-41D5-B980-07766F1CBA2E}" emma:medium="tactile" emma:mode="ink">
                <msink:context xmlns:msink="http://schemas.microsoft.com/ink/2010/main" type="inkWord" rotatedBoundingBox="28029,2689 30197,2525 30266,3430 28098,3594"/>
              </emma:interpretation>
              <emma:one-of disjunction-type="recognition" id="oneOf0">
                <emma:interpretation id="interp0" emma:lang="" emma:confidence="1">
                  <emma:literal/>
                </emma:interpretation>
              </emma:one-of>
            </emma:emma>
          </inkml:annotationXML>
          <inkml:trace contextRef="#ctx0" brushRef="#br0">556 408 101 0,'0'0'1458'0,"0"0"-1112"15,0 0-76-15,0 0-170 16,0 0 25-16,0 0-39 16,0 0-43-16,89 162-14 15,-62-149-6-15,1-10-8 16,-1-3 1-16,0-8 0 16,4-24-16-16,-7-10-6 15,0-5-47-15,-6 1-70 16,1-6-151-16,-7 14-290 15,0 7-217-15</inkml:trace>
          <inkml:trace contextRef="#ctx0" brushRef="#br0" timeOffset="352.7732">1125 176 1405 0,'0'0'545'0,"0"0"-161"15,0 0-231-15,0 0-92 16,184-26-27-16,-123 26-34 16,2 0-96-16,3 0-177 15,23 0-258-15,-15 0 152 16,-19-7-626-16</inkml:trace>
          <inkml:trace contextRef="#ctx0" brushRef="#br0" timeOffset="199.3191">1254-191 1220 0,'0'0'738'15,"0"0"-208"-15,0 0-235 16,0 0-199-16,0 0-64 15,0 0 18-15,8 192 5 16,-8-94-22-16,0 6-12 16,-3-5-21-16,1-9-27 15,2-10-61-15,0-18-51 16,0-16 6-16,-3-27-163 16,-3-9-316-16,-7-10 33 0</inkml:trace>
          <inkml:trace contextRef="#ctx0" brushRef="#br0" timeOffset="641.2066">1752 87 1204 0,'0'0'631'15,"0"0"-258"-15,0 0-127 0,0 0-123 16,0 0 7-16,0 0-30 16,0 0-24-16,-166 147-33 15,153-115-23-15,7-2-20 16,6-11-1-16,3-8-29 15,28-8-13-15,9-3 2 16,5-8-1-16,7-21-34 16,-7 3 3-16,-8-1 44 15,-10 8 29-15,-15 9 28 16,-9 10 13-16,-3 0-10 16,0 12-18-16,0 19 7 15,-8 1 4-15,-5 6-24 16,7-4-6-16,6-10-73 0,0-7-131 15,0-10-153-15,24-7-163 16,10-18 165-16,-1-12-379 0</inkml:trace>
          <inkml:trace contextRef="#ctx0" brushRef="#br0" timeOffset="859.0864">2084 6 1288 0,'0'0'500'0,"0"0"-201"16,0 0-190-16,0 0-43 15,0 0-23-15,0 0-18 16,7 170-11-16,14-121-14 16,-5-1 0-16,-8-3-8 15,-8-4 8-15,0-5-12 16,-21-12 0-16,-10-5 11 0,-2-7-5 16,5-11 6-16,10-1-7 15,18-13-122-15,0-14-379 16,13-3-492-16</inkml:trace>
          <inkml:trace contextRef="#ctx0" brushRef="#br0" timeOffset="-529.9014">79 239 1172 0,'0'0'264'0,"0"0"122"16,-3 166-230-16,-7-89-90 15,2-2-28-15,-2-10-21 16,4-8-17-16,1-11-42 16,-2-10-80-16,-5-8-117 0,3-9-97 15,-7-13-248-15</inkml:trace>
          <inkml:trace contextRef="#ctx0" brushRef="#br0" timeOffset="-231.7604">0 160 91 0,'0'0'1364'15,"0"0"-1060"-15,0 0 55 16,164-135-188-16,-112 121-58 15,-7 14-16-15,-5 0-59 16,-9 41-7-16,-13 14-8 16,-15 14-8-16,-3 8 5 15,-13-1 13-15,-23 0 6 0,-4-7-11 16,1-9 5-16,9-11 1 16,12-10-14-16,15-6-8 15,3-9 0-15,5-8-5 16,29-1-7-16,9-13-10 15,7-2-47-15,24-7-126 16,-11-19-312-16,-10-4-304 0</inkml:trace>
        </inkml:traceGroup>
        <inkml:traceGroup>
          <inkml:annotationXML>
            <emma:emma xmlns:emma="http://www.w3.org/2003/04/emma" version="1.0">
              <emma:interpretation id="{CDBD6516-AD57-4CB1-B7F6-EAA1BE53C15D}" emma:medium="tactile" emma:mode="ink">
                <msink:context xmlns:msink="http://schemas.microsoft.com/ink/2010/main" type="inkWord" rotatedBoundingBox="30534,2358 32951,2176 33034,3283 30617,3466"/>
              </emma:interpretation>
              <emma:one-of disjunction-type="recognition" id="oneOf1">
                <emma:interpretation id="interp1" emma:lang="" emma:confidence="1">
                  <emma:literal/>
                </emma:interpretation>
              </emma:one-of>
            </emma:emma>
          </inkml:annotationXML>
          <inkml:trace contextRef="#ctx0" brushRef="#br0" timeOffset="1110.7761">2694-287 1132 0,'0'0'687'16,"0"0"-419"-16,0 0-16 0,0 0-167 16,0 0 19-16,-184 207-12 15,163-126-18-15,8-2-21 16,13-14-44-16,0-10 1 16,16-14 2-16,12-16-12 15,5-14-39-15,19-11-89 16,-4-19-142-16,-4-12-469 0</inkml:trace>
          <inkml:trace contextRef="#ctx0" brushRef="#br0" timeOffset="1565.3782">2808 22 1468 0,'0'0'541'0,"0"0"-76"15,0 0-279-15,0 0-25 16,0 0-41-16,0 154-48 15,0-122-29-15,0-1-25 16,-3-12-9-16,3-5-9 16,0-14-31-16,0 0-13 15,26-12 3-15,16-26-17 16,12-8-62-16,8-6-20 16,-1 2-35-16,-6 10 19 15,-16 12-70-15,-12 11 17 16,-14 10 41-16,-10 7 96 15,-3 0 72-15,0 7 172 0,0 19 53 16,-7 6 5 0,-5 4-55-16,2 2-58 0,5-2-57 15,-1-6-20-15,6-7-20 16,0-11-20-16,0-12-134 16,37-16-99-16,8-23-144 15,7-14-309-15</inkml:trace>
          <inkml:trace contextRef="#ctx0" brushRef="#br0" timeOffset="3386.0963">2940-388 438 0,'0'0'1526'16,"0"0"-1256"-16,0 0-55 15,0 0-215-15,0 0-485 16,0 0-460-16</inkml:trace>
          <inkml:trace contextRef="#ctx0" brushRef="#br0" timeOffset="1909.6951">3384-49 854 0,'0'0'366'15,"0"0"180"-15,0 0-252 16,0 0-83-16,0 0-4 15,0 0-76-15,0 0-46 16,153-63-49-16,-126 63-36 0,4 0-48 16,-7 17-60-16,-3 10-51 15,-6 9 16-15,-3 4 23 16,-12 4 120-16,0-1 28 16,0-12 104-16,0-7 7 15,0-7-45-15,0-8-30 16,0-9-30-16,0 0 6 15,0 0-1-15,0-16-39 16,7-20-54-16,22-24-176 16,0 2-241-16,0 12-462 0</inkml:trace>
          <inkml:trace contextRef="#ctx0" brushRef="#br0" timeOffset="1677.3093">3698-517 1672 0,'0'0'302'16,"0"0"95"-16,0 0-205 16,-37 139-79-16,13-65-28 15,-4 8-37-15,1 4-23 0,0-7-23 16,2-4-2-16,3-8-5 15,4-11-53-15,0-16-73 16,6-18-153-16,-9-22-84 16,3 0-20-16,2-22-396 0</inkml:trace>
          <inkml:trace contextRef="#ctx0" brushRef="#br0" timeOffset="2151.5522">4045 18 468 0,'0'0'1371'0,"0"0"-973"16,0 0 76-16,0 0-376 16,0 0-63-16,0 0-22 15,0 0 2-15,-92 115 15 16,68-55-11-16,9-12-7 15,12-6-12-15,3-12-53 16,24-14-56-16,52-16-91 16,-5-16-185-16,-2-14-451 0</inkml:trace>
          <inkml:trace contextRef="#ctx0" brushRef="#br0" timeOffset="2409.0036">4430-5 1356 0,'0'0'565'0,"0"0"-14"16,0 0-322-16,0 0-132 16,0 0-31-16,0 0-15 15,0 0-11-15,-124 79-16 16,103-43-12-16,8 2 0 16,13-5-12-16,0-6-9 15,0-1-18-15,10-7-3 0,9-9 17 16,2-5 12-16,-3-1 1 15,-2-4 0-15,-2 0 0 16,-2 0-73-16,7 0-99 16,-8 0-183-16,7 0-454 0</inkml:trace>
          <inkml:trace contextRef="#ctx0" brushRef="#br0" timeOffset="2955.7821">4382-290 1167 0,'0'0'763'0,"0"0"-407"16,0 0-89-16,0 0-194 0,0 0-73 16,0 0-193-16,0 0-643 0</inkml:trace>
          <inkml:trace contextRef="#ctx0" brushRef="#br0" timeOffset="3986.9534">4449 91 1194 0,'0'0'303'0,"0"0"98"16,0 0-237-16,0 0-67 16,0 0 26-16,0 0-35 0,0 0 0 15,118 150-33-15,-118-95-18 16,-11 1-15-16,-10-8-22 16,-5-4-1-16,12-8-88 15,7-9-156-15,7-7-323 16,0-10-405-16</inkml:trace>
          <inkml:trace contextRef="#ctx0" brushRef="#br0" timeOffset="2698.8257">4875-222 1921 0,'0'0'285'0,"0"0"173"0,0 0-353 15,0 0-77 1,0 0-28-16,0 0-14 0,0 0 12 16,-121 127-12-16,121-76-39 15,0 8 21-15,12-6 9 16,-3 0 17-16,-9-1 6 15,0-3 13-15,-13 1 48 16,-16-7-2-16,-5-6-9 16,7-8-14-16,6-10-14 15,5-8-22-15,6-8-7 16,7-3-70-16,3-9-72 16,0-12-405-16,0-6-314 0</inkml:trace>
        </inkml:traceGroup>
      </inkml:traceGroup>
      <inkml:traceGroup>
        <inkml:annotationXML>
          <emma:emma xmlns:emma="http://www.w3.org/2003/04/emma" version="1.0">
            <emma:interpretation id="{1F7BAFAF-19A7-4D54-B5AB-DE4825C7103B}" emma:medium="tactile" emma:mode="ink">
              <msink:context xmlns:msink="http://schemas.microsoft.com/ink/2010/main" type="line" rotatedBoundingBox="29138,3654 31591,3518 31631,4237 29177,4373"/>
            </emma:interpretation>
          </emma:emma>
        </inkml:annotationXML>
        <inkml:traceGroup>
          <inkml:annotationXML>
            <emma:emma xmlns:emma="http://www.w3.org/2003/04/emma" version="1.0">
              <emma:interpretation id="{9FC5C87A-C227-487A-A8CF-0B03F34DFED9}" emma:medium="tactile" emma:mode="ink">
                <msink:context xmlns:msink="http://schemas.microsoft.com/ink/2010/main" type="inkWord" rotatedBoundingBox="29138,3654 31591,3518 31631,4237 29177,4373"/>
              </emma:interpretation>
              <emma:one-of disjunction-type="recognition" id="oneOf2">
                <emma:interpretation id="interp2" emma:lang="" emma:confidence="1">
                  <emma:literal/>
                </emma:interpretation>
              </emma:one-of>
            </emma:emma>
          </inkml:annotationXML>
          <inkml:trace contextRef="#ctx0" brushRef="#br0" timeOffset="4909.8814">1309 891 1224 0,'0'0'653'0,"0"0"-364"16,0 0-67-16,0 0-79 15,51 155-21-15,-30-82-48 16,0-1-42-16,-5 0-32 0,-1-4-5 15,-5-6-60 1,-7-9-67-16,-3-12-121 0,0-17-137 16,0-12-153-16,-13-12-17 0</inkml:trace>
          <inkml:trace contextRef="#ctx0" brushRef="#br0" timeOffset="5627.9332">1886 923 1395 0,'0'0'730'0,"0"0"-417"15,0 0-106-15,0 0-154 0,0 0-23 16,0 169 0-1,-11-100-13-15,1-6-17 0,2-10-26 16,-2-14-38-16,1-13-43 16,2-18-79-16,4-8-12 15,1-10 40-15,2-29-156 16,0-13 94-16,0-13 118 16,9 0 102-16,10-5 18 15,8 7 105-15,2 14 132 16,2 8 34-16,0 14-3 15,-4 12-84-15,-3 13-60 16,-5 2-65-16,-4 0-41 16,-6 24-13-16,-5 10-10 15,-4 0-11-15,0 2-2 16,0-3-23-16,0-4-17 0,-7-2-27 16,4-11-6-16,3-5-8 15,0 0 35-15,18-7 46 16,9 4 2-16,7-4 17 15,-3 4 2-15,-7-1 0 16,-8 5 1-16,-14 3-1 16,-2 1-5-16,0 3-4 15,0-1 2-15,-15 2 0 16,-3-7-5-16,-1-3-7 16,4-8 7-16,3-2-2 15,2 0-1-15,10 0-6 16,0 0-33-16,0 0-114 0,37-2-313 15,10-8-420 1,-2 5-317-16</inkml:trace>
          <inkml:trace contextRef="#ctx0" brushRef="#br0" timeOffset="5912.5217">2745 907 1358 0,'0'0'374'0,"0"0"165"15,0 0-335-15,0 0-115 0,0 0-5 16,0 0 2 0,-177 104 16-16,135-42-26 0,8 3-3 15,16-5-32-15,15-7-9 16,3-8-5-16,21-13-22 15,21-13-5-15,11-7-12 16,4-12-16-16,4 0-66 16,21-39-145-16,-17 1-370 15,-11-3-858-15</inkml:trace>
          <inkml:trace contextRef="#ctx0" brushRef="#br0" timeOffset="4706.0072">1296 937 1460 0,'0'0'314'0,"0"0"162"15,-58 151-348-15,24-72-26 16,2 5-4-16,-2-2-47 0,10-8-32 16,3-8-12-16,5-19-7 15,11-15-33-15,5-13-37 16,0-13-58-16,0-8-88 16,8-22-104-16,10-9-296 0</inkml:trace>
          <inkml:trace contextRef="#ctx0" brushRef="#br0" timeOffset="5060.7878">1168 1301 1083 0,'0'0'717'16,"0"0"-402"-16,0 0 37 16,0 0-224-16,194-17-68 0,-129 17-60 15,17 0-94 1,-15 0-436-16,-15 0-926 0</inkml:trace>
          <inkml:trace contextRef="#ctx0" brushRef="#br0" timeOffset="6491.5986">3223 753 1124 0,'0'0'742'15,"0"0"-435"-15,0 0 36 16,0 0-197-16,198 77-43 16,-159-19-34-16,-9 10-30 15,-17 9-17-15,-13 1 9 16,0 2 5-16,-24-3-6 15,-16-14-9-15,1-8-4 0,2-17-11 16,3-13-5 0,7-12 5-16,6-7-6 0,6-2-12 15,8-4-43-15,7 0-60 16,0 0-106-16,0 0-516 0</inkml:trace>
          <inkml:trace contextRef="#ctx0" brushRef="#br0" timeOffset="6183.3376">3329 874 1302 0,'0'0'386'16,"0"0"139"-16,0 0-239 15,0 0-92-15,0 153-58 16,0-90-64-16,0-3-39 16,-5-5-18-16,-3-6-15 15,0-7-62-15,-5-15-85 16,2-10-217-16,-2-15-439 0</inkml:trace>
        </inkml:traceGroup>
      </inkml:traceGroup>
    </inkml:traceGroup>
    <inkml:traceGroup>
      <inkml:annotationXML>
        <emma:emma xmlns:emma="http://www.w3.org/2003/04/emma" version="1.0">
          <emma:interpretation id="{41073F90-19E9-4DF9-81A2-C01FB0078B3F}" emma:medium="tactile" emma:mode="ink">
            <msink:context xmlns:msink="http://schemas.microsoft.com/ink/2010/main" type="paragraph" rotatedBoundingBox="23954,4456 31757,4204 31791,5269 23988,5521" alignmentLevel="1"/>
          </emma:interpretation>
        </emma:emma>
      </inkml:annotationXML>
      <inkml:traceGroup>
        <inkml:annotationXML>
          <emma:emma xmlns:emma="http://www.w3.org/2003/04/emma" version="1.0">
            <emma:interpretation id="{046952FD-C331-4488-98EB-76CC08765928}" emma:medium="tactile" emma:mode="ink">
              <msink:context xmlns:msink="http://schemas.microsoft.com/ink/2010/main" type="line" rotatedBoundingBox="23954,4456 31757,4204 31791,5269 23988,5521"/>
            </emma:interpretation>
          </emma:emma>
        </inkml:annotationXML>
        <inkml:traceGroup>
          <inkml:annotationXML>
            <emma:emma xmlns:emma="http://www.w3.org/2003/04/emma" version="1.0">
              <emma:interpretation id="{1C575F82-9286-457B-9513-820DE279F915}" emma:medium="tactile" emma:mode="ink">
                <msink:context xmlns:msink="http://schemas.microsoft.com/ink/2010/main" type="inkWord" rotatedBoundingBox="23954,4456 26826,4363 26860,5428 23988,5521"/>
              </emma:interpretation>
              <emma:one-of disjunction-type="recognition" id="oneOf3">
                <emma:interpretation id="interp3" emma:lang="" emma:confidence="1">
                  <emma:literal/>
                </emma:interpretation>
              </emma:one-of>
            </emma:emma>
          </inkml:annotationXML>
          <inkml:trace contextRef="#ctx0" brushRef="#br0" timeOffset="-13249.0346">-3942 1878 396 0,'0'0'315'0,"0"0"-107"16,0 0-4-16,0 0-68 15,0 0-26-15,0 0 15 16,0 0 1-16,0-40-3 16,0 34-3-16,0 3 3 15,0 3 18-15,0 0-10 16,0 0-19-16,-5 0-15 16,-8 0-42-16,-6 11-14 0,-5 17-17 15,-7 12 27-15,2 15 0 16,5 12 8-16,1 9 11 15,12 7-5-15,5-2-19 16,6-4-7-16,0-7-20 16,6-12-10-16,12-10 3 15,3-16-12-15,-2-11-13 16,-8-7-15-16,-1-5-31 16,-7-1-78-16,-3 6-158 15,0-1-470-15,0-2-315 0</inkml:trace>
          <inkml:trace contextRef="#ctx0" brushRef="#br0" timeOffset="-11513.6523">-3455 2095 798 0,'0'0'350'15,"0"0"-192"-15,0 0-3 16,0 0-110-16,0 0-28 16,0 0 24-16,0 0 3 15,16-65 59-15,-13 55 43 16,-1 6 17-16,1-4-4 0,-3 4-20 15,0-1-15 1,0 2-14-16,0-2-21 0,0-1-25 16,-18 1-20-16,-3-3-20 15,-3-1 2-15,-7 4 13 16,1 5-6-16,-4 0-11 16,-3 0-11-16,-2 10-11 15,5 16 0-15,4 0-5 16,12 5 4-16,10 0 0 15,8-1 0-15,0-6-7 16,8-8-3-16,23-6-1 16,4-6 0-16,12-4 0 0,1-4-1 15,1-19-14 1,-3-10-1-16,-10-3 1 0,-6-2 15 16,-12 7 11-16,-8 4 1 15,-4 11 10-15,-6 11 20 16,0 5 4-16,0 8-23 15,0 30-11-15,-6 20 21 16,-9 11 22-16,-1 4-7 16,5-2 3-16,1-6-6 15,-1-7-2-15,1-8-13 16,1-14-8-16,2-12-10 16,4-7-18-16,3-9-45 15,0-8-23-15,0 0-20 16,0-3-63-16,0-11-339 15,0-1-414-15</inkml:trace>
          <inkml:trace contextRef="#ctx0" brushRef="#br0" timeOffset="-11278.3473">-3212 2316 1280 0,'0'0'277'0,"0"0"269"16,0 0-379-16,0 0-83 0,7 170-28 16,-10-131-56-16,-19-1-91 15,5-11-216-15,1-10-352 0</inkml:trace>
          <inkml:trace contextRef="#ctx0" brushRef="#br0" timeOffset="-10604.0645">-2946 1944 842 0,'0'0'323'16,"0"0"-10"-16,0 0 28 15,0 0-149-15,0 0-22 16,0 0-59-16,0 0-25 16,100-22 0-16,-69 22-30 15,-7 14-20-15,-3 5-15 16,-13 3-6-16,-8 5 0 16,0 1-2-16,0-1 2 15,-24-3 3-15,-2 2 0 16,2-8-6-16,5-2-6 15,9-9-5-15,10-2-1 16,0 2-15-16,0-3-13 0,13 4 16 16,11 3 12-16,-3 3 0 15,-2 2 1-15,-9 4-1 16,-10-1 1-16,0 5 23 16,0 2-1-16,-26-5-3 15,2-5-6-15,0-3-7 16,6-6-7-16,2-7-8 15,4 0-23-15,3 0-45 16,9 0-128-16,0 0-185 16,0 0-358-16</inkml:trace>
          <inkml:trace contextRef="#ctx0" brushRef="#br0" timeOffset="-10229.8419">-2441 2306 1579 0,'0'0'318'0,"0"0"257"16,0 0-395-16,-18 164-61 16,-6-106-34-16,-2-4-40 0,2-8-45 15,6-9-42-15,7-13-68 16,11-22-120-16,0-2-242 16,0-2-117-16</inkml:trace>
          <inkml:trace contextRef="#ctx0" brushRef="#br0" timeOffset="-10004.98">-2051 1895 325 0,'0'0'1360'16,"0"0"-1035"-16,0 0 70 15,0 0-178-15,0 0-66 16,-26 181-48-16,5-124-43 16,-3-1-38-16,6-10-22 15,2-11-6-15,11-8-64 16,5-13-96-16,0-14-107 15,12 0-275-15,9-17-237 0</inkml:trace>
          <inkml:trace contextRef="#ctx0" brushRef="#br0" timeOffset="-9663.8133">-1817 1857 1437 0,'0'0'348'16,"0"0"149"-16,0 0-334 15,0 0-73-15,0 0 7 16,0 0-40-16,174-19-35 16,-153 46-15-16,-13 8-1 0,-8 6 2 15,0 5 10 1,-24 4 13-16,-15-4 2 0,-1-2-2 15,6-9-8-15,13-1-11 16,8-8-2-16,11-7-4 16,2-2 1-16,0-2-6 15,18-7 0-15,10-2 0 16,2-6 6-16,4 0-7 16,5 0-85-16,-9-12-169 15,-7-1-581-15</inkml:trace>
          <inkml:trace contextRef="#ctx0" brushRef="#br0" timeOffset="-9125.7986">-1409 1588 967 0,'0'0'269'16,"0"0"59"-16,0 0-135 15,0 0-70-15,0 0 90 16,0 0-39-16,109 141-48 16,-88-68-40-16,-11 13 4 0,-10 6 3 15,-7 6-5 1,-33 6-3-16,-11 1 18 0,-9-7-40 16,-1-13-24-16,6-20-25 15,13-15-14-15,13-20-68 16,14-14-71-16,15-8-119 15,0-8-367-15,0 0-618 0</inkml:trace>
        </inkml:traceGroup>
        <inkml:traceGroup>
          <inkml:annotationXML>
            <emma:emma xmlns:emma="http://www.w3.org/2003/04/emma" version="1.0">
              <emma:interpretation id="{B6E1F6AD-78CE-4C96-AB51-928DF4460E1F}" emma:medium="tactile" emma:mode="ink">
                <msink:context xmlns:msink="http://schemas.microsoft.com/ink/2010/main" type="inkWord" rotatedBoundingBox="29139,4350 31759,4265 31786,5130 29167,5215"/>
              </emma:interpretation>
              <emma:one-of disjunction-type="recognition" id="oneOf4">
                <emma:interpretation id="interp4" emma:lang="" emma:confidence="1">
                  <emma:literal/>
                </emma:interpretation>
              </emma:one-of>
            </emma:emma>
          </inkml:annotationXML>
          <inkml:trace contextRef="#ctx0" brushRef="#br0" timeOffset="7497.4997">1338 1679 1147 0,'0'0'322'0,"0"0"155"0,0 0-355 15,0 0-65-15,0 0 24 16,0 0 54-16,0 0 12 16,61 144-36-16,-51-78-29 15,1 6 0-15,-1-1-33 16,-4-3-32-16,1-6-7 16,-1-9-10-16,-4-10-11 15,1-12-23-15,-3-9-50 16,0-12-60-16,0-10-54 15,0 0-141-15,0 0-222 0</inkml:trace>
          <inkml:trace contextRef="#ctx0" brushRef="#br0" timeOffset="7241.1004">1330 1826 542 0,'0'0'226'0,"0"0"-65"15,0 0-36-15,0 0-44 16,0 0 29-16,0 0 38 16,0 0 12-16,0-5 16 15,0 3 1-15,0 2 6 16,0 0-3-16,0 0-33 15,0 0-49-15,-3 21-54 16,-19 17 44-16,-5 15 33 16,-10 10-22-16,-2 2-26 15,-1 2-34-15,6-8-20 0,10-9-4 16,3-12-14-16,10-7 0 16,1-14-1-16,7-5-42 15,3-10-43-15,0-2-66 16,0-14-23-16,0-18-303 15,8-3-348-15</inkml:trace>
          <inkml:trace contextRef="#ctx0" brushRef="#br0" timeOffset="7680.3877">1165 2037 1928 0,'0'0'356'15,"0"0"24"-15,0 0-219 16,202 0-73-16,-139 0-52 16,-8 6-36-16,-10 8-82 15,5 5-85-15,-11-2-166 16,-9-10-533-16</inkml:trace>
          <inkml:trace contextRef="#ctx0" brushRef="#br0" timeOffset="9223.1474">2136 1736 628 0,'0'0'183'15,"0"0"-63"-15,0 0-53 16,0 0-67-16,0 0 0 16,0 0-10-16,0 0 8 15,0-2 2-15,0 2 1 16,0 0 17-16,0 0 31 15,0 0 26-15,0 0 18 16,0 0 15-16,0 0-6 0,0 0-14 16,0 0-3-16,0 0-4 15,0 0-15-15,0 0-24 16,0 0-21-16,0 0-8 16,0 0-12-16,0 0 1 15,0 0-1-15,0 0 8 16,0 0 4-16,0 0-1 15,0 0 9-15,0 0 9 16,0 0 10-16,0 0 1 16,0 0 0-16,0 0-3 15,0 0-3-15,0 0-10 16,0 0-7-16,0 0-8 16,0 0-8-16,0 0 5 0,0 0-1 15,0 0-5 1,0 0-1-16,0 0 1 0,0 0-1 15,0 0 1-15,0 0-1 16,0 0 7-16,0 0 1 16,0 0-1-16,-5 0 4 15,2 0 9-15,-4-5 17 16,1 1-9-16,0-4-10 16,-6 3 12-16,-1-1 8 15,-5 3-7-15,-4 0-16 16,-2 3-4-16,0 0-10 15,-4 0 9-15,-1 3-4 16,-3 13 6-16,0 7 3 16,1 0 4-16,0 8 4 0,4 8 12 15,3-1 4 1,8 8-5-16,4 2-10 0,9 1 0 16,3 1 0-16,0-2-8 15,7-4-1-15,17-9-4 16,10-6-1-16,1-14 2 15,12-4-2-15,-5-11-1 16,3 0 3-16,-2-2 3 16,-7-20-15-16,-5-3-5 15,-9-2-12-15,-14-2-8 16,-4-5 7-16,-4 3-10 16,0 4 26-16,-25 6 2 15,-2 4 1-15,-4 5 11 0,-1 7-3 16,1 5-8-1,4 0 5-15,8 0-6 0,9 0-1 16,10 0-8-16,0 0 9 16,0 0-1-16,22 0 1 15,6 0 8-15,6 0 5 16,1 0-2-16,2 0-11 16,-6 0-10-16,-4 0-74 15,1 0-170-15,-7 0-376 16,-7 0-519-16</inkml:trace>
          <inkml:trace contextRef="#ctx0" brushRef="#br0" timeOffset="9609.0008">2596 1821 1515 0,'0'0'335'0,"0"0"159"16,0 0-319-16,-15 156-55 15,2-101-39-15,5 0-44 16,3-6-37-16,5-8-3 16,0-8-39-16,0-12-69 15,0-11-100-15,10-14-151 16,12-27-204-16,-1-6-867 0</inkml:trace>
          <inkml:trace contextRef="#ctx0" brushRef="#br0" timeOffset="9946.8138">2632 1958 1295 0,'0'0'643'16,"0"0"-346"-16,0 0 6 15,0 0-213-15,168 0-73 16,-105 0-17-16,-10 10-220 16,-8-6-524-16</inkml:trace>
          <inkml:trace contextRef="#ctx0" brushRef="#br0" timeOffset="9809.6236">2790 1681 907 0,'0'0'1231'0,"0"0"-912"0,0 0-25 15,0 0-218-15,0 0-39 16,0 0 29-16,49 173-15 15,-36-108-26-15,-5 1-14 16,-2-5-11-16,1-10-12 16,-1-5-36-16,-3-15-54 15,-3-6-66-15,0-25-180 16,-3 0-265-16,-16 0-134 0</inkml:trace>
          <inkml:trace contextRef="#ctx0" brushRef="#br0" timeOffset="10474.454">3271 1498 1846 0,'0'0'257'0,"0"0"97"15,0 0-210-15,195 27-34 16,-129 23-8-16,-3 13-50 15,-18 14-32-15,-21 7-7 16,-21 5-7-16,-3-3 7 16,-27-1-4-16,-16-8 0 15,-9-8 11-15,0-18-7 16,4-10 16-16,8-11-16 0,14-13-13 16,7-7-44-16,19-3-86 15,0-7-195-15,0 0-616 0</inkml:trace>
          <inkml:trace contextRef="#ctx0" brushRef="#br0" timeOffset="10290.5628">3374 1619 1515 0,'0'0'319'0,"0"0"204"0,0 0-377 15,0 0-19-15,0 0 3 16,53 190-23-16,-51-111-43 16,-2 0-8-16,0-6-40 15,0-10-16-15,0-14-31 16,3-10-68-16,0-18-71 16,7-21-163-16,-4 0-270 15,1-19-207-15</inkml:trace>
        </inkml:traceGroup>
      </inkml:traceGroup>
    </inkml:traceGroup>
    <inkml:traceGroup>
      <inkml:annotationXML>
        <emma:emma xmlns:emma="http://www.w3.org/2003/04/emma" version="1.0">
          <emma:interpretation id="{D9CB08E1-60AB-4806-BE7C-E4249ACCEA22}" emma:medium="tactile" emma:mode="ink">
            <msink:context xmlns:msink="http://schemas.microsoft.com/ink/2010/main" type="paragraph" rotatedBoundingBox="24113,5785 26972,5549 27055,6566 24197,6801" alignmentLevel="1"/>
          </emma:interpretation>
        </emma:emma>
      </inkml:annotationXML>
      <inkml:traceGroup>
        <inkml:annotationXML>
          <emma:emma xmlns:emma="http://www.w3.org/2003/04/emma" version="1.0">
            <emma:interpretation id="{1D1DB545-32F5-4437-BA7B-439F1ECDF125}" emma:medium="tactile" emma:mode="ink">
              <msink:context xmlns:msink="http://schemas.microsoft.com/ink/2010/main" type="line" rotatedBoundingBox="24113,5785 26972,5549 27055,6566 24197,6801"/>
            </emma:interpretation>
          </emma:emma>
        </inkml:annotationXML>
        <inkml:traceGroup>
          <inkml:annotationXML>
            <emma:emma xmlns:emma="http://www.w3.org/2003/04/emma" version="1.0">
              <emma:interpretation id="{BED59B14-A482-4F4F-8CAE-62D60DFA2EB5}" emma:medium="tactile" emma:mode="ink">
                <msink:context xmlns:msink="http://schemas.microsoft.com/ink/2010/main" type="inkWord" rotatedBoundingBox="26228,5668 26976,5606 27049,6490 26301,6552"/>
              </emma:interpretation>
            </emma:emma>
          </inkml:annotationXML>
          <inkml:trace contextRef="#ctx0" brushRef="#br1" timeOffset="76353.7599">-1324 2905 705 0,'0'0'389'0,"0"0"-176"15,0 0 32-15,0 0-129 16,0 0-44-16,0 0-11 15,-3-41-8-15,3 33 23 16,0 2 60-16,0 3 40 16,0 1-5-16,0 0-19 15,0 2-33-15,0 0-32 0,0 0-28 16,6 0-32-16,12 2-13 16,6 23 2-16,10 10 20 15,5 12 15-15,-2 13 18 16,-3 6-29-16,-10 2-18 15,-9 6-4-15,-9-5 14 16,-6-3-14-16,0-7 1 16,-21-6-2-16,-10-7 1 15,-2-8 9-15,2-7-8 16,7-10-5-16,6-7-8 16,8-5-6-16,7-4-48 15,3-5-57-15,7 0-67 16,20 0-143-16,0 0-506 0</inkml:trace>
          <inkml:trace contextRef="#ctx0" brushRef="#br1" timeOffset="76914.0909">-1759 3097 745 0,'0'0'399'15,"0"0"-157"-15,0 0 94 0,0 0-130 16,0 0-58-1,0 0-11-15,0 0-22 0,51 3 32 16,-51 37 2-16,-6 16 3 16,-7 9-12-16,-5 6-11 15,4 4-47-15,-2-8-34 16,4-1-24-16,0-11-22 16,5-11-2-16,4-8-57 15,3-15-84-15,0-9-50 16,0-12-122-16,0-3-189 15,0-16-261-15</inkml:trace>
          <inkml:trace contextRef="#ctx0" brushRef="#br1" timeOffset="77451.3235">-1580 3056 487 0,'0'0'818'0,"0"0"-533"0,0 0 90 16,0 0-159 0,0 0-65-16,0 0-25 0,0 0-49 15,48-33-31-15,-17 33 18 16,3 0 3-16,-4 14-14 16,-6 8-19-16,-2 6-13 15,-10 1-6-15,-12 5-2 16,0-2-4-16,-6 1 11 15,-25 1 2-15,-6-1-10 16,2-2-3-16,1-6-8 16,13-8 0-16,5-4-1 15,16-3-7-15,0 1-20 0,0 1 12 16,24-1 15 0,10 1 0-16,0 0 6 0,-4-1 0 15,-9 3-5-15,-11 2-1 16,-10 4 10-16,0 4 19 15,-26 4 5-15,-13 1 5 16,-6-1-16-16,5-3-4 16,3-8-8-16,13-7-11 15,9 1-46-15,9 2-63 16,6 15-134-16,0-1-295 16,0-5-363-16</inkml:trace>
        </inkml:traceGroup>
        <inkml:traceGroup>
          <inkml:annotationXML>
            <emma:emma xmlns:emma="http://www.w3.org/2003/04/emma" version="1.0">
              <emma:interpretation id="{F124709E-095C-4354-8A11-34C47642F286}" emma:medium="tactile" emma:mode="ink">
                <msink:context xmlns:msink="http://schemas.microsoft.com/ink/2010/main" type="inkWord" rotatedBoundingBox="24113,5785 25637,5659 25721,6676 24197,6801"/>
              </emma:interpretation>
              <emma:one-of disjunction-type="recognition" id="oneOf5">
                <emma:interpretation id="interp5" emma:lang="" emma:confidence="1">
                  <emma:literal/>
                </emma:interpretation>
              </emma:one-of>
            </emma:emma>
          </inkml:annotationXML>
          <inkml:trace contextRef="#ctx0" brushRef="#br1" timeOffset="82148.8247">-2465 3114 485 0,'0'0'862'0,"0"0"-682"16,0 0 143-16,0 0-201 16,0 0-24-16,0 0 26 15,0 0-44-15,11-75-30 16,-11 75 14-16,0 0 13 15,0 0-16-15,0 15-14 16,0 14 22-16,0 9-4 16,0 15-9-16,0 2-27 0,0 2-14 15,0 1-3 1,-8-5-11-16,-2-6 0 0,1-5-1 16,-3-8 0-16,0-10-1 15,-6-2-17-15,-7-6-10 16,-2-3-12-16,0-8 14 15,-1-2 14-15,9-3 12 16,4 0 0-16,12 0 21 16,3 0 10-16,0 0-2 15,3 0-19-15,22 0-9 16,12 0 5-16,3 0 1 16,-1 0 13-16,-6 0-2 15,-8 0-6-15,-11 0-12 16,-4 0-8-16,-4 0-22 15,-4 0-39-15,-2 3-49 0,0 17-91 16,0-4-127 0,0-3-352-16</inkml:trace>
          <inkml:trace contextRef="#ctx0" brushRef="#br1" timeOffset="79635.4578">-3710 2982 671 0,'0'0'187'0,"0"0"-80"0,0 0 6 15,0 0-25-15,0 0 77 16,0 0 14-16,0 0 16 16,-3 14-21-16,-4-9-28 15,-2 6-3-15,-1 2-32 16,-4 9-17-16,-4 12 1 15,-3 9-10-15,-5 12-21 16,0 13-3-16,-5 10-10 16,7 2-18-16,5 4-4 15,8-5-14-15,7-2-6 16,4-7-3-16,7-8 0 16,22-8 3-16,8-11 6 15,3-10-6-15,-1-8-9 16,-5-6-1-16,-7-5-30 15,-9 0-69-15,-18-4-170 0,0 2-372 16,-14-7-494-16</inkml:trace>
          <inkml:trace contextRef="#ctx0" brushRef="#br1" timeOffset="81009.7871">-3455 3247 652 0,'0'0'331'0,"0"0"-144"15,0 0 24-15,0 0-96 16,0 0-32-16,0 0-21 16,0 0-3-16,0-65 5 15,0 60 28-15,0 2 18 16,0 3-6-16,0 0 12 15,0 0-27-15,0 0-20 16,0 12-8-16,0 22 46 16,3 16 13-16,-3 8-15 15,0 9-38-15,0 2-19 16,-6-6-15-16,-9-8-8 16,2-14-18-16,5-12-7 15,2-9-8-15,2-13-34 0,4-4-30 16,0-3-25-1,0 0-41-15,0-27-199 0,0 3-376 16,4-1-647-16</inkml:trace>
          <inkml:trace contextRef="#ctx0" brushRef="#br1" timeOffset="81391.4511">-3323 3280 363 0,'0'0'804'15,"0"0"-616"-15,0 0 151 0,0 0-106 16,0 0-68-16,-16 184-29 15,16-140-74-15,0-8-24 16,6-12-8-16,15-10-8 16,7-14-2-16,-1 0-7 15,4-14-6-15,-4-22-5 16,-3-12-1-16,-6-8 7 16,-8-1 2-16,-10-1 48 0,0 10 13 15,0 8 2 1,-13 21 6-16,-8 19-50 0,-10 0-29 15,-1 34-67-15,-15 39-87 16,8-8-213-16,12-7-552 0</inkml:trace>
        </inkml:traceGroup>
      </inkml:traceGroup>
    </inkml:traceGroup>
  </inkml:traceGroup>
</inkml:ink>
</file>

<file path=ppt/ink/ink8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2:34.756"/>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F2450DAE-9F88-4DEA-B4E2-7021B78C9FA0}" emma:medium="tactile" emma:mode="ink">
          <msink:context xmlns:msink="http://schemas.microsoft.com/ink/2010/main" type="writingRegion" rotatedBoundingBox="25365,9665 29885,9461 29924,10320 25404,10525"/>
        </emma:interpretation>
      </emma:emma>
    </inkml:annotationXML>
    <inkml:traceGroup>
      <inkml:annotationXML>
        <emma:emma xmlns:emma="http://www.w3.org/2003/04/emma" version="1.0">
          <emma:interpretation id="{B42DCC88-A5AC-4129-B89E-3D20BCE097FD}" emma:medium="tactile" emma:mode="ink">
            <msink:context xmlns:msink="http://schemas.microsoft.com/ink/2010/main" type="paragraph" rotatedBoundingBox="25365,9665 29885,9461 29924,10320 25404,10525" alignmentLevel="1"/>
          </emma:interpretation>
        </emma:emma>
      </inkml:annotationXML>
      <inkml:traceGroup>
        <inkml:annotationXML>
          <emma:emma xmlns:emma="http://www.w3.org/2003/04/emma" version="1.0">
            <emma:interpretation id="{A29484B9-AEB6-4731-878F-845EE4B982E2}" emma:medium="tactile" emma:mode="ink">
              <msink:context xmlns:msink="http://schemas.microsoft.com/ink/2010/main" type="line" rotatedBoundingBox="25365,9665 29885,9461 29924,10320 25404,10525"/>
            </emma:interpretation>
          </emma:emma>
        </inkml:annotationXML>
        <inkml:traceGroup>
          <inkml:annotationXML>
            <emma:emma xmlns:emma="http://www.w3.org/2003/04/emma" version="1.0">
              <emma:interpretation id="{C5B96D11-B8FC-49D9-AAAE-226212B3F0EB}" emma:medium="tactile" emma:mode="ink">
                <msink:context xmlns:msink="http://schemas.microsoft.com/ink/2010/main" type="inkWord" rotatedBoundingBox="25376,9908 25716,9892 25737,10360 25397,10376"/>
              </emma:interpretation>
            </emma:emma>
          </inkml:annotationXML>
          <inkml:trace contextRef="#ctx0" brushRef="#br0">-4504-386 235 0,'0'0'230'16,"0"0"-53"-16,0 0 24 16,0 0-28-16,0 0-8 15,0 0-14-15,0 0-38 16,-6 0 3-16,3 0 44 15,0 0-37-15,-1 0-28 0,4 0 0 16,-3 0-9-16,3 0-11 16,0 0-9-16,0 0 5 15,0 0-4-15,0 0-2 16,0 0-4-16,0 0 8 16,0 0 2-16,0-7 1 15,0 0-20-15,0-2-22 16,19-4-11-16,2 0-7 15,10-2-3-15,-2 3-7 16,2 5 4-16,-4 4-6 16,2 3 1-16,-8 0 0 15,3 6 0-15,0 8-1 16,-3-1 2-16,-3-2-2 16,1-2 1-16,-7-4 1 15,-3 0-2-15,-5-2 1 16,-4 3-1-16,0 5 0 0,-4 2 17 15,-20 7 10-15,-6 5 0 16,-1-1-12-16,1-3-2 16,5-2-1-16,11-7-6 15,7-4-6-15,7-2-13 16,0-6-4-16,0 0 16 16,18 0 1-16,10 0 7 15,2 0-5-15,4 2-2 16,-7 3 1-16,-6 6-1 15,-6 5 0-15,-12 7-1 16,-3 4 1-16,-3 4 29 16,-26-1 10-16,-5 0-13 15,-6-8-3-15,4-7-16 0,2-5 11 16,7-8-6-16,3-2 0 16,8 0-3-16,7 0-8 15,3-2-1-15,6-2-13 16,0 4-82-16,0 0-125 15,0 10-490-15,0 3-472 0</inkml:trace>
        </inkml:traceGroup>
        <inkml:traceGroup>
          <inkml:annotationXML>
            <emma:emma xmlns:emma="http://www.w3.org/2003/04/emma" version="1.0">
              <emma:interpretation id="{41A41013-CBC9-4DC6-AE45-333A7001D6DF}" emma:medium="tactile" emma:mode="ink">
                <msink:context xmlns:msink="http://schemas.microsoft.com/ink/2010/main" type="inkWord" rotatedBoundingBox="26998,9685 27871,9645 27905,10412 27032,10451"/>
              </emma:interpretation>
              <emma:one-of disjunction-type="recognition" id="oneOf0">
                <emma:interpretation id="interp0" emma:lang="" emma:confidence="1">
                  <emma:literal/>
                </emma:interpretation>
              </emma:one-of>
            </emma:emma>
          </inkml:annotationXML>
          <inkml:trace contextRef="#ctx0" brushRef="#br1" timeOffset="104312.6031">-2471-575 1167 0,'0'0'249'0,"0"0"-15"16,0 0-96-16,0 0 113 15,0 0 9-15,0 0-105 16,49 161-54-16,-49-113-28 15,0-9-11-15,0-3-18 16,0-6-18-16,0-8-17 16,0-7-9-16,0-8-54 15,0-7-66-15,11 0-100 16,5-10-127-16,-3-13-354 0</inkml:trace>
          <inkml:trace contextRef="#ctx0" brushRef="#br1" timeOffset="104625.8044">-2219-654 1234 0,'0'0'507'16,"0"0"-337"-16,0 0 88 15,-18 149-79-15,12-83-20 16,6-3-64-16,0-10-43 15,6-12-29-15,22-14-7 16,2-16-1-16,4-11 0 16,2 0 0-16,-2-30-2 0,-7-12-7 15,-8-8-5-15,-11-12 7 16,-8 1-2-16,-3 8 7 16,-24 6 17-16,-7 11-18 15,3 21-12-15,5 11-10 16,4 4-39-16,4 24-139 15,10 11-282-15,-2 2-419 0</inkml:trace>
          <inkml:trace contextRef="#ctx0" brushRef="#br1" timeOffset="99858.8729">-2714-601 421 0,'-76'-92'273'15,"76"92"-94"-15,2 0-15 16,-2 0-49-16,3 0 14 15,-3 0-2-15,3 0-22 16,-3 0-14-16,4 0 4 16,-1 0-6-16,0 0-4 0,-3 0-9 15,0 0 3-15,0 0 0 16,0 0 11-16,0 0-25 16,0 0-25-16,0 0-13 15,0 0-8-15,0 0-3 16,0 0 5-16,0 0 3 15,0 0 16-15,0 0 6 16,0 0 16-16,0 0-2 16,0 0-8-16,0 0-3 15,0 0-10-15,-10 9-14 16,-1 9-13-16,-8 15-6 16,4 11 2-16,-4 14 2 0,7 11 8 15,0 7 11 1,7 0-4-16,1-2 2 0,4-9-12 15,0-7-6-15,18-14 3 16,10-11 13-16,2-9 5 16,4-8 2-16,-3-6-4 15,-10-3-16-15,-3-5-5 16,-9 2-7-16,-6 0-5 16,-3 0-65-16,0 4-46 15,0 3-42-15,0 1-95 16,-12-7-295-16,-3-5-268 0</inkml:trace>
          <inkml:trace contextRef="#ctx0" brushRef="#br1" timeOffset="99273.6248">-2714-601 561 0,'0'0'140'16,"0"0"-1"-16,0 0-78 15,0 0-38-15,0 0-23 16,0 0-1-16,0-15-22 15,-3 11 7-15,0-1 16 16,-1-3 0-16,1 1-25 16,0-3-138-16</inkml:trace>
        </inkml:traceGroup>
        <inkml:traceGroup>
          <inkml:annotationXML>
            <emma:emma xmlns:emma="http://www.w3.org/2003/04/emma" version="1.0">
              <emma:interpretation id="{A5A341D2-72D1-41FE-A360-41CB01A178CD}" emma:medium="tactile" emma:mode="ink">
                <msink:context xmlns:msink="http://schemas.microsoft.com/ink/2010/main" type="inkWord" rotatedBoundingBox="28430,9526 29885,9461 29919,10208 28464,10273"/>
              </emma:interpretation>
              <emma:one-of disjunction-type="recognition" id="oneOf1">
                <emma:interpretation id="interp1" emma:lang="" emma:confidence="1">
                  <emma:literal/>
                </emma:interpretation>
              </emma:one-of>
            </emma:emma>
          </inkml:annotationXML>
          <inkml:trace contextRef="#ctx0" brushRef="#br1" timeOffset="101651.7346">-630-701 182 0,'0'0'1267'0,"0"0"-887"16,0 0 126-16,4 166-365 16,-4-108-31-16,3-3-5 15,-3-11-53-15,3-6-36 16,-1-11-16-16,4-7-7 15,4-9-44-15,3-11-67 0,11 0-112 16,-3-14-243-16,0-10-234 16</inkml:trace>
          <inkml:trace contextRef="#ctx0" brushRef="#br1" timeOffset="102072.9641">-413-669 1172 0,'0'0'342'15,"0"0"2"-15,0 0-62 16,0 0-114-16,0 0 25 16,0 0-40-16,0 0-56 15,127-38-43-15,-114 49-15 0,-13 14-8 16,0 6-7-16,0 5-6 15,-21 0-3-15,-10 3-8 16,4-8-6-16,1-7-1 16,12-8 0-16,7-4-11 15,7-7-7-15,0-3-14 16,3 4 21-16,15-1 11 16,1 4 12-16,-1 1-2 15,-8 2-4-15,-7 3-4 16,-3 1 16-16,0 7 1 15,-3 0 1-15,-13-6-5 16,4 0-6-16,0-5-9 16,5-5-5-16,5-3-7 0,-1-2-3 15,0 4-30-15,0 2-55 16,0 8-126 0,3 1-327-16,0-6-371 0</inkml:trace>
          <inkml:trace contextRef="#ctx0" brushRef="#br1" timeOffset="101120.7335">-316-780 439 0,'0'0'500'0,"0"0"-369"15,0 0 41-15,0 0-30 16,0 0 25-16,0 0 51 16,0 0-35-16,-28-98-31 15,28 88-47-15,6 3 13 16,7 4-7-16,2 3-20 16,6 0-15-16,0 0-11 15,11 20-11-15,0 11 8 16,5 17-5-16,5 8-2 15,-2 10-13-15,-4 7-18 16,-5 0-16-16,-12 0 34 16,-14-8-18-16,-5-2 4 15,0-13 6-15,-8-9-2 16,-8-14-14-16,4-8 3 16,0-7-9-16,8-7-12 0,1-5-24 15,3 4-32-15,0-4-65 16,0 1-86-16,0 5-256 15,0-3-363-15</inkml:trace>
          <inkml:trace contextRef="#ctx0" brushRef="#br1" timeOffset="105827.6772">-1348-625 755 0,'0'0'404'0,"0"0"-241"15,0 0 70-15,0 0-75 16,-18 159 29-16,18-102-37 0,0-4-55 16,0-7-35-16,16-13 5 15,10-11-7-15,11-17-15 16,3-5 12-16,5-11-15 15,-3-27-16-15,2-14-13 16,-14-11 0-16,-15-2-4 16,-15-4 4-16,0 6-1 15,-37 11 2-15,-18 15-12 16,-5 22 0-16,-35 23-3 16,16 28-137-16,13 4-372 0</inkml:trace>
        </inkml:traceGroup>
      </inkml:traceGroup>
    </inkml:traceGroup>
  </inkml:traceGroup>
</inkml:ink>
</file>

<file path=ppt/ink/ink8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0:01.342"/>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B4311A4-A88D-4767-BC95-C6479117129F}" emma:medium="tactile" emma:mode="ink">
          <msink:context xmlns:msink="http://schemas.microsoft.com/ink/2010/main" type="writingRegion" rotatedBoundingBox="467,9391 31893,10108 31839,12473 413,11756"/>
        </emma:interpretation>
      </emma:emma>
    </inkml:annotationXML>
    <inkml:traceGroup>
      <inkml:annotationXML>
        <emma:emma xmlns:emma="http://www.w3.org/2003/04/emma" version="1.0">
          <emma:interpretation id="{5E1BB6B5-B50E-44F0-A01B-F6053ACA23C1}" emma:medium="tactile" emma:mode="ink">
            <msink:context xmlns:msink="http://schemas.microsoft.com/ink/2010/main" type="paragraph" rotatedBoundingBox="467,9391 31893,10108 31839,12473 413,11756" alignmentLevel="1"/>
          </emma:interpretation>
        </emma:emma>
      </inkml:annotationXML>
      <inkml:traceGroup>
        <inkml:annotationXML>
          <emma:emma xmlns:emma="http://www.w3.org/2003/04/emma" version="1.0">
            <emma:interpretation id="{7D6972B7-70BB-445B-A2DF-823591CBBCAB}" emma:medium="tactile" emma:mode="ink">
              <msink:context xmlns:msink="http://schemas.microsoft.com/ink/2010/main" type="line" rotatedBoundingBox="467,9391 31893,10108 31839,12473 413,11756"/>
            </emma:interpretation>
          </emma:emma>
        </inkml:annotationXML>
        <inkml:traceGroup>
          <inkml:annotationXML>
            <emma:emma xmlns:emma="http://www.w3.org/2003/04/emma" version="1.0">
              <emma:interpretation id="{C3021CF0-1399-4CFD-AFFC-4A2AEBDFEAC9}" emma:medium="tactile" emma:mode="ink">
                <msink:context xmlns:msink="http://schemas.microsoft.com/ink/2010/main" type="inkWord" rotatedBoundingBox="458,9808 5888,9932 5843,11880 413,11756"/>
              </emma:interpretation>
              <emma:one-of disjunction-type="recognition" id="oneOf0">
                <emma:interpretation id="interp0" emma:lang="" emma:confidence="1">
                  <emma:literal/>
                </emma:interpretation>
              </emma:one-of>
            </emma:emma>
          </inkml:annotationXML>
          <inkml:trace contextRef="#ctx0" brushRef="#br0">-18790-4952 176 0,'0'0'160'0,"0"0"-5"16,0 0-34-16,0 0-107 15,0 0 47-15,0 0-13 16,-14-28 53-16,14 28-51 16,0-4 5-16,0 4 3 15,0 0-6-15,0 0-9 16,0-3-1-16,0 3-1 16,0 0-11-16,0 0 2 15,0 0 6-15,0 0 4 16,0 0 3-16,0 0-3 15,0 0-5-15,0 0-2 16,0 0 13-16,0 0 15 16,0 0 14-16,0 0-8 15,0 0-11-15,0 0-16 16,0 0-5-16,0 0-15 0,0 0-7 16,0 0-14-16,0 0 9 15,0 14 13-15,-3 7 5 16,3-1-3-16,0 4-6 15,0 9 3-15,0 3 3 16,0 13 29-16,0 5 23 16,0 8-33-16,0 5-11 15,0 0 32-15,0-1 24 16,3-1-52-16,2-2-9 16,-2-5 39-16,0-4-30 0,3-6 0 15,-4-2-22 1,6-9-6-16,-5-2 18 0,0-7-6 15,0-2-14-15,-3-3-6 16,3-6 5-16,-3-4-4 16,0-3-1-16,0-7 1 15,0-1 7-15,4-2-9 16,-4 0 0-16,0 0-58 16,0 0-106-16,0-15-194 15,0-3-337-15</inkml:trace>
          <inkml:trace contextRef="#ctx0" brushRef="#br0" timeOffset="623.2535">-19288-4904 552 0,'0'0'249'16,"0"0"-127"-16,0 0-1 15,0 0-11-15,0 0-53 16,0 0 6-16,0 0 24 16,-16-14-13-16,13 10 16 15,3 1 15-15,-3 1 7 16,3 2-11-16,0 0-26 15,0 0-28-15,0 0-21 16,0 0-11-16,0 0-9 16,6 0 27-16,22 0 73 15,16 0 31 1,17 0-11-16,15-3-31 0,7-9-22 16,6-2-31-16,-1 0-12 15,-5-3-9-15,-17 0-9 16,-12 6-6-16,-15 5-6 15,-17 2-2-15,-6 4 1 16,-10 0-13-16,0 0 1 16,-3 0 12-16,1 7-18 15,-1-4-11-15,0-3-21 0,0 0-78 16,3 0-127 0,4 2-257-16,-4 1 126 0,-3-1-785 0</inkml:trace>
          <inkml:trace contextRef="#ctx0" brushRef="#br0" timeOffset="1326.1799">-19051-3803 15 0,'0'0'620'0,"0"0"-430"16,0 0-75-16,0 0-37 15,0 0-37-15,0 0-5 16,0 0 17-16,-41 14 2 0,38-11 16 16,0-3 18-16,3 3 9 15,0-3 14-15,0 0 6 16,0 0-8-16,0 0-37 15,9 0-17-15,23 0 41 16,13 0 49-16,12 0 8 16,9 0-30-16,8-10-60 15,-2-3 21-15,4-7-18 16,-2 0 6-16,-11-2-30 16,-13 4-19-16,-15 3-13 15,-13 7-10-15,-9 4-1 16,-10 3-18-16,0 1-43 0,-3 0-19 15,0-4 4 1,3 2-68-16,11-22-112 16,-1 0-332-16,-1-4-260 0</inkml:trace>
          <inkml:trace contextRef="#ctx0" brushRef="#br0" timeOffset="2232.3981">-18387-4462 960 0,'0'0'243'16,"0"0"-177"-16,0 0 78 15,0 0 32-15,0 0-16 16,76 174-41-16,-54-120-12 16,-3-2-4-16,-4-10-61 15,-5-8-26-15,-1-11 6 16,-5-8-7-16,-4-9-6 16,3-6 10-16,-3 0 25 15,0 0 37-15,0-12-27 16,0-10-29-16,0-11-19 15,0 1-6-15,0-5-9 16,6 1 8-16,7-4-5 0,7 0-21 16,2 0-11-1,0 0 30-15,3 9-20 0,-6 9 28 16,0 10-6-16,-7 7 6 16,4 5 19-16,0 0 12 15,3 0 3-15,6 0-13 16,0 0 23-16,2 0 14 15,-2 2-7-15,-3 3-8 16,-3 2-5-16,0 3-14 16,-6 5-15-16,2 8 14 15,-2 2 20-15,0 5-13 16,2-5 10-16,4 3 20 0,0-2 10 16,3-2-37-16,0 0-2 15,1-2-8 1,-4 4-2-16,0 2-2 0,0 2-9 15,-6-5 17-15,0 2-7 16,-7-9-10-16,0 0-2 16,-3-6-2-16,-3-7-5 15,3 1 5-15,-3-6 0 16,0 2-5-16,4-2-1 16,-4 0 9-16,0 0-8 15,3 0 9-15,-3 0-1 16,3 0-1-16,-3 0-8 15,0 0-6-15,3 0 4 16,-3 0-14-16,0 0-2 16,0 0-3-16,0 0 0 0,0 0 9 15,0 0 11-15,0 0 1 16,0 0 6-16,0 0 4 16,0 0 13-16,0 0 1 15,0 0-3-15,0 0-20 16,0 0 7-16,0 0 1 15,0 0-9-15,0 0 2 16,0 0 4-16,0 0 0 16,0 0-5-16,0 0-1 15,0 0-25-15,0 0-77 16,3 0-149-16,5-2-471 0</inkml:trace>
          <inkml:trace contextRef="#ctx0" brushRef="#br0" timeOffset="5560.4312">-17468-4249 100 0,'0'0'140'0,"0"0"-15"0,0 0 6 15,0 0-11 1,0 0 32-16,0 0-14 0,0 0-38 15,0 0-6-15,0 0-13 16,0 0-14-16,0 0-9 16,0 0-12-16,0 0-11 15,0 0-12-15,0 0-3 16,0 0-4-16,0 0 6 16,0 0 10-16,0 0 15 15,0 0 2-15,0 0 14 16,0 0-6-16,0 0-9 15,0 0-16-15,0 0-12 16,0 0-2-16,0 0-5 16,0 0 12-16,0 0-13 15,0 0 1-15,0 0 7 0,19 0 20 16,9 0 36-16,7 0 2 16,9 0-18-16,0 5-21 15,2-5-16-15,-2 4 1 16,-6-4-6-16,-7 3-5 15,1 0-6-15,-9 4-5 16,-1-6-2-16,0 5 12 16,-6-2-10-16,3-2 14 15,0 1 8-15,0-3 11 16,0 0-7-16,0 0-11 16,-4 0-2-16,1 0-13 15,-2-3 12-15,-9 1-8 16,-2-2-6-16,-3 4-13 15,0 0-83-15,0 0-186 16,0 11-218-16,0 4 150 0</inkml:trace>
          <inkml:trace contextRef="#ctx0" brushRef="#br0" timeOffset="6247.9117">-16640-4277 90 0,'0'0'366'0,"0"0"-174"0,0 0-51 16,0 0-16-1,0 0-18-15,0 0 4 0,0 0-39 16,0 0 2-16,0 0 4 16,0 0-9-16,0 0-24 15,0 0-19-15,0 0-6 16,0 0 5-16,0 0-6 16,0 0-2-16,0 0-4 15,0 0-3-15,0 0 4 16,0 0 16-16,3 0 31 15,8 0 18-15,9 0 32 16,6 0-26-16,5 0-28 16,4 0-2-16,6 3-10 15,3 3-6-15,1 3 27 16,-1 1-16-16,-2-1-30 16,0-3 45-16,-9-3-13 15,0-3-17-15,-2 0-15 0,1 0-1 16,-1 0 2-16,-2-13 4 15,-4 3-9-15,-3 0-7 16,-8 3-4-16,-9 4-4 16,-2 0-2-16,-3 3-9 15,0 0-30-15,0 0-39 16,0 0-82-16,0 0-59 16,8 0-70-16,-2 0-75 15,2 0-426-15</inkml:trace>
          <inkml:trace contextRef="#ctx0" brushRef="#br0" timeOffset="7904.1145">-15861-4302 849 0,'0'0'194'0,"0"0"-54"15,0 0 22-15,0 0-30 16,0 0-23-16,0 0-2 16,0 0 18-16,28 0-37 15,-12 0-1-15,6 0 11 16,8 0-19-16,-2 0-14 16,7 0 5-16,6 0-4 15,0 0-2-15,1 3 4 16,2-1-32-16,-6-2-8 15,0 0-17-15,-4 0 7 16,-2 0-2-16,-4 0 5 16,2 0-11-16,-8-9 1 15,-3 1-2-15,-6 2-3 0,-4 4 3 16,-6-2-9-16,0 4 0 16,-3-3 1-16,3 3 0 15,-3 0-1-15,0 0 0 16,4 0 1-16,-4 0 0 15,0 0 0-15,0 0 1 16,0 0-1-16,0 0 0 16,0 0-1-16,3 0 1 15,-3 0-1-15,0 0 1 16,3 0-1-16,3-2 1 16,-3 2-1-16,-3 0-8 15,4 0 2-15,-4 0-4 16,0 0-1-16,0 0 11 0,0 0 0 15,0 0 1-15,0 0 5 16,0 0-6-16,0 0 0 16,0-3 0-16,0 3 0 15,-7 0 0-15,-5-2-1 16,-1-2-14-16,0-2 0 16,-6 1-1-16,4 2 9 15,-4-2 6-15,-3-4 1 16,3 3 0-16,-4-2 1 15,0-2-1-15,1 3 0 16,0-3 0-16,-3 0-27 16,0-5 3-16,-5 2 12 0,2-4-4 15,1-1 16-15,4 1 0 16,7 4 1-16,3 3-1 16,4 3 0-16,2 6-1 15,4-3-6-15,3 4-11 16,-3 0 0-16,3 0 8 15,-3 0 4-15,3 0 6 16,0 0 0-16,0 0-1 16,0 0-5-16,0 0 6 15,0 0-1-15,0 4 0 16,0 4-6-16,0 2 7 16,9 0 1-16,1 0-1 15,2 0 11-15,1-5-1 0,3 4 7 16,6-3-17-16,0-1 18 15,6 2 0-15,8 1-11 16,2 0 2-16,0 4-3 16,0-2 3-16,-4 3-8 15,-4-2-1-15,-5-2 1 16,-9-4 0-16,-3 1-1 16,-7-2 1-16,0 1 6 15,-3-3-5-15,-3-2 3 16,3 3-5-16,-3-3 0 15,0 3 0-15,0-3 0 16,0 0 0-16,0 4 0 16,0-4 1-16,0 1 8 0,0 3-3 15,0 2-6 1,0-1 0-16,0 0 1 0,0 5-1 16,0-3 0-16,0 8 0 15,-6 2 1-15,-6 6 0 16,-7 5 0-16,3 4 0 15,-3 0-1-15,0 1 6 16,-1-3 6-16,1-3-3 16,3-6-8-16,0-4 10 15,7-7-11-15,3-2 0 16,3-6 9-16,3 1 0 16,0-3-1-16,0 0 5 15,0 0 8-15,0 0-3 16,0 0-17-16,0 0-1 15,-4 0 0-15,4 2 0 0,0 1 0 16,0-3 0-16,0 0 1 16,0 0 0-16,0 0 8 15,0 0-7-15,0 0-2 16,0 0-7-16,0 0-5 16,0 0 7-16,0 0 4 15,0 0 1-15,0 0-1 16,0 0 0-16,0 0 0 15,0 0 1-15,0 0 1 16,0 0 15-16,0 0 7 16,0 0-2-16,0 0-12 15,0 0-9-15,0 0-1 0,0 0 0 16,0 0 1-16,0 0-1 16,0 0 1-16,0 0 0 15,0-3-4-15,0 3-19 16,0 0-72-16,0 0-156 15,0 0-616-15</inkml:trace>
          <inkml:trace contextRef="#ctx0" brushRef="#br0" timeOffset="5.05436E7">-15259-3350 472 0,'0'0'270'0,"0"0"-130"16,0 0-10-16,0 0-10 16,0 0 28-16,0 0-9 15,0 0-17-15,-9 0-4 16,9 0 8-16,0 0 8 15,0 0-26-15,0 0-16 16,0-4-16-16,0-4-36 0,12-6-12 16,6 1 6-16,3-1 12 15,0 2-4-15,5-1-5 16,-2-1 1-16,2-2-6 16,3-1-12-16,3 4-9 15,-1 0-4-15,0 3-6 16,-1 3-1-16,-6 7 1 15,-3 0-1-15,-3 0 1 16,1 0 5-16,-6 0 6 16,-5 14 22-16,-1 2 3 0,-1 7-6 15,-3-6 4 1,-3 0-6-16,2-3-9 0,3-2-10 16,-3-5-4-16,-2-1-5 15,3 0 7-15,0-5-7 16,-3 5 1-16,0 4 4 15,0 0 13-15,0 7 23 16,0 2-5-16,-6-2-6 16,-6 6-8-16,3-3-17 15,-3-1 0-15,-1-2-5 16,-1 4 0-16,-5-2 8 16,-2 0 2-16,-4 2-11 15,1 0 2-15,0-2 4 16,3-7-5-16,2 3 10 15,4-4-5-15,6-6-5 16,-1 1 0-16,8-6 5 16,-1 0-6-16,3 0 1 0,0 0-1 15,0 0 1-15,0 0 0 16,0-3 10-16,0-14-11 16,15-1-9-16,-1 0 3 15,5 6 0-15,-1 3 0 16,0 3-3-16,1 6-4 15,2 0 4-15,0 0 1 16,3 3 8-16,-1 14-1 16,1-1 1-16,0-3 0 15,0 1 1-15,1-5-1 16,2-4 0-16,7-5 1 0,-2 0 0 16,8 0 5-16,-1-14-4 15,1 0 10-15,-1 1-3 16,-5 2-8-16,-5 3 1 15,-11 8-2-15,-7 0-30 16,-1 0-107-16,-1 0-174 16,-4 0-379-16,-1 0-646 0</inkml:trace>
          <inkml:trace contextRef="#ctx0" brushRef="#br0" timeOffset="304851.3405">-14361-4605 227 0,'0'0'245'16,"0"0"-124"-16,0 0-65 15,0 0-21-15,0 0 8 16,0 0-5-16,0 0-5 16,0 0 16-16,0 0-1 15,0 0-5-15,0 0 3 0,0-2-2 16,0-3-12-1,0 5-12-15,0 0 0 0,0 0-7 16,0 0 2-16,0 0 3 16,0 0 13-16,0 0-1 15,0 0 1-15,0 0 11 16,0 0-8-16,0 0-2 16,0 0-11-16,0 0-19 15,0 0-2-15,0 0 0 16,0 0-2-16,0 0 1 15,0 0 1-15,0 0 0 16,0 0 22-16,0 10-3 0,0 1 4 16,-3 3 0-1,-1 6 0-15,-5 1-2 0,3-2-7 16,-1 1-4-16,1-2-2 16,0-3-1-16,-1-1-6 15,1-4 0-15,3 5-1 16,3-4 14-16,-3 1 20 31,0 2-18-31,-1 0-7 0,1 1-8 16,-3 4 6-16,0 1-7 15,-7 1 11-15,-1-3-10 16,3-1-1-16,0-2 7 16,3-3-6-16,2-6 1 15,1 2-1-15,2-1 9 16,0-2-4-16,0 0-5 15,3 3 9-15,-3-2-10 16,3 4 1-16,-2-2 5 16,2 0-6-16,-5-3 2 15,5 2-2-15,-3-2 0 16,3 0 0-16,-3-1 0 0,0 5 13 16,0-1 15-1,-4 6-12-15,1 3-4 0,0 1-4 16,3-5-6-16,-4 2 11 15,4-6-10-15,3-6 3 16,0 0 0-16,0-3 16 16,0 0 27-16,0 0 20 15,0 0-13-15,0 0-10 16,0 0-26-16,0 0-20 16,0 0 0-16,0 0-9 15,0 0 6-15,0 0 3 16,0 0 6-16,0 0 10 0,0 0-3 15,0 0 9 1,0-3 0-16,3-7-21 0,4 3-1 16,-1-3 6-16,3-1-5 15,1 0 7-15,-1 0-8 16,4-6 0-16,4-3 0 16,2 0 1-16,-3-1-1 15,-1-1 1-15,-2 5-1 16,0 1 0-16,-4-1-1 15,0 4-17-15,-2-1 12 16,-1 3-4-16,-3-4 4 16,0 2 5-16,4-3 1 15,-1 2 0-15,0 3 0 0,-2-2-1 16,2 9 1-16,-3-5-1 16,0 4 1-16,-3 2-1 15,0-6 0-15,0 4 0 16,0-5 1-16,0 5 0 15,3 0 1-15,-3-1-1 16,3 1 0-16,4-1-1 16,-4 0 0-16,0 1 0 15,-3-2 1-15,3 2 1 16,-3 0-1-16,0-2 0 16,0 1 0-16,0 1-2 15,0-5 2-15,0 5 0 16,0 0 1-16,0 0 0 15,0 0-1-15,0-2 0 16,3 4 1-16,-3 3 5 0,0-3-5 16,0 3-1-16,0 0 1 15,0 0 0-15,0-4 5 16,0 4 2-16,4-1-2 16,-1-5-5-16,-3 2 0 15,3 2 0-15,-3-1 0 16,0 1 1-16,3-1-1 15,-3-4 0-15,0 0 0 16,0-3-1-16,0 5 0 16,0 0 0-16,0-2 7 15,0 7-6-15,0-3-1 16,0 3-1-16,0 0-7 0,0 0-3 16,0 0-6-16,0 0 5 15,3 0 10-15,0 0 1 16,5 3 0-16,-6 4 0 15,4 0-8-15,0 3 9 16,5 0 0-16,-6 5 0 16,6 2 1-16,-2 1 11 15,1-3 1-15,-1 6 0 16,4 0 9-16,-4 0 2 16,4 3 3-16,-4-4-14 15,1 1-6-15,-1-3 1 16,-3-1-7-16,1-2 8 15,-1-3-8-15,0 2 0 0,1-3 0 16,2 2 14-16,4 7 18 16,-1-7-18-16,1 4-7 15,1-2 3-15,-6-4-4 16,3-4-5-16,-5 0-1 16,-6-5 1-16,2 2 8 15,-2-4 5-15,0 0 1 16,0 0 24-16,0 0 2 15,0 0-13-15,0 0-12 16,3 0-17-16,-3 2-1 16,3 2-7-16,5-3 8 15,-5 3 0-15,3-1 6 16,-4-3-5-16,-2 3 5 16,3-3-4-16,-3 0-1 15,0 0-1-15,0 2-1 0,5 7-6 16,-2 0-1-16,3-1 7 15,0 4 1-15,1-7 0 16,-4 2 1-16,0-7 0 16,-3 3 6-16,0-3-5 15,3 0 4-15,-3 2-5 16,0-2 5-16,0 0-6 16,0 0 1-16,3 0-1 15,-3 0 0-15,4 2 2 16,-4-2-2-16,0 0 14 15,3 0-13-15,0 0 10 16,0 0-1-16,3 0-5 0,-3-7-5 16,4 0-52-16,-7 7-37 15,0 0-119-15,0 0-396 16,0 7 95-16</inkml:trace>
          <inkml:trace contextRef="#ctx0" brushRef="#br0" timeOffset="130579.3231">-14448-4993 329 0,'0'0'60'0,"0"0"-47"16,0 0-13-16,0 0-13 15,0 0 7-15,0 0 6 0,-33 48 17 16,33-45 8-1,0 3-5-15,0 0 39 0,0-3 98 16,0 2-87-16,0 2-70 16,0-5-143-16</inkml:trace>
          <inkml:trace contextRef="#ctx0" brushRef="#br0" timeOffset="305773.1913">-14346-4314 469 0,'0'0'180'0,"0"0"-138"15,0 0-41-15,0 0 0 16,0 0 6-16,0 0-7 15,0 0 21-15,-12 5 49 16,12-2 36-16,0-3 24 16,0 0-35-16,0 0-25 15,-3 0 2-15,3 0-2 16,-3 4-46-16,-4 1-18 16,1 0-5-16,0 2 5 15,-1-3-6-15,1 0-1 16,3-1 0-16,3 0 1 0,0-3 5 15,0 0-5-15,0 0 18 16,0 0 14-16,0 0-6 16,0 0-18-16,0 0-7 15,0 0 6-15,0 0-5 16,0 0 5-16,0 0 21 16,0 0 49-16,0 0 45 15,0 0-14-15,12 0-30 16,11-3-32-16,2-5-18 15,3 2-22-15,2 0-4 16,-5 3 6-16,-3-2-8 16,-3 1 6-16,0 0 3 0,-3-2-8 15,-4 2 25 1,-2 2-4-16,-7 2-8 0,-3 0-8 16,0 0 2-16,0 0-8 15,0 0-5-15,0 0-1 16,0 0-2-16,0 0 8 15,0 0-10-15,0 0 3 16,0 0 7-16,0 0 1 16,6-4-1-16,-3 4 0 15,7-3 0-15,-1 1 8 16,-2 2-7-16,-1 0-1 16,0 0-21-16,-6 0-82 15,0-5-104-15,0-1-113 16,0-6-834-16</inkml:trace>
          <inkml:trace contextRef="#ctx0" brushRef="#br0" timeOffset="77880.2266">-14086-4814 743 0,'0'0'341'0,"0"0"-218"0,0 0-87 16,0 0-23-16,0 0-5 15,11 0-8-15,11 0-46 16,3 0-185-16</inkml:trace>
          <inkml:trace contextRef="#ctx0" brushRef="#br0" timeOffset="78036.4697">-13895-4798 1181 0,'0'0'250'16,"0"0"-194"-16,0 0-56 0,0 0-220 15,0 0-322-15</inkml:trace>
        </inkml:traceGroup>
        <inkml:traceGroup>
          <inkml:annotationXML>
            <emma:emma xmlns:emma="http://www.w3.org/2003/04/emma" version="1.0">
              <emma:interpretation id="{EB989EA8-F004-4A50-91B1-C8BC9412CDF2}" emma:medium="tactile" emma:mode="ink">
                <msink:context xmlns:msink="http://schemas.microsoft.com/ink/2010/main" type="inkWord" rotatedBoundingBox="13291,9683 14029,9700 13992,11355 13253,11338"/>
              </emma:interpretation>
              <emma:one-of disjunction-type="recognition" id="oneOf1">
                <emma:interpretation id="interp1" emma:lang="" emma:confidence="1">
                  <emma:literal/>
                </emma:interpretation>
              </emma:one-of>
            </emma:emma>
          </inkml:annotationXML>
          <inkml:trace contextRef="#ctx0" brushRef="#br0" timeOffset="309616.8294">-6238-3986 172 0,'0'0'131'0,"0"0"-53"15,0 0 10-15,0 0 32 16,0 0 57-16,0 0-29 15,0 0-63-15,-33-40-16 16,33 29-30-16,0-3-5 16,0 3-8-16,0 1 13 0,0 3 14 15,0 0 2-15,0 1-24 16,0 2 1-16,-8 1-12 16,0-4-8-16,-1 2-5 15,4 0 7-15,-3-2 26 16,5-1 16-16,3 2 2 15,0-1-5-15,0 0-24 16,0 1-6-16,0 2-12 16,0 4-9-16,0 0 4 15,0 0-6-15,-3 0-6 16,3 0 4-16,-3 0 2 16,3 0 0-16,0 0 0 0,0 0 7 15,0 0 9 1,0 0 13-16,0 7-10 0,0-2-7 15,0 4-11-15,0 2 17 16,0 4-1-16,0 3 30 16,-3-1 4-16,3 1-10 15,-4-1-16-15,1 1-19 16,3-1-4-16,-3-4-1 16,0 4 5-16,0-4-5 15,0 5 2-15,3-1 3 16,0 1 1-16,0 9 24 15,0-2 8-15,0 2-14 16,0 1-8-16,0-3-4 16,0-2-4-16,-10 0 1 15,4-3-1-15,0-3-2 0,2-5-6 16,1 2 1-16,3-3 5 16,0 2 2-16,0 2 1 15,0 3 14-15,0-3-11 16,0-1-3-16,0-6-2 15,0-2-7-15,0-4 6 16,0-2 4-16,0 0 11 16,0 0 24-16,0 0 20 15,0 0-30-15,0 0-17 16,0-8-18-16,0 0 1 16,0 1-1-16,0 5-1 15,0 2 0-15,0-3-10 16,0 1-2-16,0-8-7 0,-3 2-9 15,-3-2 10-15,3-10-12 16,-4 3 17-16,1-1 12 16,0-3 0-16,-1 5 0 15,4-2 1-15,-6 1 0 16,1 0-6-16,0 0-42 16,-1 0-9-16,-4-3-12 15,-1-2 37-15,6 2 21 16,-3-3 4-16,5 1-5 15,3 9 11-15,3-2 1 16,0 8 1-16,0-3-1 16,0 2 1-16,0 2-1 0,0-1-34 15,0-5-36-15,0 0 48 16,0-1 6-16,0-2 14 16,0 0 2-16,0 0 13 15,0 2 1-15,0 1 13 16,6 2-14-16,5-3-13 15,0 2 1-15,0 0-1 16,5-2 0-16,-4 3 1 16,1 2 0-16,-1-2 3 15,-2 8-3-15,-1-5 11 16,1 7-11-16,-1 0 14 16,7 0-9-16,3 0-5 15,3 0 10-15,3 0-3 0,2-5-7 16,-2 3 10-16,0-4-11 15,-6 1 2-15,-3 2 6 16,-7 3-7-16,1-4 10 16,-4 4 6-16,3 0 3 15,4 0 2-15,0 0-9 16,-4 0-12-16,4 0-1 16,-1 0-6-16,-2 0 6 15,-1 0 9-15,-1 0-8 16,-3 0 0-16,1 4 1 15,-3-1-1-15,2-3 1 16,-2 1-2-16,0 3-1 16,0 2-17-16,-1 1 18 15,1 6 0-15,2-2 0 16,-2 2 0-16,-3-3 1 0,0 1-1 16,0 1-1-16,0 3 1 15,0 2 12-15,0-4-6 16,0 4-5-16,-3-2 5 15,-2-5-6-15,2 3-1 16,1-3 1-16,-1 2-1 16,0-2 1-16,0-3 0 15,-8-1-11-15,0 2 11 16,-6 4 6-16,-5-4-3 16,0 4-2-16,-4-4-1 15,1 1 6-15,0 4-4 16,3-3-2-16,-5 0 0 0,2 8 1 15,0-3-1-15,3-2 1 16,6-3-1-16,3-3 0 16,7-3 0-16,3-4 1 15,3 0 13-15,0 0 17 16,0 0 11-16,0 0-1 16,0 0-2-16,0 0-14 15,6-5-16-15,1-5-8 16,-7 8 14-16,3-3-4 15,-3-2-10-15,0 4 6 16,0-2 3-16,0-1 8 16,6 0-4-16,0-2 0 15,10-4-2-15,6 1-9 0,8-1-3 16,3-1 0 0,6 1 0-16,-1 0 1 0,-3 2-1 15,-4-3-11-15,-1 2 7 16,-8 0 4-16,-3-2 1 15,-3 6 1-15,-4 1-1 16,-2 1 1-16,-1 3-2 16,1-2 0-16,-1 4-1 15,1 0 0-15,-1 0-7 16,4 0 8-16,-4 0 0 16,4 0 0-16,-1 0 0 15,-2 0 0-15,-1 4 0 16,4 3-7-16,1 1 0 15,-3 4 6-15,3-1 1 16,-6 1 0-16,6-4 0 0,-8-1 0 16,1-2-1-1,-7 0-7-15,3 2 7 0,-3-2 1 16,0 0-6-16,3 1 5 16,-3 3-9-16,0 4 2 15,0 0 8-15,0 4 0 16,0 3 1-16,0-4 0 15,0 1 5-15,-3-2-5 16,-4-3-1-16,1-2 0 16,0 3 5-16,-2-2-5 15,0 0 0-15,-3 0 1 16,0 1 0-16,0 0 5 16,-1-4-6-16,2 4 0 0,-2-4 0 15,2 1 5 1,-2-1-4-16,-1 1-1 0,0-5 1 15,1 3 0-15,2-1-1 16,1-4 1-16,2 3 0 16,-2-5-1-16,-4 7 1 15,1-4-1-15,-1 4 0 16,-4-3 1-16,3 3-1 16,-2-5 6-16,-1 3-5 15,1 2 0-15,0-4-1 16,4-3 1-16,-1 1-1 15,1-1 1-15,-1 0 0 0,4 0 7 16,2 0-7-16,1 0 4 16,3 0-5-16,0 0 7 15,3 0-1-15,-4 0 0 16,4 0 0-16,-3-1 2 16,-3-6-7-16,0-1-1 15,-1 2 0-15,-2-1 1 16,-2 0-1-16,6 1 7 15,2 2 5-15,0-1 34 16,3 3 2-16,0-1-30 16,0 3-18-16,0 0-9 15,0 0-39-15,0 0-37 16,0 0-84-16,0 5-42 16,-14 13-128-16,-11-7-154 0</inkml:trace>
          <inkml:trace contextRef="#ctx0" brushRef="#br1" timeOffset="5.05209E7">-6351-5013 669 0,'0'0'360'0,"0"0"-159"15,0 0 15-15,0 0-29 16,0 0-44-16,0 0-15 0,-8 0-29 16,8 0-37-1,-4-3 22-15,4-2 15 0,0-4-2 16,0 2-8-16,0-3-18 16,0 3-2-16,0-3-13 15,4-6-23-15,10 1-9 16,7-4-5-16,7-3-7 15,2-1 2-15,1 3 2 16,-4 3-5-16,-6 5-10 16,2 4 5-16,-9 5-5 15,-1 3-1-15,2 0 0 16,-4 0-1-16,2 0 0 16,3 0 0-16,-2 0 1 15,1 6 1-15,-2 5 0 16,0 0 0-16,-2 1 0 0,-5 1-1 15,1 3 6 1,-7 1 7-16,0 0 2 0,0-1 0 16,0-1-5-16,0 0 1 15,0-2-4-15,0-3 1 16,0-3-1-16,-7-2 1 16,-2 0-1-16,-4 1 9 15,-1 0-8-15,-1 1-7 16,-6 3 5-16,-1 2-5 15,4-1-1-15,0 0 0 16,-1 1 0-16,1 1 0 16,0 1 1-16,2-3 0 15,5 1-1-15,-2-5 1 16,3 1-1-16,2 3 0 16,-1 2 0-16,-3 1 0 0,-1 3 0 15,2 2 0-15,-5 3 1 16,3-3-2-16,-2 3 1 15,4-1 0-15,-2 1 0 16,4-2 0-16,0-7 1 16,6-3-1-16,0-5 1 15,3-5 6-15,0 2 4 16,0-2 4-16,0 0 4 16,0 0-7-16,0 0-10 15,0 0-1-15,0 0-1 0,0 0 0 16,0 0 0-1,0 0-10-15,6-17 4 0,12-4 5 16,0-4-5-16,3 2-6 16,-2 7 3-16,-4 3 8 15,-6 8-1-15,-2-1 1 16,-2 6-8-16,5 0 3 16,-1 0-3-16,4 0-2 15,1 8 10-15,7 8 0 16,1 4 1-16,5-1 0 15,0-3 1-15,7-2 0 16,3-8 7-16,2-6-7 16,1 0 7-16,-4-11-2 15,-2-11 1-15,-7 0-1 16,-6-2-5-16,-5 1-1 0,-5 5 0 16,-4 4-10-16,-4 5-40 15,-3 9-61-15,0 0-144 16,0 0-675-16</inkml:trace>
        </inkml:traceGroup>
        <inkml:traceGroup>
          <inkml:annotationXML>
            <emma:emma xmlns:emma="http://www.w3.org/2003/04/emma" version="1.0">
              <emma:interpretation id="{91C61A5B-C7D8-4669-8600-38FD4D65076D}" emma:medium="tactile" emma:mode="ink">
                <msink:context xmlns:msink="http://schemas.microsoft.com/ink/2010/main" type="inkWord" rotatedBoundingBox="20046,10095 23513,10174 23473,11900 20007,11821"/>
              </emma:interpretation>
              <emma:one-of disjunction-type="recognition" id="oneOf2">
                <emma:interpretation id="interp2" emma:lang="" emma:confidence="1">
                  <emma:literal/>
                </emma:interpretation>
              </emma:one-of>
            </emma:emma>
          </inkml:annotationXML>
          <inkml:trace contextRef="#ctx0" brushRef="#br0" timeOffset="5.05759E7">1910-3686 864 0,'0'0'516'16,"0"0"-375"-16,0 0 142 16,0 0-90-16,0 0-42 15,0 0-30-15,0 0 1 16,-55 89-11-16,40-32 11 15,-1 8 3-15,10 10-20 16,4-5-41-16,2 2-27 16,0-12-13-16,0-10-15 15,8-9-4-15,2-14-5 16,-2-11-29-16,-1-8-26 0,-1-8-56 16,3 0-109-1,-2-16-253-15,-5-8-419 0</inkml:trace>
          <inkml:trace contextRef="#ctx0" brushRef="#br0" timeOffset="5.05762E7">2126-3718 973 0,'0'0'681'0,"0"0"-519"15,0 0 90-15,0 0-16 16,0 0-26-16,0 0-46 16,-49 169-52-16,49-131-40 15,24-4-17-15,7-10-7 16,3-7-29-16,2-6-9 15,-6-3-10-15,-2-8-27 16,-4 0-27-16,-3 0-60 16,1-5-82-16,4-22-159 15,-4-1-267-15,-7 4-201 0</inkml:trace>
          <inkml:trace contextRef="#ctx0" brushRef="#br0" timeOffset="5.05764E7">2369-3687 636 0,'0'0'891'0,"0"0"-635"16,0 0 77-16,0 0-115 15,0 0-57-15,0 0 19 16,0 0-51-16,0 143-41 16,0-83-32-16,0-4-8 15,0-7-18-15,0-5-17 16,0-11-13-16,0-8 0 15,0-11-3-15,0-7-36 16,0-4-79-16,3-3-42 0,4 0-118 16,-2-10-296-1,4-10-753-15</inkml:trace>
          <inkml:trace contextRef="#ctx0" brushRef="#br0" timeOffset="5.05768E7">2667-3359 1739 0,'0'0'338'0,"0"0"41"16,0 0-196-16,-51 168-30 16,33-120-50-16,5-7-70 15,4-11-33-15,7-10-55 16,2-7-46-16,0-11-101 16,0-2-139-16,2 0-284 15,14-14-299-15</inkml:trace>
          <inkml:trace contextRef="#ctx0" brushRef="#br0" timeOffset="5.05807E7">2795-3590 823 0,'0'0'277'0,"0"0"-79"0,0 0-9 15,0 0-13-15,0 0-8 16,0 0-54-16,0 0-43 16,9-63-6-16,-5 56 16 15,-1-2 5-15,-3 1-18 16,0 2-10-16,0 3 7 16,0 2 2-16,0 1-17 15,0 0 1-15,0 0-23 16,0 0-10-16,0 0-6 15,-10 0-12-15,-6 10 1 16,-5 8 0-16,-3 10 5 16,0 6 8-16,-3 4 11 15,2 6 3-15,1 6-7 0,8 0-7 16,8 0-1 0,8-1-4-16,0-8-3 0,0-10-5 15,8-7 9-15,11-14-8 16,5-6 4-16,1-4 3 15,-1 0-2-15,3-21-7 16,-6-5-22-16,-2-6-16 16,-9 1 9-16,-8 5 2 15,-2-1 2-15,0 10 15 16,-24 5 10-16,-7 12 1 16,-8 0 0-16,-4 12-1 15,1 15-2-15,11 6-56 16,15 4-190-16,14-6-278 15,2-15-242-15</inkml:trace>
          <inkml:trace contextRef="#ctx0" brushRef="#br0" timeOffset="5.05782E7">2890-3590 914 0,'0'0'240'16,"0"0"-45"-16,0 0-19 0,0 0-64 15,0 0 3 1,0 0-11-16,0 0-54 16,32-27-3-16,-27 27 64 0,-3 0 24 15,4 0-33-15,-3 0-10 16,4 3 5-16,-1 16 2 15,-6 6-18-15,2 11 4 16,-2 4-2-16,0 5-25 16,0-1-7-16,0-4 8 15,0 2-3-15,0-9-12 16,0-4-29-16,0-7-8 16,0-6-6-16,0-4-1 15,0-7-9-15,0-2-46 16,0-3-20-16,0 0-19 15,0 0-28-15,10 0-66 0,-4-12-363 16,2-7-758-16</inkml:trace>
          <inkml:trace contextRef="#ctx0" brushRef="#br0" timeOffset="5.05787E7">3277-3595 111 0,'0'0'1099'0,"0"0"-933"15,0 0 87-15,0 0-100 16,0 0-20-16,0 0 8 16,-116 159-25-16,116-123-9 15,0-5-2-15,6 0-15 16,20-6-23-16,8-6-9 16,0-8 27-16,3-5-6 15,0-6-37-15,-8 0-18 16,-2-19-15-16,-1-8-3 15,-5-7-6-15,-10-5-9 16,-11 4-8-16,0-3-14 16,-17 6 1-16,-30-1-6 0,-8 10-1 15,-2 7 1-15,6 11 12 16,1 5-31-16,18 0-98 16,6 2-98-16,15 15-330 15,8-7-404-15</inkml:trace>
          <inkml:trace contextRef="#ctx0" brushRef="#br0" timeOffset="5.05791E7">3556-3718 637 0,'0'0'557'0,"0"0"-388"16,0 0 87-16,0 0-128 0,0 0-24 15,0 0 83-15,0 0-3 16,106 3-10-16,-80 40-21 16,-8 15-52-16,-7 11-18 15,-11 4-14-15,0 3 37 16,0-3-43-16,-15-11-30 15,1-11-2-15,-2-12-16 16,6-15-8-16,5-7-7 16,2-8-35-16,3-4-25 15,0-5-26-15,0 0-44 16,0 0-138-16,8 0-536 0</inkml:trace>
          <inkml:trace contextRef="#ctx0" brushRef="#br0" timeOffset="5.05599E7">726-4806 555 0,'0'0'218'16,"0"0"-128"-16,0 0-18 15,0 0-29-15,0 0 31 16,0 0-5-16,0 0-14 16,-22 17 25-16,22-17 33 15,-2 0 32-15,-1 0 21 0,0 0-21 16,-4 0-33-16,1 0-31 16,-4 0-12-16,2 0-12 15,-2 0-7-15,1 0-11 16,1 0-11-16,-2 0-6 15,2 0 6-15,-5 6-4 16,0-1-5-16,-5 0 0 16,1 5 10-16,-8 0 8 15,1 1 3-15,-3-1-9 16,1 5-3-16,2-8 11 16,3 5 0-16,0 2-10 15,0-1-8-15,0 6-7 16,2 2-8-16,1 5-6 15,2 4 2-15,8 3 14 16,-2 5-7-16,7-2 1 0,3 5-4 16,0-3 5-16,0 1 2 15,21-3 1-15,8-4-4 16,0-8-3-16,8-5-6 16,-3-10 0-16,-2-9-1 15,-1 0 0-15,-4-4 0 16,-6-20 1-16,-2-6 0 15,-4-6 4-15,-9-4-5 16,-6 1 0-16,0 1 0 16,0 7 0-16,-3 14 6 15,-15 5-5-15,-6 12 17 16,-10 0-12-16,-1 12-6 16,-2 24-15-16,0 20-58 0,13-6-166 15,11-10-479-15</inkml:trace>
          <inkml:trace contextRef="#ctx0" brushRef="#br0" timeOffset="312070.0495">1322-4199 462 0,'0'0'16'16,"0"0"-9"-16,0 0-4 15,0 0 57-15,0 0 148 16,0 0-26-16,0 0-66 16,-8-15-6-16,8 13 10 15,0-5-43-15,0 4-31 16,0-2-21-16,0-1-16 15,0 3 18-15,0 3 23 16,0 0 25-16,0 0-1 16,0 0-17-16,0-4-6 0,0 4 2 15,0 0 19-15,0 0 3 16,0 0-27-16,0 0-18 16,0 0-3-16,0 0 10 15,0-5 8-15,-5 3-2 16,2-4-19-16,-3-1 1 15,3 3-6-15,1-2 6 16,-3-1-10-16,2 3-9 16,0-3 6-16,0 0-12 15,-3 0 0-15,-1 4 1 0,1-2 0 16,-3 5-1 0,-4-2-2-16,-3 2-4 0,0 0 5 15,-3 0-6-15,1 0 7 16,-6 0-1-16,2 0 0 15,0 10-8-15,3-1 9 16,0 6-1-16,4-1 0 16,-1 0 1-16,-3 0-1 15,3 0 1-15,0-2-1 16,4 3 1-16,-1-4-1 16,1-4 1-16,-1 6-1 15,2-6 1-15,6 5-6 16,-1-3 6-16,-2 5-1 15,2 1 0-15,-2 2 1 16,-6-1 0-16,-2 4 0 0,1-2 0 16,-1-2 1-1,3 2-1-15,4-8 1 0,2 3 0 16,1-2-1-16,6 0 0 16,-3 4 2-16,0 2 10 15,0-1-3-15,-1 1-1 16,1-4-7-16,3-2 0 15,-3-2 0-15,0-1 1 16,3 1-1-16,-3-1 8 16,3 4 6-16,0 1 3 15,0 7-8-15,0 1-9 16,0 3 0-16,0 0 6 16,0 0-5-16,0-7 5 0,0-6-4 15,6-4 6-15,0 0-9 16,4-4 19-16,2 0 26 15,4 1 11-15,10 1-19 16,-1 3-13-16,3-1-18 16,-3 3-4-16,-1-2 4 15,-6-5-1-15,5 0-5 16,-1-3-18-16,3 0 9 16,3 0 8-16,-1-3-10 15,-5-5 10-15,-3 5 1 16,-7 0-1-16,1 3-6 15,-1 0 6-15,1 0 0 0,0 0-1 16,-1 0 2-16,1 0 1 16,0 0 0-16,-1-3 10 15,1-8-10-15,-1-2 8 16,-2 3-8-16,-4 2-1 16,0 5 0-16,-6 0 0 15,5 3-1-15,-5 0 0 16,0 0 0-16,0 0 0 15,0 0 0-15,0 0-10 16,0 0-38-16,0 0-36 16,-33 0-133-16,-5 3-257 15,-9 5-257-15</inkml:trace>
        </inkml:traceGroup>
        <inkml:traceGroup>
          <inkml:annotationXML>
            <emma:emma xmlns:emma="http://www.w3.org/2003/04/emma" version="1.0">
              <emma:interpretation id="{B5A5D170-0A0D-4795-8A7A-54849BEB0D21}" emma:medium="tactile" emma:mode="ink">
                <msink:context xmlns:msink="http://schemas.microsoft.com/ink/2010/main" type="inkWord" rotatedBoundingBox="25806,10261 30773,10374 30729,12310 25761,12197"/>
              </emma:interpretation>
              <emma:one-of disjunction-type="recognition" id="oneOf3">
                <emma:interpretation id="interp3" emma:lang="" emma:confidence="1">
                  <emma:literal/>
                </emma:interpretation>
              </emma:one-of>
            </emma:emma>
          </inkml:annotationXML>
          <inkml:trace contextRef="#ctx0" brushRef="#br0" timeOffset="314257.4867">6439-4206 403 0,'0'0'107'0,"0"0"-13"16,0 0 20-16,0 0 52 15,0 0-45-15,0 0-25 16,0 0-27-16,4-34 8 16,-4 30-2-16,0-1-13 15,0 5-15-15,0-2-14 0,0 2 8 16,0 0-15 0,0 0-13-16,0 0-3 0,0 0 1 15,0 0 18-15,0 0 3 16,0 0-3-16,0 0 13 15,0 0 2-15,0 0-16 16,0 0 10-16,0 7 32 16,0 11-22-16,0 2 17 15,0 4-25-15,0-3 6 16,3 9 3-16,3-2 4 16,0-3-16-16,1 4-18 15,-4-6 1-15,3 2 7 16,0-3-5-16,-1-4-5 15,-3 2 3-15,1-5-3 16,0-2 0-16,-3-1-3 0,0 0-1 16,0-4 8-16,0-3-11 15,0 5 4-15,0-5-1 16,0 8-4-16,0-3 3 16,0 4 11-16,0 4 0 15,0 2-5-15,0 0 1 16,0-6-6-16,0 0 1 15,0-6-2-15,0-2-11 16,0-6 0-16,0 4 13 16,0-4 3-16,0 0-9 15,0 0 2-15,0 0-4 16,0 0-6-16,0 0-7 16,0 2-57-16,0 3-167 15,-22-5-28-15,0 0-283 16,0 0-349-16</inkml:trace>
          <inkml:trace contextRef="#ctx0" brushRef="#br0" timeOffset="293291.9891">10108-4385 854 0,'0'0'134'0,"0"0"-41"0,0 0-1 15,0 0 7-15,3 179 10 16,-3-117-25-16,0 3 4 15,0 0 20-15,0 3-9 16,0-3-49-16,0 2 7 16,6-1-10-16,10-4-18 15,3-4-5-15,0-2-8 16,-4-5-6-16,1-10-4 16,-5-17-6-16,-5-6-26 15,-4-10-17-15,-2-6-32 16,0-2 20-16,0 0 14 15,-8-17-160-15,-14-5-300 0</inkml:trace>
          <inkml:trace contextRef="#ctx0" brushRef="#br0" timeOffset="293666.9459">9854-3951 960 0,'0'0'181'0,"0"0"-83"0,0 0-47 16,0 0 21-16,167-15 44 15,-99 15 9-15,4 0-17 16,8 0 5-16,-7 0-39 16,-1 0-8-16,-12 0-38 15,-11 0-15-15,-15 0-13 16,-12 0-44-16,-9 0-92 16,-10 0-66-16,0 0-39 15,-3 0-101-15</inkml:trace>
          <inkml:trace contextRef="#ctx0" brushRef="#br0" timeOffset="297342.1418">8798-3918 178 0,'0'0'505'0,"0"0"-350"16,0 0-56-16,0 0-19 16,0 0 14-16,0 0-15 15,0 0-32-15,0-6-20 16,0 6 1-16,0 0 38 15,0 0 39-15,0 0 8 16,3 0 10-16,7 0 15 16,6 0-35-16,9 0-28 15,14 0-10-15,11 0-3 16,7 10 5-16,3 1-30 16,0 1-14-16,1-4-15 15,-4-3 5-15,-4-3-13 16,-4-2-8-16,-11 0-16 0,-13 0-18 15,-13 0 5-15,-5 0-8 16,-7 0-44-16,0 0-72 16,0 0-31-16,0 4 13 15,0 2-47-15,0-1-311 0</inkml:trace>
          <inkml:trace contextRef="#ctx0" brushRef="#br0" timeOffset="298436.1153">9448-4137 851 0,'0'0'236'15,"0"0"-145"-15,0 0-46 16,0 0 44-16,0 0 29 15,0 0-11-15,0 0 0 16,131 86 15-16,-87-64-31 16,0-2-27-16,-3 0-4 15,-3-3-35-15,-10-3-8 0,-8-4-6 16,-7-6-10 0,-10-4 5-16,0 3 6 0,-3-3-7 15,0 3-5-15,0 4-12 16,0 4 6-16,-9 6 6 15,-10 10 2-15,0 8 15 16,-1 8-2-16,-2 7 20 16,-4 0-13-16,1 0-4 15,0 0 13-15,-3-8 30 16,2-4 4-16,6-13-13 16,1-2-12-16,10-9-15 15,4-4-12-15,5-2-1 16,0-5 1-16,0-3-13 15,0 2-59-15,0-2-51 16,-14 3-140-16,-2-1-263 0,-3-2 24 16</inkml:trace>
          <inkml:trace contextRef="#ctx0" brushRef="#br0" timeOffset="297811.1354">9524-3878 532 0,'0'0'406'16,"0"0"-221"-16,0 0-109 0,0 0 45 16,0 0 30-16,0 0-18 15,0 0-51-15,193 35-18 16,-158-26-24-16,-2-1-21 16,-11 0-11-16,-6-3-6 15,-7-1-2-15,-6-4-21 16,0 0-24-16,-3 0-31 15,0 0-31-15,0 0-99 16,0-9-510-16</inkml:trace>
          <inkml:trace contextRef="#ctx0" brushRef="#br0" timeOffset="292666.9779">10139-4336 795 0,'0'0'151'16,"0"0"-78"-16,0 0-4 15,0 0-31-15,0 0-2 16,0 0-26-16,0 0-9 16,10-58 23-16,-4 53-10 15,-3 2 58-15,0 0 5 16,-3-1 18-16,3 1-21 16,2 1-2-16,0-3-13 15,4 2 11-15,4-4-13 0,7 2-43 16,8-3 23-1,7 3-30-15,6-5 5 0,9 5 11 16,4-4-4-16,7 1-4 16,5-1 3-16,5-2-2 15,-5 3-8-15,-6-2-8 16,-6 2-8-16,-12 3-14 16,-14 1-23-16,-12 2-28 15,-10-2 0-15,-3 4-27 16,-3 0-3-16,0 0-7 15,0 0-18-15,0 0-54 16,0 0-159-16</inkml:trace>
          <inkml:trace contextRef="#ctx0" brushRef="#br0" timeOffset="294198.2113">10833-4354 1013 0,'0'0'172'16,"0"0"-105"-16,0 0-14 15,0 0-53-15,0 0-30 16,0 0-25-16,0 0 24 16,71 32-83-16,-59-19-139 0</inkml:trace>
          <inkml:trace contextRef="#ctx0" brushRef="#br0" timeOffset="293979.4686">10929-4051 894 0,'0'0'163'0,"0"0"-109"15,0 0 44-15,0 0 51 16,47 168-2-16,-40-103 44 0,-4 5-9 16,-3-3-60-16,0-1-33 15,0-14-40-15,0-10-27 16,-3-11-7-16,-1-11 4 15,1-8-10-15,3-10-5 16,0-2-4-16,0 0-19 16,0 0-5-16,0-6-229 15,0-12-19-15,0-26 25 16,-12 5-27-16,-7-5-615 0</inkml:trace>
          <inkml:trace contextRef="#ctx0" brushRef="#br0" timeOffset="296842.1525">7629-3863 257 0,'0'0'177'0,"0"0"-102"0,0 0 47 16,0 0 61-16,0 0-43 15,0 0-47-15,0 0-30 16,0 0 7-16,0 0-1 16,0 0 9-16,0 0-5 15,0 0 2-15,0-3 18 16,0 1-18-16,3-6-20 16,0 3 18-16,0 0 2 15,-1 2-18-15,6-4-3 16,-2 7 11-16,3-7-4 15,7 4-36-15,6-4-15 16,7 2 37-16,9 3-10 0,7-2-13 16,7-1 5-16,6 3 19 15,5-5-16-15,0 4-8 16,2-4-12-16,-5 1-6 16,-10 2-5-16,-6-1 7 15,-11 2-8-15,-14 3 0 16,-7 0-1-16,-9-2-10 15,-3 2-4-15,0 0 5 16,0 0 2-16,4 0-7 16,2 0-47-16,7 0-109 15,12 0-164-15,0 0-144 16,-3-4-408-16</inkml:trace>
          <inkml:trace contextRef="#ctx0" brushRef="#br0" timeOffset="5.05835E7">7382-3643 555 0,'0'0'91'0,"0"0"-40"15,0 0 19-15,0 0-8 0,0 0 32 16,0 0-6-16,0 0 19 16,0-20 35-16,0 17 8 15,0 3-8-15,0 0 15 16,0 0-21-16,0 0-25 16,0 0-14-16,0 0-26 15,0 0-24-15,0 0-13 16,0 0 3-16,-7 0 3 15,2 0 2-15,-1 0 6 16,-4 0 13-16,5 0-14 16,-5 0-8-16,1 0-14 15,-4 0-3-15,2 11 7 16,-4 1-13-16,-4 3-1 0,1 6-3 16,-3 10 7-1,0 7-4-15,-3 8-9 0,2 8 18 16,4 3 0-1,8 1-8-15,10-1 5 0,0-2 0 16,0-12-2-16,16-5-7 16,5-10 3-16,-3-9-7 15,1-8 1-15,-11-3 0 16,2-5-9-16,-7-3 0 16,-3 0 0-16,3 0-9 15,-3 0-40-15,0 3-84 16,0 4-143-16,0 2-239 15,0 0-238-15</inkml:trace>
          <inkml:trace contextRef="#ctx0" brushRef="#br0" timeOffset="5.05842E7">7480-3508 217 0,'0'0'697'0,"0"0"-518"16,0 0 65-16,0 0-48 15,0 0-4-15,0 0 2 16,0 0-36-16,0-30-31 16,0 30 2-16,0 0-6 15,0 0-38-15,0 0-39 16,0 20-11-16,0 16 64 16,3 10 29-16,-3 5-23 0,0 8-35 15,0-8-13 1,0-3-24-16,0-8-9 15,0-10-15-15,0-11-8 16,0-5-1-16,0-9 0 0,0-5-9 16,0 0-38-16,0 0-50 15,0-2-64-15,0-15-213 16,0 1-620-16</inkml:trace>
          <inkml:trace contextRef="#ctx0" brushRef="#br0" timeOffset="5.05847E7">7720-3554 1073 0,'0'0'368'15,"0"0"-114"-15,0 0-86 16,0 0-89-16,0 0 62 16,0 0 11-16,0 0-40 15,-40 142-2-15,30-99-11 16,8 3-14-16,2-12-30 16,0-3-7-16,7-10-11 15,17-7-2-15,2-8-2 0,8-6-12 16,0 0-3-16,-1-10-10 15,-2-13-8-15,-4-4 0 16,-9-6-18-16,-5 3 2 16,-8 1 7-16,-5-2-3 15,0 6-3-15,-18 2 9 16,-12 6 6-16,-6 10 0 16,-1 4-6-16,-3 3-31 15,6 0-31-15,8 0-76 16,16 0-144-16,10 0-370 15,0 0-515-15</inkml:trace>
          <inkml:trace contextRef="#ctx0" brushRef="#br0" timeOffset="5.05852E7">8194-3203 1485 0,'0'0'403'16,"0"0"-114"-16,0 0-127 15,0 0-9-15,0 0 20 16,0 0-70-16,3 170-53 0,-11-126-11 16,-2-4-5-16,4-10-16 15,0-4-18-15,4-13-4 16,2-2-69-16,0-11-100 15,0 0-207-15,0-5-439 0</inkml:trace>
          <inkml:trace contextRef="#ctx0" brushRef="#br0" timeOffset="5.05859E7">8395-3504 899 0,'0'0'289'0,"0"0"-37"15,0 0 49-15,0 0-103 16,0 0-19-16,0 0-26 16,0 0-28-16,113-60 10 15,-77 56-6-15,-2 4-42 16,-7 0-34-16,-6 0-21 16,-8 19-17-16,-7 6-2 15,-6 5-4-15,0 3 3 16,-19 0 6-16,-10-3-5 15,0-5-5-15,5-6 2 16,9-5-8-16,9-9-1 0,6 0-1 16,0-5-11-1,9 7-9-15,16-3 20 0,8 5 6 16,-5 1 0-16,-1 5 3 16,-12 0-9-16,-9 8 0 15,-6-3 6-15,0 7 13 16,-14-2 13-16,-15-7-8 15,3-2-9-15,-5-5-5 16,4-5-4-16,3-6 5 16,5 0-11-16,7 0 0 15,9-6-42-15,3 1-59 16,3 2-118-16,21 0-299 0,0 1-342 16</inkml:trace>
          <inkml:trace contextRef="#ctx0" brushRef="#br0" timeOffset="5.05861E7">9019-3273 1160 0,'0'0'716'0,"0"0"-536"15,0 0 56-15,0 0-49 0,0 0-13 16,-3 157-45 0,-15-93-64-16,-6-8-25 0,0-3-10 15,2-13-20-15,4-10-10 16,2-10-67-16,4-20-114 16,6 0-303-16,3-11-454 0</inkml:trace>
          <inkml:trace contextRef="#ctx0" brushRef="#br0" timeOffset="5.05865E7">9400-3386 887 0,'0'0'544'15,"0"0"-234"-15,0 0 25 16,0 0-128-16,0 0 7 15,0 0-51-15,0 139-58 16,0-85-23-16,0-4-27 0,-6-3-30 16,2-12-14-1,1-11-11-15,3-10-15 0,0-7-79 16,3-7-85-16,20-26-173 16,1-4-471-16</inkml:trace>
          <inkml:trace contextRef="#ctx0" brushRef="#br0" timeOffset="5.0587E7">9616-3392 1069 0,'0'0'348'16,"0"0"41"-16,0 0-36 16,0 0-121-16,0 0-42 15,0 0-75-15,0 0-37 16,113-23-7-16,-95 49-20 16,-9 4-20-16,-6 3-7 15,-3 4 0-15,-3 2 2 16,-21-4-7-16,-5-1 2 15,5-13-8-15,6-4-12 16,12-12 8-16,6-5-9 16,0 0-35-16,6 0 5 15,22 0-2-15,9 0 10 0,-4-3 13 16,-2 3 8-16,-10 0 1 16,-13 0-1-16,-8 17 2 15,0 5-1-15,-3 2 9 16,-18 2-2-16,3-6 1 15,0-3-8-15,-1-3 0 16,8-5-9-16,1-9-30 16,4 0-29-16,6 0-62 15,0-4-162-15,6-9-493 0</inkml:trace>
          <inkml:trace contextRef="#ctx0" brushRef="#br0" timeOffset="5.05873E7">10021-3559 1005 0,'0'0'619'0,"0"0"-399"0,0 0 81 15,0 0-115 1,0 0 29-16,0 0-44 0,109 194-75 16,-102-99-16-16,-7 13 3 15,-13 2 36-15,-24-7-24 16,-5-11-43-16,3-12-11 15,2-18-19-15,6-22-11 16,10-13-11-16,7-14-41 16,4-4-88-16,4-9-100 15,-1 0-232-15,4 0-600 0</inkml:trace>
          <inkml:trace contextRef="#ctx0" brushRef="#br0" timeOffset="315444.9515">6033-4249 567 0,'0'0'304'16,"0"0"-211"-16,0 0-73 15,0 0-10-15,0 0 44 16,0 0-5-16,0 0-19 0,4 0 18 16,-4 0 23-1,0 0 16-15,3 0-32 0,-3 0 3 16,3-2-13-16,3-1-4 15,4-2-28-15,-1 0 10 16,7 1-16-16,7-2 19 16,-1-1 24-16,7 3 36 15,-1-3-4-15,3 2-44 16,-2 0-21-16,-1-2-2 16,-6 2 0-16,0-1-8 15,-5 4-7-15,-1-2 2 16,0-1-1-16,0 0 0 15,-1 1 13-15,4-2 0 16,3 1-6-16,0-1 14 16,2-1 1-16,1 7-2 0,-3 0 0 15,3 0-3-15,-3 0-3 16,-3 0-14-16,-3 0 0 16,0 0 9-16,-1 0 23 15,1 0-1-15,0 0-8 16,0 0 5-16,1 0 4 15,-3 5-13-15,-1 0-12 16,-4-2-7-16,-1 2-1 16,-2 1 0-16,-1 0 0 15,3 2 6-15,-2 2-5 16,2 0 6-16,0 2 3 16,-2 1-9-16,4 4 0 15,-7-2 0-15,3 7 8 0,-3-6-3 16,0 1-5-1,1 0 5-15,-1-2 0 0,-3-2 5 16,0 5-3-16,0-1-2 16,0 3-5-16,0 2 0 15,0 1 7-15,0 0-7 16,0 0 0-16,0-3 11 16,-3 0-12-16,-7-3 0 15,4-2 8-15,-4-2-1 16,1 2-6-16,-1-1 0 15,1 3 1-15,-2 0-1 16,3 0 8-16,-6-3-9 0,6-3-2 16,-3 2 2-1,-1-6 0-15,2 3 0 0,-2-3 10 16,-1 3-9-16,-3 1 5 16,-3 3-5-16,0 3 0 15,-6 1 1-15,0-5-1 16,0 4 4-16,-2-2-5 15,-1-2-2-15,3 2 2 16,-4-3 1-16,-2 2 4 16,2 0-5-16,-2 1 0 15,6 0 1-15,-2-4 8 16,13-4 14-16,0 3-3 16,8-8-5-16,2 3-1 15,4-5 0-15,0 0-4 16,0 0 10-16,0 0-3 0,0 0 1 15,0 0-18-15,0 0-6 16,0-5-71-16,0 5-54 16,0 0-418-16,-12 0-369 0</inkml:trace>
        </inkml:traceGroup>
        <inkml:traceGroup>
          <inkml:annotationXML>
            <emma:emma xmlns:emma="http://www.w3.org/2003/04/emma" version="1.0">
              <emma:interpretation id="{A4F9A809-429C-4494-87EE-AF3F2B3EFAE9}" emma:medium="tactile" emma:mode="ink">
                <msink:context xmlns:msink="http://schemas.microsoft.com/ink/2010/main" type="inkWord" rotatedBoundingBox="31141,10866 31876,10883 31859,11632 31124,11615"/>
              </emma:interpretation>
              <emma:one-of disjunction-type="recognition" id="oneOf4">
                <emma:interpretation id="interp4" emma:lang="" emma:confidence="1">
                  <emma:literal/>
                </emma:interpretation>
              </emma:one-of>
            </emma:emma>
          </inkml:annotationXML>
          <inkml:trace contextRef="#ctx0" brushRef="#br0" timeOffset="295010.6532">11376-3989 367 0,'0'0'73'15,"0"0"-50"-15,0 0-1 16,0 0 103-16,0 0 83 0,0 0-11 16,0 0-47-16,72-7-44 15,-72 7-50-15,0 0-45 16,0 0 10-16,0 22 55 16,7 8 28-16,-1 13-13 15,5 6 24-15,-3 5-29 16,6-4-26-16,-9-6-22 15,1-6-9-15,-3-10-17 16,2-8 7-16,-5-9-8 16,0-2-11-16,0-6 13 15,0-3-1-15,3 0 2 16,-3 0 4-16,0 0-6 16,0 0-1-16,0 0 0 15,0 0-11-15,3 0-11 16,-3 0-5-16,0-3-18 0,0-9-26 15,3-6 26-15,-3-2-18 16,0-10 33-16,0-5-9 16,0-7-6-16,2-3-94 15,1-7-50-15,11 1-32 16,2 6 84-16,6 7 114 16,3 13 12-16,0 7 41 15,1 10 25-15,2 8 21 16,-3 0-46-16,0 0-2 15,2 0-3-15,-5 13-9 16,3 5 2-16,-3 2 16 16,0 0 25-16,-6 2 0 0,0 4 10 15,-4 1-16-15,-2 3-14 16,-1 7 7-16,4 4 14 16,1 1 18-16,-3 5-1 15,3-1-27-15,-3 4 5 16,6-2-8-16,-1-2-16 15,0-4-4-15,-4-1-14 16,4-7-9-16,-6-3-2 16,2-7-5-16,-2-7-2 15,-4-6 1-15,-3-5-7 16,-3-5-12-16,0-1-19 16,0 4-74-16,0 2-261 15,0 1-279-15,0-7-319 0</inkml:trace>
        </inkml:traceGroup>
      </inkml:traceGroup>
    </inkml:traceGroup>
  </inkml:traceGroup>
</inkml:ink>
</file>

<file path=ppt/ink/ink8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4:22.763"/>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6F42FC74-8A72-401B-A51B-1F034268B54E}" emma:medium="tactile" emma:mode="ink">
          <msink:context xmlns:msink="http://schemas.microsoft.com/ink/2010/main" type="writingRegion" rotatedBoundingBox="21656,11588 29837,12029 29762,13415 21581,12973"/>
        </emma:interpretation>
      </emma:emma>
    </inkml:annotationXML>
    <inkml:traceGroup>
      <inkml:annotationXML>
        <emma:emma xmlns:emma="http://www.w3.org/2003/04/emma" version="1.0">
          <emma:interpretation id="{C4E82B9D-2636-4251-9C97-F677A476B40B}" emma:medium="tactile" emma:mode="ink">
            <msink:context xmlns:msink="http://schemas.microsoft.com/ink/2010/main" type="paragraph" rotatedBoundingBox="21656,11588 29837,12029 29762,13415 21581,12973" alignmentLevel="1"/>
          </emma:interpretation>
        </emma:emma>
      </inkml:annotationXML>
      <inkml:traceGroup>
        <inkml:annotationXML>
          <emma:emma xmlns:emma="http://www.w3.org/2003/04/emma" version="1.0">
            <emma:interpretation id="{307FB220-11BF-423F-AF5F-02679C4B38F1}" emma:medium="tactile" emma:mode="ink">
              <msink:context xmlns:msink="http://schemas.microsoft.com/ink/2010/main" type="line" rotatedBoundingBox="21656,11588 29837,12029 29762,13415 21581,12973"/>
            </emma:interpretation>
          </emma:emma>
        </inkml:annotationXML>
        <inkml:traceGroup>
          <inkml:annotationXML>
            <emma:emma xmlns:emma="http://www.w3.org/2003/04/emma" version="1.0">
              <emma:interpretation id="{79FF8AD7-98F4-4AEA-829A-C54E51B712AB}" emma:medium="tactile" emma:mode="ink">
                <msink:context xmlns:msink="http://schemas.microsoft.com/ink/2010/main" type="inkWord" rotatedBoundingBox="21645,11793 23716,11904 23666,12820 21595,12708"/>
              </emma:interpretation>
              <emma:one-of disjunction-type="recognition" id="oneOf0">
                <emma:interpretation id="interp0" emma:lang="" emma:confidence="1">
                  <emma:literal/>
                </emma:interpretation>
              </emma:one-of>
            </emma:emma>
          </inkml:annotationXML>
          <inkml:trace contextRef="#ctx0" brushRef="#br0">3788-3016 1205 0,'0'0'576'0,"0"0"-334"15,0 0-17-15,0 0-56 16,0 0 3-16,0 0-51 16,111 193-61-16,-95-119-16 15,-9 0 1-15,-7 6 24 16,0-6-9-16,-10-4 20 16,-17-6-38-16,-1-10-22 15,1-13-10-15,3-8-10 16,11-11-52-16,8-5-89 15,5-15-99-15,3-2-279 0,15 0-335 0</inkml:trace>
          <inkml:trace contextRef="#ctx0" brushRef="#br0" timeOffset="-654.6035">2032-2801 502 0,'0'0'261'16,"0"0"-86"-16,0 0-32 16,0 0-7-16,0 0 27 15,0 0-11-15,0 0 7 16,2-10 7-16,-2 3 36 16,0 2-16-16,0 0-56 15,-2 3-21-15,-11-2-19 0,-3 4-6 16,-5 0-13-1,-3 8-13-15,-3 23 10 0,-1 10-3 16,4 10 1-16,6 10 0 16,9 5-12-16,9 2-26 15,0-1-13-15,0-2-7 16,27-11-8-16,10-8-10 16,-1-9-23-16,1-13-58 15,3-8-67-15,-11-8-126 16,-7-8-544-16</inkml:trace>
          <inkml:trace contextRef="#ctx0" brushRef="#br0" timeOffset="1547.5501">3480-2667 1057 0,'0'0'247'0,"0"0"16"15,0 0-21-15,0 0-78 16,0 0 28-16,0 0-25 16,0 0-23-16,16-38 0 15,-16 38-23-15,0 0-27 16,0 19-25-16,0 14 51 16,0 11-17-16,-3 5-42 15,-7-3-17-15,4-2-26 16,3-8-9-16,1-6-3 15,2-5-5-15,0-8-1 16,0-7-21-16,0-3-39 16,0-7-64-16,0 0-49 0,21 0-60 15,0 0-253-15,3-16-406 16</inkml:trace>
          <inkml:trace contextRef="#ctx0" brushRef="#br0" timeOffset="1910.8427">3693-2718 841 0,'0'0'651'0,"0"0"-516"15,0 0 46-15,0 0 102 0,0 0-60 16,0 0-50-1,3 185-67-15,-6-141-60 0,3-8-9 16,0-14 0-16,0-11-14 16,24-11-13-16,10-4 1 15,8-28-5-15,4-12-5 16,-3-8 5-16,-10 0-5 16,-15 3 0-16,-18 4 0 15,0 11 9-15,-21 8-3 16,-21 11-7-16,-8 11-28 15,2 4-21-15,6 14-64 16,11 7-240-16,20-1-615 0</inkml:trace>
          <inkml:trace contextRef="#ctx0" brushRef="#br0" timeOffset="3061.5811">2156-2777 798 0,'0'0'341'0,"0"0"-129"15,0 0 48-15,0 0-30 0,0 0-19 16,0 0 1 0,0 0-77-16,0 0-25 0,0 14 24 15,0 5 10-15,0 10-18 16,0 5-17-16,0 5-19 16,0 1-20-16,12-1-22 15,1-3-15-15,4-6-10 16,6-8-4-16,1-3-7 15,0-11-1-15,3-5-3 16,1-3-8-16,-1 0-39 16,1-19-98-16,-7-8-90 15,-3-3-101-15,-4-3-206 16,-6-15-68-16,-6 11 60 16,-2 7-253-16</inkml:trace>
          <inkml:trace contextRef="#ctx0" brushRef="#br0" timeOffset="3257.1661">2427-2749 861 0,'0'0'321'0,"0"0"56"16,0 0 17-16,0 0-112 16,0 0-67-16,0 0-75 15,0 0 10-15,0 110-5 16,0-47-30-16,0 5-33 16,-3-1-31-16,-3-5-21 15,2-16-15-15,4-10-15 16,0-17-29-16,0-11-79 15,0-8-55-15,7 0-80 16,12-15-280-16,-4-6-488 0</inkml:trace>
          <inkml:trace contextRef="#ctx0" brushRef="#br0" timeOffset="4418.5596">3020-2703 932 0,'0'0'275'0,"0"0"-145"16,0 0-7-16,0 0-38 15,0 0 65-15,0 0 53 0,0 0-47 16,-51 47 2-1,35-20 14-15,4 10-39 0,0 1-20 16,3 2-35-16,9 2-32 16,0-7-4-16,0-5-24 15,2-4-5-15,21-11-1 16,-2-10-6-16,6-5-5 16,4 0 0-16,-1-20-1 15,1-19-4-15,-4-13-11 16,-6-3-15-16,-9-6 6 15,-12 7 23-15,0 10-9 16,-28 15 9-16,-11 17 1 16,-9 12-8-16,-5 0-22 15,-2 33-110-15,13 2-417 16,15-7-1183-16</inkml:trace>
        </inkml:traceGroup>
        <inkml:traceGroup>
          <inkml:annotationXML>
            <emma:emma xmlns:emma="http://www.w3.org/2003/04/emma" version="1.0">
              <emma:interpretation id="{CCC1FF19-6C2C-443D-8CFD-65F12D5C6930}" emma:medium="tactile" emma:mode="ink">
                <msink:context xmlns:msink="http://schemas.microsoft.com/ink/2010/main" type="inkWord" rotatedBoundingBox="26848,11868 29837,12029 29762,13415 26774,13253"/>
              </emma:interpretation>
              <emma:one-of disjunction-type="recognition" id="oneOf1">
                <emma:interpretation id="interp1" emma:lang="" emma:confidence="1">
                  <emma:literal/>
                </emma:interpretation>
              </emma:one-of>
            </emma:emma>
          </inkml:annotationXML>
          <inkml:trace contextRef="#ctx0" brushRef="#br1" timeOffset="-55984.7966">8460-2477 1137 0,'0'0'735'0,"0"0"-453"15,0 0 26-15,0 0-143 16,0 0-44-16,0 0-35 16,0 0-54-16,158 36-25 15,-155 1-7-15,-3 5-1 16,-9-5-11-16,-25 5 3 16,-5-10 8-16,-1-7 2 15,6-9 4-15,16-9-4 16,12-3 11-16,6-1-12 15,0-3-8-15,21 0 7 0,9 3-10 16,7 3 11 0,-3-1 8-16,-10 3 2 0,-9 3-8 15,-12 5 11-15,-3 7 5 16,0 4 7-16,-24-1-5 16,-3 1-8-16,-4-1-12 15,4-7 0-15,6-8-35 16,8-5-23-16,8-3-39 15,5-3-39-15,3 0-143 16,21-6-292-16,2-8-151 0</inkml:trace>
          <inkml:trace contextRef="#ctx0" brushRef="#br1" timeOffset="-55539.1539">8813-2117 324 0,'0'0'401'0,"0"0"-275"16,0 0 28-16,0 0-11 15,0 0 104-15,0 0 57 16,0 0-21-16,0-63-3 15,8 63-31-15,-1 17-42 16,-1 13-28-16,-6 11-40 16,0 6-28-16,0-1-44 15,-6 0-26-15,-9-6-23 16,2-6-18-16,4-9-45 16,7-8-116-16,2-13-85 0,0-4-221 15,0 0-283-15</inkml:trace>
          <inkml:trace contextRef="#ctx0" brushRef="#br1" timeOffset="-55096.4982">9293-2487 557 0,'0'0'908'0,"0"0"-675"16,0 0 81-16,0 0-34 16,0 0-7-16,0 0-76 15,31 198-69-15,-31-129-38 16,0-4-13-16,-16-5-38 0,5-13-30 15,1-12-9 1,4-10-92-16,6-14-92 0,0-11-160 16,19-14-402-16,5-13-836 0</inkml:trace>
          <inkml:trace contextRef="#ctx0" brushRef="#br1" timeOffset="-57539.1171">7264-2732 1091 0,'0'0'245'15,"0"0"70"-15,0 0-87 16,0 0-53-16,0 0-7 16,0 0-67-16,0 0-42 15,-34 14-5-15,6 20 45 16,-8 21 37-16,0 17-26 0,-1 18-20 15,9 20-1-15,11 8-8 16,4 4-30-16,13-6-23 16,0-13-17-16,0-21-4 15,18-15-7-15,6-24-6 16,0-12-27-16,-2-13-64 16,-4-12-62-16,16-6-84 15,-10-3-148-15,1-17-504 0</inkml:trace>
          <inkml:trace contextRef="#ctx0" brushRef="#br1" timeOffset="-57120.1838">7425-2445 1045 0,'0'0'282'0,"0"0"27"0,0 0 23 16,0 0-79-16,0 0-31 16,0 0-81-16,0 0-80 15,42-8-4-15,-48 76 89 16,-9 8-26-16,-3 11-38 16,5-12-25-16,4-6-27 15,7-14-18-15,2-14-12 16,0-17-67-16,0-10-86 15,8-14-80-15,10-4-264 16,-2-23-276-16</inkml:trace>
          <inkml:trace contextRef="#ctx0" brushRef="#br1" timeOffset="-56794.1626">7628-2451 1039 0,'0'0'700'0,"0"0"-553"16,0 0 109-16,0 0-40 15,0 0-35-15,-21 175-65 16,21-133-43-16,3-11-21 16,18-10-25-16,4-11-9 15,-1-10-7-15,0 0-10 16,5-24 5-16,-5-17-6 0,-3-11 0 15,-3-4-15 1,-9-3 3-16,-9 3 12 0,0 16 0 16,-19 15 1-16,-18 17 1 15,-8 8-2-15,-7 13-1 16,1 20-16-16,6 9-78 16,8 5-131-16,16-11-358 15,11-15-689-15</inkml:trace>
          <inkml:trace contextRef="#ctx0" brushRef="#br1" timeOffset="-56506.0632">7963-2130 1326 0,'0'0'287'15,"0"0"56"-15,0 0-48 16,0 0-78-16,0 0-51 16,0 139-63-16,-12-97-57 15,0 1-29-15,3-13-17 16,-1 1-44-16,10-9-99 15,0-9-192-15,0-7-652 0</inkml:trace>
          <inkml:trace contextRef="#ctx0" brushRef="#br1" timeOffset="-34181.2908">9174-1718 629 0,'0'0'409'0,"0"0"-163"16,0 0 12-16,0 0-14 0,0 0-47 16,0 0-32-1,0 0-68-15,0 0-7 0,0 0 41 16,0-2-9-16,4 0-9 16,8-3-22-16,9-1-18 15,10 0-15-15,8 1 2 16,9-4-10-16,5 4-15 15,2-3-6-15,3 3-11 16,-3-4-18-16,-10 4 6 16,-6 0-6-16,-12-1-10 15,-11 3-36-15,-11 3-50 16,0 0-34-16,-3 0-98 16,-2 0-318-16,0 0-182 0</inkml:trace>
          <inkml:trace contextRef="#ctx0" brushRef="#br1" timeOffset="-33904.477">9202-1607 149 0,'0'0'805'0,"0"0"-603"15,0 0 85-15,0 0-16 16,0 0-33-16,0 0-6 16,0 0-43-16,64 43-25 0,-30-43-33 15,-2 0-46 1,-1 0-47-16,-4 0-38 0,-4 0-1 16,-6 0-102-16,5 0-165 15,-5 0-405-15,-1-2-186 0</inkml:trace>
          <inkml:trace contextRef="#ctx0" brushRef="#br1" timeOffset="-35391.5718">9415-2861 540 0,'0'0'391'0,"0"0"-214"16,0 0 1-16,0 0-46 15,0 0-10-15,0 0 41 16,0 0-67-16,-2 0-27 16,2 0-6-16,-5 0-7 15,3 0-11-15,-4 0 23 16,-4 0-8-16,2 0-1 16,2 0 15-16,2 0 12 15,1 0-2-15,3 0-8 0,0 0-6 16,0-3-3-1,10 3-16-15,14-3-17 16,15-3-6-16,6 3 8 0,8-5-4 16,-1 4-11-16,-7-1-7 15,-11 5-5-15,-10-4-8 16,-8 4-1-16,-8 0-1 16,-5 0-24-16,-3 0 0 15,4 0-16-15,-1 0-56 16,3 0-145-16,2 0-147 15,2-3-333-15</inkml:trace>
          <inkml:trace contextRef="#ctx0" brushRef="#br1" timeOffset="-35026.7365">9360-2715 1013 0,'0'0'292'16,"0"0"-96"-16,0 0 17 15,0 0-80-15,0 0 35 16,0 0 5-16,0 0-54 16,79 23-1-16,-36-23-3 0,-1 0-41 15,-2 0-5-15,-4 0-22 16,-7-2-31-16,-8-2-16 16,-13 3-34-16,-2 1-66 15,-6 0-120-15,0 0-299 16,0 0-241-16</inkml:trace>
          <inkml:trace contextRef="#ctx0" brushRef="#br1" timeOffset="-54621.3003">9550-2393 1443 0,'0'0'367'0,"0"0"31"15,0 0-123-15,0 0-116 16,0 0-30-16,0 0-58 16,0 0-32-16,74 52-24 15,-74-20-4-15,0 7-11 16,-11-1 0-16,-20-2-1 16,4-9 1-16,6-11 0 15,8-4 1-15,13-7-1 16,0-2-39-16,13 0 15 15,17 0 17-15,4 0 6 0,-1 4 0 16,-6 3 1-16,-8 0 0 16,-14 4 1-16,-5 8 0 15,0-1 6-15,-18 4 1 16,-9-1-2-16,0-5-6 16,2-2 1-16,7-6-1 15,3-5-13-15,6-4-40 16,3 1-39-16,6-3-67 15,0 0-131-15,8-8-374 16,14-9-540-16</inkml:trace>
          <inkml:trace contextRef="#ctx0" brushRef="#br1" timeOffset="-54377.1045">9884-2588 1790 0,'0'0'299'0,"0"0"-113"15,0 0 66-15,100 147-93 16,-70-68 19-16,-14 7-77 16,-16 10-47-16,0 4 1 15,-46-5-19-15,-11-8-18 16,-11-12-18-16,1-16-101 15,7-15-106-15,15-15-363 16,19-25-743-16</inkml:trace>
        </inkml:traceGroup>
      </inkml:traceGroup>
    </inkml:traceGroup>
  </inkml:traceGroup>
</inkml:ink>
</file>

<file path=ppt/ink/ink8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2:53.861"/>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91D693B1-7918-46CC-AB31-257DDBB3B01A}" emma:medium="tactile" emma:mode="ink">
          <msink:context xmlns:msink="http://schemas.microsoft.com/ink/2010/main" type="writingRegion" rotatedBoundingBox="14437,10922 17203,11141 17061,12934 14295,12715"/>
        </emma:interpretation>
      </emma:emma>
    </inkml:annotationXML>
    <inkml:traceGroup>
      <inkml:annotationXML>
        <emma:emma xmlns:emma="http://www.w3.org/2003/04/emma" version="1.0">
          <emma:interpretation id="{200E1552-6699-4527-801A-B738C5504EF0}" emma:medium="tactile" emma:mode="ink">
            <msink:context xmlns:msink="http://schemas.microsoft.com/ink/2010/main" type="paragraph" rotatedBoundingBox="14375,11145 16713,11090 16733,11937 14395,11992" alignmentLevel="1"/>
          </emma:interpretation>
        </emma:emma>
      </inkml:annotationXML>
      <inkml:traceGroup>
        <inkml:annotationXML>
          <emma:emma xmlns:emma="http://www.w3.org/2003/04/emma" version="1.0">
            <emma:interpretation id="{70880B9E-A7A0-4E57-AACC-AC774727B6CF}" emma:medium="tactile" emma:mode="ink">
              <msink:context xmlns:msink="http://schemas.microsoft.com/ink/2010/main" type="line" rotatedBoundingBox="14375,11145 16713,11090 16733,11937 14395,11992"/>
            </emma:interpretation>
          </emma:emma>
        </inkml:annotationXML>
        <inkml:traceGroup>
          <inkml:annotationXML>
            <emma:emma xmlns:emma="http://www.w3.org/2003/04/emma" version="1.0">
              <emma:interpretation id="{9A61C7DD-46AE-4908-8BF9-E4930A707681}" emma:medium="tactile" emma:mode="ink">
                <msink:context xmlns:msink="http://schemas.microsoft.com/ink/2010/main" type="inkWord" rotatedBoundingBox="14375,11145 16713,11090 16733,11937 14395,11992"/>
              </emma:interpretation>
            </emma:emma>
          </inkml:annotationXML>
          <inkml:trace contextRef="#ctx0" brushRef="#br0">-3925-3244 745 0,'0'0'225'0,"0"0"-42"15,0 0 40-15,0 0-2 16,0 0 37-16,0 0-11 0,0 0-65 15,31-36-41-15,-31 36-31 16,3 17 4-16,-3 9 3 16,0 11-28-16,0-2-37 15,0 0-19-15,-3-5-18 16,-4-8-9-16,4-2-6 16,0-9-42-16,3-3-33 15,0-8-55-15,0 0-160 16,0 0-555-16</inkml:trace>
          <inkml:trace contextRef="#ctx0" brushRef="#br0" timeOffset="-2758.8066">-5228-3551 960 0,'0'0'542'0,"0"0"-400"16,0 0 39-16,0 0-62 16,0 0-8-16,0 0 20 0,0 0-51 15,92-73-36-15,-61 64 38 16,1 4 25-1,2 1-30-15,-3 4-37 0,-4 0-12 16,-6 18 2-16,-5 2 9 16,-4 6-5-16,-12-2 2 15,0-2 3-15,0 2 4 16,-4 0-4-16,-14 2-18 16,1 4-12-16,-6 2-8 15,2 2 5-15,10-5-5 16,-2-6 7-16,10-3-8 15,3-10 1-15,0-7-1 16,9-3 11-16,22 0 7 0,5 0 4 16,7-3 4-16,-1-7 2 15,-5 4-16-15,-10 0-12 16,-9 6-40-16,-14 0-111 16,-4 0-200-16,0 0-558 0</inkml:trace>
          <inkml:trace contextRef="#ctx0" brushRef="#br0" timeOffset="-2473.6352">-4639-3405 1307 0,'0'0'486'16,"0"0"-96"-16,0 0-95 15,0 0-82-15,21 142-21 16,-21-94-63-16,0 2-92 16,0-6-16-16,0-3-5 15,0-12-16-15,0-6-79 16,0-11-13-16,0-12-75 15,0 0-147-15,0-21-614 0</inkml:trace>
          <inkml:trace contextRef="#ctx0" brushRef="#br0" timeOffset="-4004.8643">-5252-3650 776 0,'0'0'236'0,"0"0"-112"16,0 0-24-16,0 0-23 15,0 0 6-15,0 0-5 16,0 0-7-16,0 0 50 16,0 0 34-16,0 0 7 15,0 0-36-15,0 0-37 16,0 0-15-16,0 0-6 15,0 0-3-15,0 0-9 16,0 0-20-16,-6 7-8 0,-7 0-8 16,-1 12-4-16,-4 6 0 15,-5 8 20-15,6 8 1 16,2 2-4-16,2 10-5 16,8 0-4-16,5-5 5 15,0 0 0-15,0-2-5 16,11-12 5-16,14-3 4 15,8-7 25-15,3-7-30 16,-2-10-8-16,0 2-14 16,-10-6-5-16,-3-1 5 15,-11 2-5-15,-4-3-1 16,-6-1-13-16,0 3-25 16,0 4-39-16,0-2-43 15,-10 0-108-15,-8-2-303 16,-1-3-455-16</inkml:trace>
          <inkml:trace contextRef="#ctx0" brushRef="#br0" timeOffset="-866.1348">-4388-3642 633 0,'0'0'563'15,"0"0"-426"-15,0 0 64 16,0 0-8-16,0 0-61 16,0 0-2-16,0 0-30 15,-3 0-40-15,3 0 9 16,0 0 4-16,0 0 13 15,0-1 9-15,0-3-9 16,16 1-16-16,8-2-12 0,9 0-10 16,1-1-11-16,-4 6-4 15,-2 0-18-15,-7 0-6 16,-5 6 0-16,-8 18-3 16,-2 4 10-16,-6 7-2 15,0 0-1-15,-3 7-1 16,-18-4-3-16,-3 1-2 15,-4-1 1-15,1-7 1 16,3 0-9-16,3-6 1 16,8-4 1-16,7-6-2 15,6-7-7-15,0-2 7 16,22-4 2-16,17-2 14 0,9 0-2 16,7 0-5-16,-5 0-8 15,-8-2-1-15,-18 2-71 16,-14 2-196-16,-10 13-564 15</inkml:trace>
          <inkml:trace contextRef="#ctx0" brushRef="#br0" timeOffset="1408.4913">-3633-3614 461 0,'0'0'268'16,"0"0"-136"-16,0 0-44 15,0 0-45-15,0 0-1 16,0 0 16-16,0 0-23 16,-3-14 7-16,3 9 17 15,0 0 5-15,0 1 18 16,0 4 21-16,0 0 6 15,-2 0 4-15,-1-1-36 16,-2 1-26-16,3 0-20 16,-1-4 2-16,3-2 11 15,0 0 25-15,0 2 12 0,0-5-8 16,0-2-16 0,0 3 0-16,0 0 1 0,0-1 9 15,0 7 20-15,0 2-7 16,0 0-20-16,0 0-27 15,-3 11-20 1,0 22 11-16,-2 10 19 0,-3 7-7 16,6-1-8-16,2-2 8 15,0-8 22-15,15-13-5 16,22-3-11-16,11-15 7 16,7-6-13-16,9-2-18 15,-7 0-18-15,-7-17-41 16,-13-2-80-16,-16 3-64 15,-13 3-111-15,-8-1-260 16,-5 7-59-16,-14-3-449 0</inkml:trace>
          <inkml:trace contextRef="#ctx0" brushRef="#br0" timeOffset="1680.2988">-3389-3677 1192 0,'0'0'303'0,"0"0"-175"16,0 0 74-16,0 0 35 0,-4 156-9 16,4-93-63-16,0-1-60 15,0-1-38-15,0-6-7 16,0-12-20-16,0-6 10 15,0-12-50-15,0-10-18 16,0-9-127-16,0-6-168 16,0-11-265-16,0-11-590 0</inkml:trace>
          <inkml:trace contextRef="#ctx0" brushRef="#br0" timeOffset="2038.6946">-3173-3819 1185 0,'0'0'333'0,"0"0"-92"16,0 0 62-16,98 153-144 16,-77-84-36-16,-10 7-31 15,-11 7-49-15,0-2 36 16,-11-1-8-16,-23-3-14 16,-3-12-5-16,4-13-17 15,3-11-13-15,12-11-10 0,5-10-12 16,7-10-12-16,6-4-58 15,0-3-94-15,0 0-223 16,0-3-610-16</inkml:trace>
        </inkml:traceGroup>
      </inkml:traceGroup>
    </inkml:traceGroup>
    <inkml:traceGroup>
      <inkml:annotationXML>
        <emma:emma xmlns:emma="http://www.w3.org/2003/04/emma" version="1.0">
          <emma:interpretation id="{2BD29B9C-45E8-4636-BDB1-4130C1BAAFC6}" emma:medium="tactile" emma:mode="ink">
            <msink:context xmlns:msink="http://schemas.microsoft.com/ink/2010/main" type="paragraph" rotatedBoundingBox="14390,11875 17127,12092 17061,12934 14324,12717" alignmentLevel="1"/>
          </emma:interpretation>
        </emma:emma>
      </inkml:annotationXML>
      <inkml:traceGroup>
        <inkml:annotationXML>
          <emma:emma xmlns:emma="http://www.w3.org/2003/04/emma" version="1.0">
            <emma:interpretation id="{60F8305E-2A29-47A3-B685-2D874EE000D0}" emma:medium="tactile" emma:mode="ink">
              <msink:context xmlns:msink="http://schemas.microsoft.com/ink/2010/main" type="inkBullet" rotatedBoundingBox="14390,11875 17127,12092 17062,12922 14324,12706"/>
            </emma:interpretation>
          </emma:emma>
        </inkml:annotationXML>
        <inkml:trace contextRef="#ctx0" brushRef="#br1" timeOffset="94995.0008">-5255-2861 542 0,'0'0'210'0,"0"0"-119"15,0 0 29-15,0 0-10 16,0 0 62-16,0 0 28 16,0 0-3-16,0-8 20 15,0 3 9-15,0 3-34 16,0-2-49-16,-6 0-34 16,-1 4-14-16,-1 0-19 0,-11 0-10 15,-2 10-22-15,-3 17 4 16,-1 11 4-16,4 10 4 15,7 14 10-15,9 8 1 16,5 7-15-16,0 3-23 16,26-6-16-16,1-9-5 15,-1-10-8-15,0-14 0 16,-5-14-8-16,-5-13-26 16,-5-9-25-16,4-5-36 15,9 0-65-15,-2-5-295 16,-4-9-527-16</inkml:trace>
        <inkml:trace contextRef="#ctx0" brushRef="#br1" timeOffset="95800.9787">-3000-2834 971 0,'0'0'556'0,"0"0"-265"15,0 0 41-15,0 0-111 0,0 0-44 16,0 0-52-1,0 0-35-15,83-8 2 0,-41 29 19 16,4 12-16-16,3 11-36 16,-7 8-20-16,-5 9 24 15,-16 10-17-15,-15 2-13 16,-6 2-2-16,0-4-5 16,-19-2-5-16,-5-12 0 15,3-9-11-15,6-11-1 16,6-10-7-16,5-11-1 15,4-9-1-15,0-5-23 16,0-2-34-16,10 0-85 16,5 0-162-16,-3-12-629 0</inkml:trace>
      </inkml:traceGroup>
      <inkml:traceGroup>
        <inkml:annotationXML>
          <emma:emma xmlns:emma="http://www.w3.org/2003/04/emma" version="1.0">
            <emma:interpretation id="{0F365B7F-07EF-42E4-94B8-229CB1912D05}" emma:medium="tactile" emma:mode="ink">
              <msink:context xmlns:msink="http://schemas.microsoft.com/ink/2010/main" type="line" rotatedBoundingBox="14736,12100 16795,12263 16744,12909 14685,12746"/>
            </emma:interpretation>
          </emma:emma>
        </inkml:annotationXML>
        <inkml:traceGroup>
          <inkml:annotationXML>
            <emma:emma xmlns:emma="http://www.w3.org/2003/04/emma" version="1.0">
              <emma:interpretation id="{76C05B86-EC3A-40C9-997B-CD4BACDDF77B}" emma:medium="tactile" emma:mode="ink">
                <msink:context xmlns:msink="http://schemas.microsoft.com/ink/2010/main" type="inkWord" rotatedBoundingBox="16288,12302 16712,12336 16682,12710 16259,12676"/>
              </emma:interpretation>
              <emma:one-of disjunction-type="recognition" id="oneOf0">
                <emma:interpretation id="interp0" emma:lang="" emma:confidence="0">
                  <emma:literal>o</emma:literal>
                </emma:interpretation>
                <emma:interpretation id="interp1" emma:lang="" emma:confidence="0">
                  <emma:literal>O</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º</emma:literal>
                </emma:interpretation>
              </emma:one-of>
            </emma:emma>
          </inkml:annotationXML>
          <inkml:trace contextRef="#ctx0" brushRef="#br1" timeOffset="97134.3098">-3475-2609 1121 0,'0'0'607'0,"0"0"-308"0,0 0-26 16,0 0-104-16,0 0-48 15,0 0 29-15,0 0-23 16,-2 178-43-16,7-121-3 16,21-5-19-16,6-8-17 15,8-15-16-15,2-6-13 16,2-15-16-16,-8-8-15 16,0 0-51-16,-5-24-67 15,-4-17-98-15,12-25-132 16,-8 8-428-16,-4 5-665 0</inkml:trace>
        </inkml:traceGroup>
        <inkml:traceGroup>
          <inkml:annotationXML>
            <emma:emma xmlns:emma="http://www.w3.org/2003/04/emma" version="1.0">
              <emma:interpretation id="{C93AE75D-F7B6-4529-9BEC-73AFEE194A55}" emma:medium="tactile" emma:mode="ink">
                <msink:context xmlns:msink="http://schemas.microsoft.com/ink/2010/main" type="inkWord" rotatedBoundingBox="14736,12100 16795,12263 16744,12909 14685,12746"/>
              </emma:interpretation>
              <emma:one-of disjunction-type="recognition" id="oneOf1">
                <emma:interpretation id="interp5" emma:lang="" emma:confidence="1">
                  <emma:literal/>
                </emma:interpretation>
              </emma:one-of>
            </emma:emma>
          </inkml:annotationXML>
          <inkml:trace contextRef="#ctx0" brushRef="#br1" timeOffset="97322.8285">-2990-2650 1689 0,'0'0'620'16,"0"0"-394"-16,0 0-18 15,0 0-50-15,-3 178-5 16,0-101-62-16,-4 2-50 15,1-8-22-15,3-8-12 16,1-17-7-16,2-13-38 16,0-13-93-16,0-13-26 15,-3-7-106-15,-4 0-391 16,1 0-715-16</inkml:trace>
          <inkml:trace contextRef="#ctx0" brushRef="#br1" timeOffset="100551.0859">-4999-2681 1463 0,'0'0'547'16,"0"0"-294"-16,0 0-58 16,0 0-68-16,0 0-2 15,0 0-16-15,0 0-58 16,121-41-29-16,-100 41 0 15,-3 7-2-15,-2 20-2 16,-10 5-3-16,-6 6 4 16,0 12 11-16,-17 4 0 15,-27 4 0-15,-1 3-9 0,-7-7 0 16,9-5 7 0,11-13 4-16,13-6 2 0,12-7-14 15,7-6-14-15,0-3-5 16,31-5 14-16,6-6-8 15,5-3-7-15,1 0-21 16,-7-3-74-16,-2-14-128 16,-12 4-310-16,-14 3-642 0</inkml:trace>
          <inkml:trace contextRef="#ctx0" brushRef="#br1" timeOffset="101873.5722">-4070-2665 768 0,'0'0'340'0,"0"0"-155"15,0 0-11-15,0 0-40 16,0 0 48-16,0 0 31 16,0 0-20-16,-8-65-28 15,-6 65-33-15,-4 0-24 16,-3 5-30-16,-7 26-11 16,1 13 15-16,-1 11-3 15,13 7 12-15,11 4-19 16,4-6-18-16,10-8-24 15,30-11-8-15,12-16-2 16,4-18-10-16,6-7-4 16,-4-15-6-16,-4-29 0 0,-15-10-7 15,-10-11-11-15,-21-2-11 16,-8 2 14-16,-15 9 9 16,-31 16-7-16,-9 20-32 15,-29 25-75-15,13 31-93 16,13 8-439-16</inkml:trace>
        </inkml:traceGroup>
      </inkml:traceGroup>
    </inkml:traceGroup>
  </inkml:traceGroup>
</inkml:ink>
</file>

<file path=ppt/ink/ink8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2:38.082"/>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4FFD6CB0-4177-43D5-9E12-FC9A0B615CC6}" emma:medium="tactile" emma:mode="ink">
          <msink:context xmlns:msink="http://schemas.microsoft.com/ink/2010/main" type="writingRegion" rotatedBoundingBox="19755,14925 24904,14705 24983,16552 19834,16772"/>
        </emma:interpretation>
      </emma:emma>
    </inkml:annotationXML>
    <inkml:traceGroup>
      <inkml:annotationXML>
        <emma:emma xmlns:emma="http://www.w3.org/2003/04/emma" version="1.0">
          <emma:interpretation id="{EA83FBD9-3F2E-46DB-B197-09909222F7E2}" emma:medium="tactile" emma:mode="ink">
            <msink:context xmlns:msink="http://schemas.microsoft.com/ink/2010/main" type="paragraph" rotatedBoundingBox="19755,14925 24658,14716 24708,15901 19806,16109" alignmentLevel="1"/>
          </emma:interpretation>
        </emma:emma>
      </inkml:annotationXML>
      <inkml:traceGroup>
        <inkml:annotationXML>
          <emma:emma xmlns:emma="http://www.w3.org/2003/04/emma" version="1.0">
            <emma:interpretation id="{761C4DE0-C568-4F91-8C7D-4BA4C28711E0}" emma:medium="tactile" emma:mode="ink">
              <msink:context xmlns:msink="http://schemas.microsoft.com/ink/2010/main" type="line" rotatedBoundingBox="19755,14925 24658,14716 24708,15901 19806,16109"/>
            </emma:interpretation>
          </emma:emma>
        </inkml:annotationXML>
        <inkml:traceGroup>
          <inkml:annotationXML>
            <emma:emma xmlns:emma="http://www.w3.org/2003/04/emma" version="1.0">
              <emma:interpretation id="{DA600F8E-4E7C-4349-8DCE-000C8A9EB717}" emma:medium="tactile" emma:mode="ink">
                <msink:context xmlns:msink="http://schemas.microsoft.com/ink/2010/main" type="inkWord" rotatedBoundingBox="19755,14925 20096,14910 20116,15371 19775,15386"/>
              </emma:interpretation>
              <emma:one-of disjunction-type="recognition" id="oneOf0">
                <emma:interpretation id="interp0" emma:lang="" emma:confidence="1">
                  <emma:literal/>
                </emma:interpretation>
              </emma:one-of>
            </emma:emma>
          </inkml:annotationXML>
          <inkml:trace contextRef="#ctx0" brushRef="#br0">41 145 616 0,'0'0'165'0,"0"0"-47"0,0 0 15 16,0 0-19-16,0 0 15 15,0 0-1-15,0 0-19 16,-37 17 25-16,34-17 20 15,3 0-25-15,-3 0 3 16,3 0-11-16,0 0-9 16,0 0-11-16,0 0-18 15,0 0-9-15,0 0-3 16,0 0-8-16,0 0-3 16,0 0-20-16,3-12-4 15,18-7-18-15,6-5-9 16,7 0-3-16,6-7-5 15,-4 6 6-15,1 9 4 0,-6 8-10 16,-7 8-1-16,-3 0 0 16,-5 0 0-16,-8 17 0 15,-2 7 1-15,-6 8 0 16,0-1 35-16,0-2-14 16,-14 2-7-16,-4-7-9 15,-1-4 5-15,6-9-11 16,5-6 0-16,5 0 1 15,3-5-1-15,0 0 0 16,0 0-15-16,0 0-8 16,0 0 13-16,17 0 9 15,6 3 0-15,1 8 0 16,-3-3 0-16,-3 9 0 0,-9-3-1 16,-2 5 2-16,-7 3 0 15,0 2 14-15,-16-5-4 16,-12 0 11-16,-4-2-9 15,-8-4-11-15,0-1 14 16,1-6-1-16,8-6-5 16,4 1-9-16,12-1 1 15,5 0-2-15,10 4-7 16,0 1-59-16,0 9-63 16,18-9-189-16,3 0-535 0</inkml:trace>
        </inkml:traceGroup>
        <inkml:traceGroup>
          <inkml:annotationXML>
            <emma:emma xmlns:emma="http://www.w3.org/2003/04/emma" version="1.0">
              <emma:interpretation id="{43EDEA5F-2B48-4D77-98A9-0B6550BAE874}" emma:medium="tactile" emma:mode="ink">
                <msink:context xmlns:msink="http://schemas.microsoft.com/ink/2010/main" type="inkWord" rotatedBoundingBox="20758,15386 21264,15364 21293,16046 20787,16067"/>
              </emma:interpretation>
              <emma:one-of disjunction-type="recognition" id="oneOf1">
                <emma:interpretation id="interp1" emma:lang="" emma:confidence="1">
                  <emma:literal/>
                </emma:interpretation>
              </emma:one-of>
            </emma:emma>
          </inkml:annotationXML>
          <inkml:trace contextRef="#ctx0" brushRef="#br0" timeOffset="-5.02222E7">1040 631 492 0,'0'0'283'16,"0"0"-144"-16,0 0-79 15,0 0-42-15,0 0-17 16,0 0 12-16,0 0 20 15,-38-57 51-15,38 52-18 16,0-7-41-16,0 4 14 16,0 2-7-16,0-1-3 15,0 0-13-15,0 1-6 16,0-1 0-16,-3 3 5 16,3-5 6-16,0 4 7 15,0-1 10-15,0 0 27 16,-3 1 3-16,3 5-2 15,0 0-12-15,0-7-28 16,0 7-17-16,0 0-9 16,0 0-10-16,0 0 1 0,0 0 8 15,0 0 1-15,0 0 1 16,0 0 8-16,0 7-7 16,0 0 22-16,0 8 17 15,3 1 21-15,7 8 1 16,-1 2-6-16,4-1-2 15,-4 0-9-15,1 2-21 16,-1 4-7-16,2-11-7 16,-9 2-2-16,4 1 0 15,-3 1 0-15,5 1 23 16,-2 1 29-16,2-1-14 16,3 0-11-16,-3 7-11 15,0-12-13-15,-2 0 1 0,-3-3-2 16,-3-8-3-16,3 3-6 15,-3-2 8-15,0-3-1 16,0 1 3-16,0 4 1 16,0-7 2-16,0 1 0 15,0 1-7-15,0 0-2 16,0 4-5-16,0 1 11 16,0-4 0-16,0 4-11 15,0-4 10-15,0 4-2 16,0-10 10-16,0 4-6 15,0-1-1-15,0 2-1 16,0-7-2-16,3 0 0 16,-3 0 7-16,0 0 0 15,0 0-2-15,0 0-14 16,0 0-17-16,0 0-56 0,0 0-74 16,0 0-135-16,0 0-108 15,0 0-3-15</inkml:trace>
          <inkml:trace contextRef="#ctx0" brushRef="#br0" timeOffset="-5.02216E7">1100 754 469 0,'0'0'248'0,"0"0"-161"16,0 0-44-16,0 0 21 15,0 0-24-15,0 0-7 16,0 0 48-16,0 6 29 15,0-6 15-15,0 0-5 16,0 0-15-16,0 0-51 16,0 0-35-16,0 0 10 15,0 0 3-15,11 0 13 16,0 6 56-16,12-6 10 16,6 0-19-16,2 0-10 15,10 0-7-15,0 0-8 16,0 0-32-16,-2 0-4 0,-7-12-17 15,-7 7-3-15,-6 2 7 16,-10-1-6-16,1 2 1 16,-7 2-12-16,0 0 1 15,0 0 8-15,1-6 1 16,2 1-1-16,-3 2 2 16,3-4-6-16,-3 5-6 15,1-1 2-15,-4 3-2 16,3 0-1-16,-3 0-34 15,0 0-17-15,0 0-61 16,6 0-89-16,-3 5-34 16,0 5-163-16</inkml:trace>
          <inkml:trace contextRef="#ctx0" brushRef="#br0" timeOffset="-5.02208E7">1452 460 560 0,'0'0'238'16,"0"0"-170"-16,0 0-62 16,0 0-6-16,0 0-1 15,0 0 1-15,0 0 11 16,-9 0 12-16,9 0 8 15,0 0-7-15,0 0-1 16,0 0 31-16,0 0-6 16,0 0 20-16,0 0-8 0,0 0-9 15,0 4 9 1,0-2-5-16,0 6 10 0,0 4 3 16,0 1-1-1,0 4-20-15,0 3 21 0,0 8 21 16,0-10-29-16,0 6 6 15,0 4 13-15,0 3-23 16,0 6 14-16,3 1 35 16,0-1-47-16,0 8-30 15,4-7-9-15,-1-4 0 16,0-3 20-16,1 0-11 16,-1-13-12-16,0-2-4 15,-3-2-6-15,1 1-4 16,-1 5 27-16,0-3-11 0,-3 3-3 15,0 1-2-15,3-8-5 16,-3-1-7-16,0-2 11 16,0-7-2-16,0-3 3 15,3 0 20-15,-3 0 16 16,3 0-8-16,-3 0-21 16,0 0-5-16,0 0-6 15,0 0-3-15,0 0 0 16,0 0-5-16,0 0 0 15,0 0 0-15,0 0 7 16,0 0 1-16,0 0 4 16,0 0-4-16,0 0-3 15,0 0-6-15,0 0-12 0,0 0-77 16,0 0-171 0,0 0-409-16,5 0 142 0</inkml:trace>
        </inkml:traceGroup>
        <inkml:traceGroup>
          <inkml:annotationXML>
            <emma:emma xmlns:emma="http://www.w3.org/2003/04/emma" version="1.0">
              <emma:interpretation id="{A87DAE64-0D4B-4202-A72D-AA283D269D6E}" emma:medium="tactile" emma:mode="ink">
                <msink:context xmlns:msink="http://schemas.microsoft.com/ink/2010/main" type="inkWord" rotatedBoundingBox="21759,14884 24660,14760 24702,15745 21800,15868"/>
              </emma:interpretation>
              <emma:one-of disjunction-type="recognition" id="oneOf2">
                <emma:interpretation id="interp2" emma:lang="" emma:confidence="1">
                  <emma:literal/>
                </emma:interpretation>
              </emma:one-of>
            </emma:emma>
          </inkml:annotationXML>
          <inkml:trace contextRef="#ctx0" brushRef="#br0" timeOffset="41268.1432">2488 480 1735 0,'0'0'607'15,"0"0"-518"-15,0 0 71 0,0 0-53 16,186-10-95 0,-138 10-12-16,1 20-208 15,-12-1-386-15,-13-12-458 0</inkml:trace>
          <inkml:trace contextRef="#ctx0" brushRef="#br0" timeOffset="42116.1162">3088 559 1694 0,'0'0'558'0,"0"0"-358"15,0 0 49-15,0 0-92 16,-50 171-54-16,26-118-88 16,3-3-15-16,5-16-93 15,8-5-74-15,8-13-144 16,0-11-422-16,0-5-365 0</inkml:trace>
          <inkml:trace contextRef="#ctx0" brushRef="#br0" timeOffset="44898.3561">3154 252 772 0,'0'0'247'0,"0"0"-87"15,0 0 49-15,0 0 3 0,0 0-6 16,0 0-44-16,0 0-18 15,0-22-11-15,0 14-3 16,3 1-25-16,9-2-33 16,7-1-11-16,2 5 19 15,7 0-7-15,2 5 8 16,4 0-2-16,-7 0-39 16,1 0-13-16,-7 17-1 15,-7-2-1-15,-1 8-9 16,-8-6-10-16,-5 1-4 15,0 7-1-15,-5-5-1 16,-19 4-4-16,-7 0-2 16,1-5-10-16,9-2 16 0,5-5-2 15,14-5-2 1,2-7-2-16,0 0-21 0,8 0 14 16,23 0 12-16,6 0 1 15,-5 0 0-15,2 0 0 16,-13 0 1-16,-8 12-2 15,-10-2-8-15,-3 7 9 16,0 4 14-16,-13-4-7 16,-8 2 4-16,-3 0-10 15,6-11 10-15,2 4-10 16,8-7 0-16,5-5-1 16,3 0-33-16,0 0-70 15,0 0-154-15,14 0-549 16,4 0-854-16</inkml:trace>
          <inkml:trace contextRef="#ctx0" brushRef="#br0" timeOffset="45163.1824">3806 441 1375 0,'0'0'763'15,"0"0"-627"-15,0 0 59 16,0 0-64-16,-18 166-44 0,2-116 2 16,-2-9-59-16,5-5-30 15,5-12-51-15,5-18-87 16,3-6-205-16,0 0-346 0</inkml:trace>
          <inkml:trace contextRef="#ctx0" brushRef="#br0" timeOffset="45461.2855">4271-22 1815 0,'0'0'552'0,"0"0"-470"16,0 0 96-16,0 0 0 15,-45 189-65-15,21-126-38 16,5-3-31-16,4-12-12 15,6-6-23-15,9-15-9 16,0-10-95-16,0-5-56 16,9-12-60-16,12 0-154 15,-3-12-369-15</inkml:trace>
          <inkml:trace contextRef="#ctx0" brushRef="#br0" timeOffset="45784.8428">4394 114 1028 0,'0'0'703'0,"0"0"-579"16,0 0 95-16,0 0 55 16,0 0-73-16,-47 144-48 15,47-101-50-15,0-6-51 16,10-1 11-16,19-16-12 15,8-7-20-15,6-9-11 16,3-4-4-16,-6-11-8 0,-4-22-8 16,-12-6-26-16,-8 1-1 15,-13-3-12-15,-3 3 9 16,-3 6-4-16,-23 1-21 16,0 9-3-16,-1 8-17 15,1 9-64-15,-6 5-138 16,7 0-406-16,8 0-675 0</inkml:trace>
          <inkml:trace contextRef="#ctx0" brushRef="#br0" timeOffset="46134.8949">4886-151 1217 0,'0'0'571'0,"0"0"-413"16,19 203 121-16,-19-99-49 15,0-1-77-15,-22-1-53 0,-11-3-52 16,-1-20-29 0,-3-11-19-16,10-15-7 0,6-21-26 15,5-16-3-15,11-6-15 16,2-10-10-16,3 0-52 16,0 0-242-16,0-10-816 0</inkml:trace>
          <inkml:trace contextRef="#ctx0" brushRef="#br0" timeOffset="40425.169">2235 252 818 0,'0'0'341'0,"0"0"-106"16,0 0 73-16,0 0-54 15,0 0-22-15,0 0-61 16,0 0-57-16,-43 13-44 0,28 4 1 15,-6 10 2-15,-3 14-6 16,-3 0 17-16,2 11-1 16,3 6-11-16,7 5 0 15,4-3-9-15,8-5-11 16,3-7-8-16,0-5-26 16,14-11-12-16,8-8-6 15,5-10 0-15,-3-4-45 16,-3-10-81-16,-2 0-83 15,-9-4-149-15,-8-9-606 0</inkml:trace>
          <inkml:trace contextRef="#ctx0" brushRef="#br0" timeOffset="41054.7994">2393 259 1016 0,'0'0'486'16,"0"0"-233"-16,0 0 26 0,0 0-84 16,0 0-37-16,0 0-8 15,0 0-32-15,147-73-5 16,-105 73-14-16,-2 0-56 15,-4 5-13-15,-9 22-9 16,-8 14 1-16,-10 9 4 16,-6 2 11-16,-3 5 0 15,0-5-8-15,-10-2-11 16,-1-6-8-16,1-12-2 16,5-2-7-16,2-8 1 15,3-8-2-15,0-2-40 16,0-7-61-16,0-3-43 15,0-2-63-15,0 0-147 0,5 0-369 16</inkml:trace>
        </inkml:traceGroup>
      </inkml:traceGroup>
    </inkml:traceGroup>
    <inkml:traceGroup>
      <inkml:annotationXML>
        <emma:emma xmlns:emma="http://www.w3.org/2003/04/emma" version="1.0">
          <emma:interpretation id="{1E49BF8E-2446-4FB8-99EC-4712C038A332}" emma:medium="tactile" emma:mode="ink">
            <msink:context xmlns:msink="http://schemas.microsoft.com/ink/2010/main" type="paragraph" rotatedBoundingBox="21829,15948 24925,15604 25015,16407 21918,16751" alignmentLevel="2"/>
          </emma:interpretation>
        </emma:emma>
      </inkml:annotationXML>
      <inkml:traceGroup>
        <inkml:annotationXML>
          <emma:emma xmlns:emma="http://www.w3.org/2003/04/emma" version="1.0">
            <emma:interpretation id="{B0BA8678-F8B0-4FFA-873C-F5F1D13B3E70}" emma:medium="tactile" emma:mode="ink">
              <msink:context xmlns:msink="http://schemas.microsoft.com/ink/2010/main" type="line" rotatedBoundingBox="21829,15948 24925,15604 25015,16407 21918,16751"/>
            </emma:interpretation>
          </emma:emma>
        </inkml:annotationXML>
        <inkml:traceGroup>
          <inkml:annotationXML>
            <emma:emma xmlns:emma="http://www.w3.org/2003/04/emma" version="1.0">
              <emma:interpretation id="{321287B5-BF78-4AAA-9E6C-F3F9D5FA4851}" emma:medium="tactile" emma:mode="ink">
                <msink:context xmlns:msink="http://schemas.microsoft.com/ink/2010/main" type="inkWord" rotatedBoundingBox="21831,15967 22641,15876 22722,16602 21912,16692"/>
              </emma:interpretation>
              <emma:one-of disjunction-type="recognition" id="oneOf3">
                <emma:interpretation id="interp3" emma:lang="" emma:confidence="1">
                  <emma:literal/>
                </emma:interpretation>
              </emma:one-of>
            </emma:emma>
          </inkml:annotationXML>
          <inkml:trace contextRef="#ctx0" brushRef="#br1" timeOffset="129628.2037">2519 1210 446 0,'0'0'342'15,"0"0"-96"-15,0 0-13 16,0 0 2-16,0 0 44 15,0 0-26-15,0 0-18 16,-7-23-14-16,7 16-34 16,0-13-62-16,15-4-39 15,10-5 2-15,2 3 12 16,0 4-33-16,1 14-31 0,-4 8-24 16,0 0-11-1,-2 39 25-15,-7 15 16 0,-5 12-8 16,-10 2-7-16,0 4-3 15,0-4-2-15,0-9-16 16,0-9-5-16,0-8-1 16,0-11-20-16,0-8-56 15,0-10-59-15,0-1-40 16,0-10-26-16,-10-2-81 16,2 0-91-16,-5-14-424 0</inkml:trace>
          <inkml:trace contextRef="#ctx0" brushRef="#br1" timeOffset="129788.1163">2564 1379 1000 0,'0'0'1085'0,"0"0"-758"0,0 0-119 16,0 0-54-16,0 0-19 16,0 0-73-16,168-34-62 15,-123 27-45-15,16 0-109 16,-16 4-225-16,-11-6-595 0</inkml:trace>
          <inkml:trace contextRef="#ctx0" brushRef="#br1" timeOffset="125670.9154">2293 1034 1073 0,'0'0'278'15,"0"0"-116"1,0 0 17-16,0 0-30 0,0 0-5 16,0 0 10-16,0 0-26 15,-27 0-23-15,17 0-10 16,-1 6-16-16,-5 11 3 15,-2 10-8-15,-1 13 4 16,1 16 1-16,0 10 6 16,2 14-13-16,8 4-29 15,8-2-23-15,0-5-13 16,0-10-5-16,18-17-2 16,6-9-1-16,0-22-13 15,2-4 1-15,-5-10-12 16,-3-5-13-16,0 0-98 15,-3-15-150-15,-6-1-470 0</inkml:trace>
        </inkml:traceGroup>
        <inkml:traceGroup>
          <inkml:annotationXML>
            <emma:emma xmlns:emma="http://www.w3.org/2003/04/emma" version="1.0">
              <emma:interpretation id="{9B9230CF-9FBE-4EAA-A941-FB46F858A9B3}" emma:medium="tactile" emma:mode="ink">
                <msink:context xmlns:msink="http://schemas.microsoft.com/ink/2010/main" type="inkWord" rotatedBoundingBox="23248,16083 23515,16053 23573,16567 23305,16597"/>
              </emma:interpretation>
              <emma:one-of disjunction-type="recognition" id="oneOf4">
                <emma:interpretation id="interp4" emma:lang="" emma:confidence="0">
                  <emma:literal>0</emma:literal>
                </emma:interpretation>
                <emma:interpretation id="interp5" emma:lang="" emma:confidence="0">
                  <emma:literal>o</emma:literal>
                </emma:interpretation>
                <emma:interpretation id="interp6" emma:lang="" emma:confidence="0">
                  <emma:literal>D</emma:literal>
                </emma:interpretation>
                <emma:interpretation id="interp7" emma:lang="" emma:confidence="0">
                  <emma:literal>°</emma:literal>
                </emma:interpretation>
                <emma:interpretation id="interp8" emma:lang="" emma:confidence="0">
                  <emma:literal>O</emma:literal>
                </emma:interpretation>
              </emma:one-of>
            </emma:emma>
          </inkml:annotationXML>
          <inkml:trace contextRef="#ctx0" brushRef="#br1" timeOffset="132503.2328">3541 1295 742 0,'0'0'140'16,"0"0"-95"-16,0 0 36 15,0 0 1-15,0 0-53 16,0 0-16-16,0 0 74 16,5-41 90-16,-5 33 25 15,0 1 17-15,0 2-27 16,0 1-20-16,0-6-45 15,0 10 3-15,0 0-13 16,0 0-39-16,0 0-35 16,-2 14-22-16,-1 17-9 0,3 13 34 15,0 9 0 1,0 9-7-16,0 1-13 0,12-6-11 16,7-5-5-16,2-12-9 15,0-14 0-15,0-15 0 16,-2-11 10-16,2-6-2 15,0-35-3-15,0-14 4 16,0-8-9-16,-8-8 5 16,-4 3-6-16,-9 8 0 15,0 10 0-15,0 6 2 16,-22 16 11-16,-2 10-1 16,-2 9 2-16,-5 9 1 0,-3 0-15 15,-3 0-8-15,2 14-31 16,6 5-36-16,5 3-47 15,22 2-146-15,2-4-403 16,0-3-449-16</inkml:trace>
        </inkml:traceGroup>
        <inkml:traceGroup>
          <inkml:annotationXML>
            <emma:emma xmlns:emma="http://www.w3.org/2003/04/emma" version="1.0">
              <emma:interpretation id="{2A345ACC-096C-4082-87CF-1CA60C8033E5}" emma:medium="tactile" emma:mode="ink">
                <msink:context xmlns:msink="http://schemas.microsoft.com/ink/2010/main" type="inkWord" rotatedBoundingBox="23259,16076 23313,16070 23364,16528 23311,16534"/>
              </emma:interpretation>
              <emma:one-of disjunction-type="recognition" id="oneOf5">
                <emma:interpretation id="interp9" emma:lang="" emma:confidence="1">
                  <emma:literal/>
                </emma:interpretation>
              </emma:one-of>
            </emma:emma>
          </inkml:annotationXML>
          <inkml:trace contextRef="#ctx0" brushRef="#br1" timeOffset="131429.2908">3517 1246 1001 0,'0'0'301'0,"0"0"-77"15,0 0 34-15,0 0-77 16,0 0-58-16,0 0 65 15,0 0-19-15,5 152-62 16,5-96-38-16,2-2-16 16,-3-10-15-16,0-13-3 15,1-7-20-15,-7-12-9 0,-1-12 0 16,1 0 4 0,-3 0 0-16,0-26-10 0,0-21-13 15,0-10 0-15,0-3 7 16,-8-7-2-16,-5 2 8 15,5 10 0-15,1 17 0 16,1 8 1-16,3 16 0 16,0 14 5-16,3 0-6 15,0 9 0-15,0 26 2 16,0 3 23-16,9 9-4 16,1 2-11-16,-2-10 1 15,2 2-4-15,-4-11-6 16,-4-1-1-16,-2-2-21 15,0-4-78-15,0-10-192 16,0-1-549-16</inkml:trace>
        </inkml:traceGroup>
        <inkml:traceGroup>
          <inkml:annotationXML>
            <emma:emma xmlns:emma="http://www.w3.org/2003/04/emma" version="1.0">
              <emma:interpretation id="{F62A2842-8187-4119-AEB8-6818C7322EAD}" emma:medium="tactile" emma:mode="ink">
                <msink:context xmlns:msink="http://schemas.microsoft.com/ink/2010/main" type="inkWord" rotatedBoundingBox="23968,15710 24925,15604 25011,16371 24054,16478"/>
              </emma:interpretation>
              <emma:one-of disjunction-type="recognition" id="oneOf6">
                <emma:interpretation id="interp10" emma:lang="" emma:confidence="1">
                  <emma:literal/>
                </emma:interpretation>
              </emma:one-of>
            </emma:emma>
          </inkml:annotationXML>
          <inkml:trace contextRef="#ctx0" brushRef="#br1" timeOffset="127085.5007">4244 1150 1375 0,'0'0'539'15,"0"0"-345"-15,0 0 99 16,0 0-97-16,0 0-56 16,58 183-46-16,-58-128-35 15,0-6-21-15,0-9-8 0,0-3-12 16,0-13-8-16,0-10-10 15,0-3-20-15,3-11-55 16,12 0-79-16,22-17-114 16,-3-15-448-16,-5-5-769 0</inkml:trace>
          <inkml:trace contextRef="#ctx0" brushRef="#br1" timeOffset="127398.4697">4715 996 872 0,'0'0'952'0,"0"0"-721"0,0 0-70 16,0 0 43-16,0 0-30 16,0 0-58-16,0 167-59 15,16-120-28-15,8-11-8 16,7-12 0-16,6-18-6 15,2-6-6-15,-2-6-8 16,-5-25 8-16,-3-9-8 16,-11-9 1-16,-12-1 4 15,-6 1 5-15,0 2 10 16,-27 15-4-16,-10 2-17 16,-7 17-33-16,5 9-28 0,-6 4-48 15,11 17-211-15,10 2-586 16</inkml:trace>
          <inkml:trace contextRef="#ctx0" brushRef="#br1" timeOffset="126572.3371">4971 747 720 0,'0'0'386'0,"0"0"-176"16,0 0 32-16,0 0 16 16,0 0-44-16,0 0-45 15,0 0-50-15,-14-32-42 16,14 32-18-16,0 0 6 16,0 0-7-16,0 0-13 15,6 0-5-15,18 0 26 16,9 0 14-16,1 12-23 0,2 14-18 15,0 4-14 1,-7 13-5-16,-8 0-10 0,-10 7 2 16,-7 6 5-16,-4-4-1 15,0 2 4-15,0-4 23 16,-15-1-10-16,-4-6-23 16,4 4-1-16,2-8-8 15,5-3 0-15,-2-7-1 16,7-10-1-16,3-8-27 15,0-11-33-15,0 0-13 16,13 0-71-16,8-6-148 16,-3-15-638-16</inkml:trace>
        </inkml:traceGroup>
      </inkml:traceGroup>
    </inkml:traceGroup>
  </inkml:traceGroup>
</inkml:ink>
</file>

<file path=ppt/ink/ink8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2:08.070"/>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6A114CFF-9929-4005-B516-63E83F4FF07B}" emma:medium="tactile" emma:mode="ink">
          <msink:context xmlns:msink="http://schemas.microsoft.com/ink/2010/main" type="writingRegion" rotatedBoundingBox="9869,15704 10633,14029 11166,14272 10403,15947"/>
        </emma:interpretation>
      </emma:emma>
    </inkml:annotationXML>
    <inkml:traceGroup>
      <inkml:annotationXML>
        <emma:emma xmlns:emma="http://www.w3.org/2003/04/emma" version="1.0">
          <emma:interpretation id="{98B04770-A447-48D7-8512-41706D0B8983}" emma:medium="tactile" emma:mode="ink">
            <msink:context xmlns:msink="http://schemas.microsoft.com/ink/2010/main" type="paragraph" rotatedBoundingBox="9869,15704 10633,14029 11166,14272 10403,15947" alignmentLevel="1"/>
          </emma:interpretation>
        </emma:emma>
      </inkml:annotationXML>
      <inkml:traceGroup>
        <inkml:annotationXML>
          <emma:emma xmlns:emma="http://www.w3.org/2003/04/emma" version="1.0">
            <emma:interpretation id="{11E2FBFB-9965-42F8-896C-64F8BE86F37B}" emma:medium="tactile" emma:mode="ink">
              <msink:context xmlns:msink="http://schemas.microsoft.com/ink/2010/main" type="line" rotatedBoundingBox="9869,15704 10633,14029 11166,14272 10403,15947"/>
            </emma:interpretation>
          </emma:emma>
        </inkml:annotationXML>
        <inkml:traceGroup>
          <inkml:annotationXML>
            <emma:emma xmlns:emma="http://www.w3.org/2003/04/emma" version="1.0">
              <emma:interpretation id="{4B048571-D3DE-42BC-BC0F-64B0BD6E5BEA}" emma:medium="tactile" emma:mode="ink">
                <msink:context xmlns:msink="http://schemas.microsoft.com/ink/2010/main" type="inkWord" rotatedBoundingBox="9869,15704 10633,14029 11166,14272 10403,15947"/>
              </emma:interpretation>
              <emma:one-of disjunction-type="recognition" id="oneOf0">
                <emma:interpretation id="interp0" emma:lang="" emma:confidence="1">
                  <emma:literal/>
                </emma:interpretation>
              </emma:one-of>
            </emma:emma>
          </inkml:annotationXML>
          <inkml:trace contextRef="#ctx0" brushRef="#br0">618-777 215 0,'0'0'836'15,"0"0"-658"-15,0 0-50 16,0 0 11-16,0 0 37 16,0 0-22-16,-16 5-59 15,14-5-17-15,2 0 34 16,0 0 14-16,0 0-9 16,0 0-25-16,0 0-14 15,0 0-3-15,0 0-11 0,0 0-8 16,0 0-14-16,0 0-17 15,10 0-11-15,8-8-7 16,3-1-6-16,0 2 8 16,-2 1-3-16,-5-5-5 15,-2 9-1-15,-2-4 1 16,-4 1 5-16,2-4-5 16,-3 2 0-16,-3-3 10 15,-2 5-11-15,0-3 14 16,0 5-2-16,-7 3 6 0,-17 0-16 15,-2 0 4 1,-8 0 12-16,3 11 1 0,4 1-2 16,3-2 1-16,5 0 0 15,7 2-6-15,3-1-11 16,6-5-1-16,-1 1 0 16,4 5-10-16,0 0 4 15,0 0 6-15,7 5 0 16,17 2 1-16,7-8 10 15,9 5-1-15,5 7-10 16,3-10 6-16,-4 8-6 16,-12 5 0-16,-6-6-5 15,-9 9 5-15,-10-5 6 16,-7 2 6-16,0-5 14 16,-10 1 0-16,-14 0-5 0,-6-3 4 15,-4-11-1 1,0 1-3-16,5-7 0 0,3-2-10 15,8 0-1-15,10 0-9 16,2-6-1-16,6 1-12 16,0-1-54-16,0 4-38 15,0-3-79-15,21-15-164 16,3 4-323-16,0-3-66 0</inkml:trace>
          <inkml:trace contextRef="#ctx0" brushRef="#br0" timeOffset="346.0071">673-857 1461 0,'0'0'479'0,"0"0"-299"16,0 0-28-16,0 0-5 0,0 0-3 16,0 0-31-16,185-104-43 15,-141 98-15-15,-5 6-5 16,-6 0-19-16,-2 0-12 15,-7 0-19-15,-3 6-6 16,-3-6-71-16,4 0-111 16,-4-7-365-16,-3-9-549 0</inkml:trace>
          <inkml:trace contextRef="#ctx0" brushRef="#br1" timeOffset="-5.01948E7">550 137 325 0,'0'0'129'0,"0"0"-28"0,0 0-16 16,0 0-52-16,0 0-13 15,0 0-5-15,0 0-15 16,12-25-6-16,-9 12 5 16,1 6 1-16,-1 1 0 15,0 1 55-15,-3-1 43 16,0 2 6-16,0 2-2 15,0 2-21-15,0 0-29 16,0-3-18-16,0 3 1 16,0 0 3-16,0-2-8 15,0-1 4-15,0 3 11 0,0 0 11 16,0 0-8 0,0 0-19-16,0 0-13 0,0 0-14 15,0 0 5-15,0 0 0 16,0 0 1-16,0-4 3 15,0 1 27-15,0 3 6 16,0-7-27-16,-3-3-7 16,0 5-9-16,-1 2 8 15,1-3-2-15,0 6 11 16,0-6-2-16,0 5-1 16,-4 1-14-16,1-4 1 15,-3 4 5-15,-4-3-7 16,-1 3 0-16,0-3 0 0,0 3 1 15,-2 0 0 1,0 0 1-16,1 0-2 0,-1 0 6 16,-3 0-5-16,0 0-1 15,0 0 0-15,-3 0 6 16,0 0-7-16,3 0 1 16,-3 0 0-16,-1 0 1 15,4 0 11-15,-3 6 3 16,3-2 2-16,0 3-4 15,0-1-12-15,3-1 5 16,4 8-4-16,-1-3 5 16,-1 2-5-16,3 0-2 15,0-1 1-15,3 3-2 16,-3-6 1-16,5 7 0 16,-2 3 0-16,-3-1 0 0,5 0 2 15,-1 1-1-15,1 2-1 16,3-2 0-16,0-1-7 15,0 6 15-15,3-9-3 16,0 7 15-16,0 1-2 16,0-8-3-16,0 5 2 15,0-6 18-15,0-2 2 16,3 0-4-16,3-1-13 16,-3 1-9-16,4-5 3 15,-1 2 3-15,-3 4-2 16,0-4-15-16,5 2 9 15,-5 8 6-15,2 2-3 0,-2-8 6 16,3 3 1-16,-1-8-12 16,1-1 2-16,-4-1 9 15,4 2 4-15,2-2 10 16,-2-2-1-16,4 2-8 16,-1 2-16-16,4-2 3 15,-4 0-4-15,7-1 3 16,0-4 5-16,-1 0-8 15,7 0 7-15,4-4-3 16,-4-9 11-16,1 1-5 16,-7 7-4-16,-2-7-11 15,-3 6 7-15,-2 4-8 16,-2-3 0-16,-1-2 0 0,0-1 9 16,4-4-1-1,-1-8 0-15,1 2-7 0,2 0 0 16,-2-6-1-16,-1 8 2 15,-2 2 3-15,-1 4-4 16,-3 5-1-16,-3 2 1 16,0 0-1-16,0 3 1 15,0-3 1-15,0-1 6 16,0-3-7-16,0-1 4 16,0-1-3-16,0 0 4 15,0 4-6-15,0-1 0 16,0 2 8-16,0 4-8 15,-3-2-23-15,0 2 15 16,-4 0 8-16,1-3 6 16,0 1-5-16,-4-1 1 0,-2-4-1 15,-1 7 1-15,1 0-2 16,-4 0-1-16,0 0-12 16,0 0 12-16,4 0-7 15,-1 0 8-15,2 7-8 16,8-7 8-16,0 0-1 15,3 0 1-15,0 0 10 16,0 0 1-16,0 0 5 16,0 0 2-16,0 0 3 15,0 0-14-15,0 0-7 16,0 0-5-16,0 0 4 0,0 0 2 16,0 0-1-16,0 0 6 15,0 0 6-15,6 0-5 16,5-7 5-16,5-4-11 15,3-3 12-15,9 2-1 16,4 4-11-16,2 3 7 16,4 5-7-16,-3 0 0 15,-4 0 0-15,-1 0 0 0,-11 0 1 16,0 0-1-16,-10-5 7 16,4-2-1-16,-4 1 13 15,1-2-4-15,-1 1-9 16,4-3-1-16,-7 3-6 15,0 2 1-15,-6 5-1 16,0 0 0-16,0 0-1 16,0 0 0-16,0 0 0 15,0 0 0-15,0 0 1 16,0 0 0-16,0 0-16 16,0 0-8-16,0 0-13 15,0 0-72-15,0 2-165 16,0 18-121-16,-6-5-199 0</inkml:trace>
        </inkml:traceGroup>
      </inkml:traceGroup>
    </inkml:traceGroup>
  </inkml:traceGroup>
</inkml:ink>
</file>

<file path=ppt/ink/ink8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5:15.085"/>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86263F0C-6FA9-4208-9616-AA40067D8D1A}" emma:medium="tactile" emma:mode="ink">
          <msink:context xmlns:msink="http://schemas.microsoft.com/ink/2010/main" type="writingRegion" rotatedBoundingBox="20866,5308 16580,7344 15457,4980 19743,2944"/>
        </emma:interpretation>
      </emma:emma>
    </inkml:annotationXML>
    <inkml:traceGroup>
      <inkml:annotationXML>
        <emma:emma xmlns:emma="http://www.w3.org/2003/04/emma" version="1.0">
          <emma:interpretation id="{74FF0D34-2CEF-4FA7-94AD-84744EC1A429}" emma:medium="tactile" emma:mode="ink">
            <msink:context xmlns:msink="http://schemas.microsoft.com/ink/2010/main" type="paragraph" rotatedBoundingBox="20660,5406 16580,7344 15863,5836 19944,3898" alignmentLevel="1"/>
          </emma:interpretation>
        </emma:emma>
      </inkml:annotationXML>
      <inkml:traceGroup>
        <inkml:annotationXML>
          <emma:emma xmlns:emma="http://www.w3.org/2003/04/emma" version="1.0">
            <emma:interpretation id="{EC7ED4A1-24A3-493A-9B7A-67F485759AE8}" emma:medium="tactile" emma:mode="ink">
              <msink:context xmlns:msink="http://schemas.microsoft.com/ink/2010/main" type="line" rotatedBoundingBox="20660,5406 16580,7344 15863,5836 19944,3898"/>
            </emma:interpretation>
          </emma:emma>
        </inkml:annotationXML>
        <inkml:traceGroup>
          <inkml:annotationXML>
            <emma:emma xmlns:emma="http://www.w3.org/2003/04/emma" version="1.0">
              <emma:interpretation id="{9E0CD8E0-9EA9-4F2F-8691-DA1825803B0C}" emma:medium="tactile" emma:mode="ink">
                <msink:context xmlns:msink="http://schemas.microsoft.com/ink/2010/main" type="inkWord" rotatedBoundingBox="20660,5406 18313,6521 17597,5013 19944,3898"/>
              </emma:interpretation>
              <emma:one-of disjunction-type="recognition" id="oneOf0">
                <emma:interpretation id="interp0" emma:lang="" emma:confidence="1">
                  <emma:literal/>
                </emma:interpretation>
              </emma:one-of>
            </emma:emma>
          </inkml:annotationXML>
          <inkml:trace contextRef="#ctx0" brushRef="#br0">-12108-5454 1039 0,'0'0'348'0,"0"0"-60"0,0 0-69 16,0 0-79-16,0 0 56 15,0 0-11-15,0 0-52 16,-48 142-38-16,48-85-18 15,0 6-1-15,0 6-7 16,18 3-15-16,0-7-27 16,4-5-15-16,-1-10-6 15,0-9-6-15,0-9-12 16,0-9-64-16,13-16-90 16,-10-7-335-16,0 0-624 0</inkml:trace>
          <inkml:trace contextRef="#ctx0" brushRef="#br0" timeOffset="4907.1311">-11563-5392 1523 0,'0'0'402'15,"0"0"75"-15,0 0-312 16,168-24-49-16,-123 24-38 0,-3 0-75 16,-11 0-3-16,-7 2-82 15,-2 15-115-15,-7-1-282 16,-9-1-225-16</inkml:trace>
          <inkml:trace contextRef="#ctx0" brushRef="#br0" timeOffset="4661.2855">-11460-5448 117 0,'0'0'797'16,"0"0"-612"-16,0 0 64 15,0 0-103-15,0 0 60 0,0 0 1 16,0 0-59 0,-51-23-57-16,33 23-27 0,-4 5 7 15,4 20 17-15,-3 5 12 16,5 6-39-16,7 4-17 16,6 6-8-16,3-3-11 15,0 0 4-15,15 1 2 16,9-3-3-16,4-3-7 15,-4-2-6-15,-2-3-4 16,-12-3-10-16,-8-3 11 16,-2 1 3-16,0-6 18 15,-25 0 9-15,-2-3-14 16,-3-2-12-16,-1-6-5 16,5-3-5-16,3-4-6 15,2 0-22-15,7-4-72 16,1 0-63-16,3-4-167 15,7-12-501-15</inkml:trace>
          <inkml:trace contextRef="#ctx0" brushRef="#br0" timeOffset="863.8439">-9713-5594 940 0,'0'0'315'0,"0"0"-3"0,0 0 4 16,0 0-154-16,0 0-50 15,0 0-18-15,0 0 7 16,100 11 18-16,-55 19-14 16,-3 8-23-16,-2 10-28 15,-12 3-21-15,-12 7-3 16,-11 4-1-16,-5 2 3 16,0-1 14-16,-5-3 8 15,-8-5-20-15,0-6-10 16,5-9-16-16,5-3-7 15,0-11-1-15,3-4-9 0,0-7-49 16,0-4-56 0,0-11-127-16,0 0-390 0,0 0-829 0</inkml:trace>
          <inkml:trace contextRef="#ctx0" brushRef="#br0" timeOffset="2739.2075">-9777-5273 1267 0,'0'0'362'0,"0"0"-76"16,0 0-62-16,0 0-70 15,0 0-13-15,0 183-57 16,0-139-52-16,11-9-1 16,18-10-7-16,3-14-4 15,10-11-9-15,2 0-11 16,-1-28 1-16,-10-10 1 15,-9-8 4-15,-15-7-6 16,-9 1 0-16,-3 5 9 16,-31 7-9-16,-8 13-5 15,0 13-34-15,2 14-62 0,-12 16-89 16,12 22-207-16,11 1-406 16</inkml:trace>
          <inkml:trace contextRef="#ctx0" brushRef="#br0" timeOffset="2427.7891">-10106-5229 971 0,'0'0'322'0,"0"0"47"16,0 0-64-16,0 0-79 15,0 0-57-15,0 0-43 16,0 0-52-16,24 10 4 16,-15 20 20-16,1 9 1 15,-5 7-20-15,-5 4-6 16,0 1-22-16,0-2-12 0,0-2-17 16,0-11-11-16,0-11-11 15,0-9-9-15,0-9-81 16,0-7-46-16,3-7-40 15,13-22-133-15,2-8-568 0</inkml:trace>
          <inkml:trace contextRef="#ctx0" brushRef="#br0" timeOffset="7783.3056">-10713-5292 189 0,'0'0'704'16,"0"0"-558"-16,0 0 14 15,0 0-83-15,0 0-23 0,0 0-9 16,0 0-23 0,0-16 7-16,0 12 39 0,0 1 51 15,0 3 31-15,0 0-12 16,0 0-41-16,0 0-17 15,0 0-5-15,0 0-17 16,0 0-26-16,0 0-4 16,0 0 11-16,0 0 18 15,0-3 10-15,0 3 6 16,0 0 0-16,0 0-9 16,0 0-5-16,0 0-17 15,0 0-22-15,0 0-10 0,0 0-9 16,0 19 0-1,0 8 8-15,0 9 3 0,-7 3-2 16,4 5-4-16,0-4-4 16,0 3-1-16,0-7 5 15,-1-2-6-15,4-12 2 16,0-6-1-16,0-4 0 16,0-10-1-16,0-2 1 15,0 0 0-15,0 0 15 16,0-14-1-16,0-10-9 15,0-7-5-15,0 2 5 16,0-5-6-16,0 0 0 16,0 1 1-16,0-1-1 15,0 5 0-15,0 0 0 16,0 6 0-16,0 3 0 0,0 6 1 16,0 2 11-16,0 2 2 15,0 5 0-15,0 3 2 16,0 2-7-16,0 0-8 15,0 0-1-15,0 2-8 16,0 22 7-16,0 9-5 16,0 9 6-16,0 5 0 15,0 2 0-15,0-3 0 16,0-2 1-16,0-6-1 16,0-7 1-16,0-12 0 15,0-7 0-15,0-9 5 16,0-3 2-16,0 0 14 15,0-3 28-15,0-18-20 0,0-6-19 16,10-9-11-16,-4 0 0 16,1-2-1-16,-2 3 1 15,-5 0-1-15,0 4 1 16,0 4 0-16,0 8 2 16,0 4-1-16,0 7 0 15,0 2 10-15,0 6-11 16,0 0-9-16,0 4-9 15,0 18 9-15,0 12 8 16,0 2 0-16,0 9 1 16,3 1 0-16,-3-5 1 15,0-2-1-15,0-3-1 0,0-9-16 16,0-4-13 0,0-8-15-16,0-7-7 0,0-2-14 15,0-4-22-15,0-2-41 16,0 3-130-16,0-3-477 0</inkml:trace>
        </inkml:traceGroup>
        <inkml:traceGroup>
          <inkml:annotationXML>
            <emma:emma xmlns:emma="http://www.w3.org/2003/04/emma" version="1.0">
              <emma:interpretation id="{866CD438-14FB-40C8-BA76-7BECCF8EA251}" emma:medium="tactile" emma:mode="ink">
                <msink:context xmlns:msink="http://schemas.microsoft.com/ink/2010/main" type="inkWord" rotatedBoundingBox="17822,6534 16494,7164 16167,6475 17494,5845"/>
              </emma:interpretation>
            </emma:emma>
          </inkml:annotationXML>
          <inkml:trace contextRef="#ctx0" brushRef="#br1" timeOffset="-5.03941E7">-12852-4292 147 0,'0'0'305'16,"0"0"-118"-16,0 0-115 15,0 0 8-15,0 0 43 16,0 0-27-16,0 0-35 16,-6 0-9-16,6 0-23 15,0 0-14-15,-3 0-7 16,3-3 4-16,0 3-6 15,0-3 23-15,0-1-6 16,0 4 20-16,0-1 15 16,0 1-1-16,0 0-15 15,0 0 4-15,0 0-12 16,0-4-18-16,0 4-6 16,0 0-4-16,0-2 1 0,3-2 16 15,6-1 4 1,4 0 18-16,-1-2-4 0,-2 2 1 15,2 0-10-15,-2 2 2 16,-4-1-10-16,4 1-10 16,-4 1-6-16,3 2 3 15,1 0-11-15,-1 0 1 16,7 0 10-16,4 0 10 16,2 0 2-16,3-3 4 15,4 1 1-15,5-8 2 16,1 5-13-16,3-3 0 15,-2-2 3-15,-5 2 7 0,-2 3-10 16,-8-1-5 0,-5 0-6-16,-4 3-4 0,-2 3 8 15,-7-4-9-15,0 4 11 16,-3 0-4-16,0 0-6 16,3 0-1-16,-3 0-1 15,0 0-65-15,0 0-107 16,0 0-148-16,0 0 36 15,0 0-382-15</inkml:trace>
          <inkml:trace contextRef="#ctx0" brushRef="#br1" timeOffset="-5.03929E7">-12799-4240 675 0,'0'0'106'16,"0"0"-106"-16,0 0-116 0,0 0 109 15,0 0 7-15,0 0 26 16,0 0 51-16,0 3 34 16,0-3-12-16,7 0-18 15,2 0-27-15,4-7 30 16,-4-1-42-16,1 3-28 15,-7-3-8-15,0 6 16 16,0-1 5-16,-3 3 10 16,0-2 3-16,0 2-9 15,0-3-4-15,3 0-4 16,-3-4 2-16,0 5-13 16,5-1-2-16,-5 1 0 15,0-1 2-15,0 0 4 16,0-1 7-16,0 3 3 15,0-3-5-15,0-2 15 0,0 1-4 16,0 3 0-16,0-1-11 16,0-1-1-16,0 4 0 15,0 0-18-15,0 0-1 16,0 0-1-16,0 0 1 16,0 0 20-16,0 0 11 15,0 4 3-15,0 6-9 16,0 5 8-16,0 2 0 15,-5 3 1-15,2 6 1 16,-3 0-2-16,3-2 12 0,-4 3-8 16,4-6-4-1,3 3-4-15,0-3 1 0,0-1 6 16,0-3-9-16,0 1-6 16,0-3-10-16,0 3-11 15,0-1 7-15,0-1-7 16,3 1 8-1,1 2-8-15,-1-6 8 16,-3 5 6-16,3-3-3 0,0 2 3 16,-3-1 0-16,0-5-5 15,3 0 0-15,-3-4-1 0,3-4 0 16,-3-1 5-16,5-2 11 16,-5 0 0-16,3 0-1 15,-3 3-8-15,0-1-16 16,0 8 0-16,0 0-1 15,0 3-6-15,0-3 7 16,0 0 8-16,0-2-7 16,0-6 7-16,0-2 1 15,0 0 1-15,2 0-2 16,1 0 11 0,3 0 8-16,2 0-8 15,-2 0-1-15,-4 0-16 16,-2 0-1-16,3 0 0 15,5 0 0-15,1-2-1 16,10-4 0-16,9-6 1 0,7 2 8 16,3-3 3-16,0 4 5 15,-2 2-11-15,-5 3-5 16,-2 4 0-16,-5 0 4 16,-2 0-5-16,-3 0 0 15,-3 0 0-15,-4 0 2 16,4-2 4-16,-2-6-5 15,-6 1 1-15,3 0 4 16,-5 3-5-16,-6 2-1 16,0 2-8-16,0 0-19 15,0 0-6-15,0 0-3 16,0 0-26-16,0 0-69 16,-3 0-50-16,-24 8-128 15,5 4-218-15,-3-4-276 0</inkml:trace>
          <inkml:trace contextRef="#ctx0" brushRef="#br1" timeOffset="-5.03921E7">-12814-4004 217 0,'0'0'197'16,"0"0"-71"-16,0 0 28 0,0 0 24 15,0 0-29-15,0 0-74 16,0 0-38-16,-7-43-35 16,14 35 11-16,-1 2 33 15,-3 0 18-15,0 1 33 16,0 2-13-16,-3 3-40 15,0 0-24-15,0 0-1 16,0-4 7-16,0 1-1 16,4 1-19-16,2-3 5 15,-3-5-1-15,3 5 31 16,4 0 26-16,-4-3 3 16,0 5 5-16,-2-1-15 15,2 4-25-15,3-3-10 16,4 0 9-16,1 1 5 15,5-3-7-15,0-2-4 0,6-1-13 16,3-1-2-16,-3 0 11 16,4 4-3-16,-7-2-5 15,-3 4 0-15,-7 3-16 16,-4 0-2-16,-3 0-10 16,-5 0-2-16,3 0 14 15,-3 7 1-15,0-1 7 16,3-6-2-16,-3 2-5 15,5-2 7-15,-2 0-2 16,0 0 5-16,0 0 0 16,-3 0-6-16,0 0-5 15,0 0-72-15,0 0-100 16,0 3-150-16,0-1 33 0,-6-2-594 16</inkml:trace>
          <inkml:trace contextRef="#ctx0" brushRef="#br1" timeOffset="-167241.4107">-13416-3676 1167 0,'0'0'557'0,"0"0"-211"15,0 0-57-15,0 0-86 16,0 0 3-16,176-7-60 16,-124 7-62-16,4 0-42 15,-9 0-24-15,0 0-18 16,-12-3-25-16,-4-4-80 16,-18 1-82-16,-10 2-139 15,-3 4-511-15</inkml:trace>
          <inkml:trace contextRef="#ctx0" brushRef="#br1" timeOffset="-167534.3971">-13285-3722 789 0,'0'0'259'15,"0"0"-84"-15,0 0-39 16,0 0-70-16,0 0 5 16,0 0 22-16,0 0 39 15,-31-24 22-15,20 24 29 16,-5 0-25-16,4 0-18 0,0 0-29 16,2 0-44-16,5 0-18 15,2 16-16-15,3 7 0 16,0 1 0-16,8 6 5 15,14 3-12-15,3 3-8 16,-1 2-8-16,-8 3 2 16,-5 0 1-16,-4 0 23 15,-7-1 2-15,0-1 5 16,-4-5-4-16,-10-7-17 16,-5-8 4-16,4-3-7 15,-4-7 11-15,1-3 4 16,0-4 4-16,2-2-10 15,8 0-7-15,-2 0-21 16,4 0-9-16,1-12-78 16,5-5-67-16,0-10-76 0,0 1-378 15,0 0-270-15</inkml:trace>
        </inkml:traceGroup>
      </inkml:traceGroup>
    </inkml:traceGroup>
    <inkml:traceGroup>
      <inkml:annotationXML>
        <emma:emma xmlns:emma="http://www.w3.org/2003/04/emma" version="1.0">
          <emma:interpretation id="{FFB1CE84-1D31-4B16-A36B-225B06BC5F70}" emma:medium="tactile" emma:mode="ink">
            <msink:context xmlns:msink="http://schemas.microsoft.com/ink/2010/main" type="paragraph" rotatedBoundingBox="20286,4568 17731,4754 17666,3863 20221,3677" alignmentLevel="1"/>
          </emma:interpretation>
        </emma:emma>
      </inkml:annotationXML>
      <inkml:traceGroup>
        <inkml:annotationXML>
          <emma:emma xmlns:emma="http://www.w3.org/2003/04/emma" version="1.0">
            <emma:interpretation id="{ABB0AB11-A9C7-4F71-8FCC-A9F9A09B035E}" emma:medium="tactile" emma:mode="ink">
              <msink:context xmlns:msink="http://schemas.microsoft.com/ink/2010/main" type="line" rotatedBoundingBox="20286,4568 17731,4754 17666,3863 20221,3677"/>
            </emma:interpretation>
          </emma:emma>
        </inkml:annotationXML>
        <inkml:traceGroup>
          <inkml:annotationXML>
            <emma:emma xmlns:emma="http://www.w3.org/2003/04/emma" version="1.0">
              <emma:interpretation id="{F589A122-A6C5-4544-BA7B-CB0FDB01EDCE}" emma:medium="tactile" emma:mode="ink">
                <msink:context xmlns:msink="http://schemas.microsoft.com/ink/2010/main" type="inkWord" rotatedBoundingBox="20286,4568 17731,4754 17666,3863 20221,3677"/>
              </emma:interpretation>
              <emma:one-of disjunction-type="recognition" id="oneOf1">
                <emma:interpretation id="interp1" emma:lang="" emma:confidence="1">
                  <emma:literal/>
                </emma:interpretation>
              </emma:one-of>
            </emma:emma>
          </inkml:annotationXML>
          <inkml:trace contextRef="#ctx0" brushRef="#br1" timeOffset="-101636.7391">-12069-6522 649 0,'0'0'250'0,"0"0"-88"16,0 0 50-16,0 0-94 15,0 0-6-15,-97 170 42 16,88-121 3-16,0 8-6 16,6 8 34-16,0 2-39 15,3 1-30-15,0-7-24 16,0-7-16-16,0-10-27 15,0-11-27-15,3-9-10 16,4-7-6-16,1-5-6 16,8-8-36-16,-1-1-37 0,15 0-100 15,-3-3-176-15,-2 0-342 0</inkml:trace>
          <inkml:trace contextRef="#ctx0" brushRef="#br1" timeOffset="-101235.9164">-11824-6402 1216 0,'0'0'261'0,"0"0"74"16,0 0-133-16,0 0-14 15,0 0-18-15,0 0-79 16,0 0-27-16,-8 70 61 15,0-11-10-15,5 2-17 16,3-4-20-16,0-8-33 0,16-8-15 16,11-11-15-16,4-13-15 15,-2-11-26-15,5-6-36 16,0-4-42-16,-7-26-83 16,-6-35-159-16,-5 5-399 15,-11 2-419-15</inkml:trace>
          <inkml:trace contextRef="#ctx0" brushRef="#br1" timeOffset="-101031.2767">-11575-6462 1294 0,'0'0'578'0,"0"0"-234"16,0 0-186-16,0 0-14 0,0 151 17 15,-7-69-62 1,-1 3-44-16,1-6-30 0,1-10-14 15,1-16-4-15,5-16-7 16,0-12-11-16,0-12-61 16,0-9-80-16,11-4-131 15,7 0-112-15,3-12-372 0</inkml:trace>
          <inkml:trace contextRef="#ctx0" brushRef="#br1" timeOffset="-100501.8424">-11363-6058 1086 0,'0'0'409'0,"0"0"105"15,0 0-262-15,0 0-92 16,0 0-38-16,0 0-21 15,0 0-13-15,26 84-17 16,-26-49-23-16,-5-5-24 16,-6 1-9-16,1-7-15 0,2-2-8 15,2-3-32 1,2-5-65-16,4-6-100 0,0-2-179 16,0-6-423-16</inkml:trace>
          <inkml:trace contextRef="#ctx0" brushRef="#br1" timeOffset="-99827.9656">-10905-6455 834 0,'0'0'259'16,"0"0"32"-16,0 0-45 16,0 0-54-16,0 0-41 15,0 0-29-15,0 0-40 16,-61-17-15-16,40 17 8 16,2 0 1-16,4 2-22 15,5 17-12-15,4 8-5 16,6 11 17-16,0 6-13 0,0 2-15 15,13 7-8 1,5-3-12-16,1-1 0 0,-5-6-5 16,-4-4 0-16,-7-6 5 15,-3-9 1-15,0-8 8 16,0-5 1-16,-6-5 1 16,-7-4-4-16,5-2-4 15,-5 0-9-15,0 0-18 16,2-2-85-16,-10-28-142 15,3 3-280-15,2-2-185 0</inkml:trace>
          <inkml:trace contextRef="#ctx0" brushRef="#br1" timeOffset="-99637.7613">-11073-6520 963 0,'0'0'756'0,"0"0"-439"15,0 0-1-15,0 0-138 16,0 0-60-16,200 15-39 16,-148-5-49-16,1-4-30 15,-5-1-30-15,4 1-146 16,-10-6-212-16,-18 0-373 0</inkml:trace>
          <inkml:trace contextRef="#ctx0" brushRef="#br1" timeOffset="-99346.5604">-10681-5960 871 0,'0'0'315'16,"0"0"8"-16,0 0 57 16,0 0-115-16,0 0-37 15,0 0-75-15,0 0-77 16,18 140-32-16,-18-114-17 0,-2-2-27 16,-7-2-7-1,2-8-110-15,7-14-144 0,0 0-283 16,0 0-189-16</inkml:trace>
          <inkml:trace contextRef="#ctx0" brushRef="#br1" timeOffset="-98860.0637">-10061-6474 1016 0,'0'0'322'0,"0"0"31"0,0 0-22 15,0 0-152-15,0 0-70 16,0 0-36-16,0 0 1 16,-145-21-16-16,111 42-2 15,6 2-18-15,11 7-9 16,10 3-6-16,7 0-14 15,0-1-9-15,3-5 0 16,18-4 0-16,7-12-1 16,2-9 0-16,1-2 1 15,3-2 0-15,-5-22 0 16,0-3-1-16,-5-4-8 16,-3 0 8-16,-9 11 1 15,-3 6 2-15,-6 11 7 0,0 3-8 16,-3 13 1-16,0 31 10 15,0 14 20-15,0 10 21 16,0 3-6-16,0-2 4 16,-12-7-3-16,-3-7 4 15,2-11-7-15,2-11-25 16,1-8-20-16,7-14-6 16,0-6-95-16,3-5-78 15,0-14-156-15,0-8-569 0</inkml:trace>
          <inkml:trace contextRef="#ctx0" brushRef="#br1" timeOffset="-98550.1984">-9792-6618 1292 0,'0'0'319'0,"0"0"22"16,0 0-180-16,0 0-18 15,0 0 12-15,115 209-37 16,-96-123-51-16,-11 5-17 16,-8-1-5-16,0-6 7 0,-15-9-9 15,-15-15-13 1,-4-11-30-16,0-15-6 0,5-10-52 15,7-9-27-15,10-8-61 16,12-4-109-16,0-1-337 16,0-2-498-16</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25:25.011"/>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13BEE00F-121C-4685-A446-0115A3B73A9E}" emma:medium="tactile" emma:mode="ink">
          <msink:context xmlns:msink="http://schemas.microsoft.com/ink/2010/main" type="writingRegion" rotatedBoundingBox="23688,5693 27019,10102 26461,10524 23130,6115"/>
        </emma:interpretation>
      </emma:emma>
    </inkml:annotationXML>
    <inkml:traceGroup>
      <inkml:annotationXML>
        <emma:emma xmlns:emma="http://www.w3.org/2003/04/emma" version="1.0">
          <emma:interpretation id="{5EB01021-00AF-4BD5-87B4-CB1941DE7239}" emma:medium="tactile" emma:mode="ink">
            <msink:context xmlns:msink="http://schemas.microsoft.com/ink/2010/main" type="paragraph" rotatedBoundingBox="23688,5693 27019,10102 26461,10524 23130,6115" alignmentLevel="1"/>
          </emma:interpretation>
        </emma:emma>
      </inkml:annotationXML>
      <inkml:traceGroup>
        <inkml:annotationXML>
          <emma:emma xmlns:emma="http://www.w3.org/2003/04/emma" version="1.0">
            <emma:interpretation id="{8D3DD281-6E2B-47F2-9EC6-209A41AC60AB}" emma:medium="tactile" emma:mode="ink">
              <msink:context xmlns:msink="http://schemas.microsoft.com/ink/2010/main" type="line" rotatedBoundingBox="23688,5693 27019,10102 26461,10524 23130,6115"/>
            </emma:interpretation>
          </emma:emma>
        </inkml:annotationXML>
        <inkml:traceGroup>
          <inkml:annotationXML>
            <emma:emma xmlns:emma="http://www.w3.org/2003/04/emma" version="1.0">
              <emma:interpretation id="{F91E66A1-EF92-407E-87CB-FCF334D55E2E}" emma:medium="tactile" emma:mode="ink">
                <msink:context xmlns:msink="http://schemas.microsoft.com/ink/2010/main" type="inkWord" rotatedBoundingBox="23688,5693 24178,6342 23620,6763 23130,6115"/>
              </emma:interpretation>
              <emma:one-of disjunction-type="recognition" id="oneOf0">
                <emma:interpretation id="interp0" emma:lang="" emma:confidence="1">
                  <emma:literal/>
                </emma:interpretation>
              </emma:one-of>
            </emma:emma>
          </inkml:annotationXML>
          <inkml:trace contextRef="#ctx0" brushRef="#br0">-6724-4292 669 0,'0'0'221'0,"0"0"-71"16,0 0-80-16,0 0-11 16,0 0-7-16,0 0-10 15,0 0-13-15,19-11-16 0,-19 11-1 16,0-4 12-1,0 4 17-15,0 0 8 0,0-2 15 16,9-4-4-16,7 1-41 16,3-2-3-16,1 1-16 15,-1 4-21-15,-3 2-34 16,-4 0-37-16,-2 0 28 16,-1 0 27-16,-3 0 11 15,4 5-45-15,-4 10-31 16,1-2-146-16,-4-3-611 0</inkml:trace>
          <inkml:trace contextRef="#ctx0" brushRef="#br0" timeOffset="-406.225">-6337-4215 439 0,'0'0'118'15,"0"0"-60"-15,0 0-25 16,0 0-33-16,0 0-16 16,0 0-63-16,0 0 11 0,31-46 13 15,-37 37 55-15,-7 1 39 16,1-1 31-16,2 4 21 16,1-5 61-16,-1 5-25 15,1 3-72-15,6-4-35 16,0 3-11-16,3 3-1 15,0-2 11-15,0 2 6 16,0-3-1-16,0 3 1 16,0-4 5-16,3 1 34 15,3-2 17-15,-3 3 16 16,-3 2 3-16,3-3-43 16,-3 3-41-16,0 0-9 15,0 0 3-15,0 0-9 16,0 0 1-16,0 0 4 0,0 0 8 15,0 0 17-15,0 0 18 16,0 0 20-16,0 0 24 16,0 0 8-16,0 0-38 15,0 0-29-15,0 0-9 16,0-3 1-16,0-1-4 16,0-1-4-16,0 2-3 15,0 1 1-15,0-5 10 16,0 4 4-16,0 0-7 15,0 3-3-15,0-2 5 16,0 2-6-16,0-3-7 16,0 3-11-16,0 0 1 15,0 0 7-15,0 0 0 0,0 0 8 16,0 0 23-16,0 0 23 16,7 0-16-16,-1 0-8 15,0-3-1-15,7 1-24 16,0-3-13-16,9 0 1 15,3 0-1-15,6 0 1 16,1 0-2-16,7-5 1 16,-4 3 0-16,-4 6 0 15,-9-5 0-15,-6 6-1 16,-6-4-1-16,-7 4 0 16,-3 0-14-16,0 0-4 15,0 0 17-15,0 0 2 16,0 0 1-16,3 0 0 15,0 0 0-15,0 0 1 16,3 0 9-16,-2-2-3 0,2 2-2 16,-6 0-6-16,0 0 0 15,0 0-8-15,0 0-52 16,0 0-70-16,0 0-88 16,0 0-81-16,-25 0 0 15,-4 8-36-15,-2 4-614 0</inkml:trace>
          <inkml:trace contextRef="#ctx0" brushRef="#br0" timeOffset="1140.5888">-6381-4298 546 0,'0'0'324'0,"0"0"-183"15,0 0-81-15,0 0-20 16,0 0-1-16,0 0 3 16,0 0-7-16,0-22-3 15,0 19-13-15,0-1-8 16,3 1 4-16,-3 0-7 15,0 1 23-15,0 2 8 16,0 0-4-16,0 0 7 16,0 0 13-16,0 0-5 15,0 0 11-15,0 0 0 16,0 0 0-16,0 0 15 16,0 0 8-16,0 0-8 0,0 0-42 15,0 0-17-15,0 0-17 16,0 0 0-16,0 0 0 15,0 0 0-15,-3 15 31 16,-4 3 11-16,4 6 42 16,3 2 27-16,0 6-35 15,0-1-15-15,0 0-11 16,0-5-20-16,0-3-12 16,0-6-8-16,3-4 0 15,-3-4-8-15,0 0 4 16,0-3-5-16,0-1 1 15,0 4 4-15,0 5-6 16,0 3 2-16,0 4 4 0,0 1-5 16,0-2 6-16,0 0-5 15,0-6-1-15,0-3 0 16,0-2 1-16,0-5 4 16,0 3 0-16,0 3 0 15,0-3 1-15,0 2 2 16,0 0 1-16,0 2 7 15,2 1-4-15,3-1-5 16,1-4-1-16,0 6 5 16,1 1 10-16,2 3-2 15,4 0-4-15,-4 4 1 16,1-4-4-16,-4-7-6 16,0 1-5-16,-3-4-1 0,1-4 11 15,-4-1-10 1,3-2-1-16,0 5 1 0,-3-5-1 15,3 4 0-15,-3-1 0 16,3 3 0-16,-3-4 0 16,0 1 1-16,0-1-1 15,0 6-1-15,0-3 0 16,0 0 0-16,3 2 0 16,-3-4 1-16,0 2 0 15,3-3 0-15,-3-2 7 16,0 0-2-16,0 3 0 15,0-3-5-15,0 0 10 0,0 0 1 16,0 0-3 0,0 0-2-16,0 0 5 0,0 0 6 15,4 0 6-15,-4 0-3 16,0 0-14-16,0 0-5 16,0 0 7-16,0 0-9 15,0 0 6-15,0 0-5 16,0 0-1-16,0 0 0 15,0 0-36-15,0 0-46 16,0 0-96-16,0 0-328 16,-4 0-427-16</inkml:trace>
        </inkml:traceGroup>
        <inkml:traceGroup>
          <inkml:annotationXML>
            <emma:emma xmlns:emma="http://www.w3.org/2003/04/emma" version="1.0">
              <emma:interpretation id="{C1A06C11-6DD4-4867-B2F6-B6255670E306}" emma:medium="tactile" emma:mode="ink">
                <msink:context xmlns:msink="http://schemas.microsoft.com/ink/2010/main" type="inkWord" rotatedBoundingBox="23718,6177 23848,6348 23569,6559 23440,6387"/>
              </emma:interpretation>
              <emma:one-of disjunction-type="recognition" id="oneOf1">
                <emma:interpretation id="interp1" emma:lang="" emma:confidence="0">
                  <emma:literal>I.</emma:literal>
                </emma:interpretation>
                <emma:interpretation id="interp2" emma:lang="" emma:confidence="0">
                  <emma:literal>1.</emma:literal>
                </emma:interpretation>
                <emma:interpretation id="interp3" emma:lang="" emma:confidence="0">
                  <emma:literal>7.</emma:literal>
                </emma:interpretation>
                <emma:interpretation id="interp4" emma:lang="" emma:confidence="0">
                  <emma:literal>s</emma:literal>
                </emma:interpretation>
                <emma:interpretation id="interp5" emma:lang="" emma:confidence="0">
                  <emma:literal>9.</emma:literal>
                </emma:interpretation>
              </emma:one-of>
            </emma:emma>
          </inkml:annotationXML>
          <inkml:trace contextRef="#ctx0" brushRef="#br0" timeOffset="3406.1518">-6408-3913 114 0,'0'0'250'15,"0"0"-58"-15,0 0-41 0,0 0-18 16,0 0-48-16,0 0-13 16,0 0-21-16,0 0-25 15,-5-17-1-15,2 13 12 16,-3-1-21-16,1 3-4 16,2-4 2-16,0-1 24 15,3 2 40-15,0-1 13 16,0 0-9-16,0 1-7 15,0 2-17-15,0-2-20 16,0 2-13-16,0 3-9 16,0-2 2-16,0-2 6 15,0 1 55-15,0-3 0 0,0 4-29 16,3-4 4 0,8-1 8-16,0 5-26 0,9-1-2 15,2 1-26-15,7 2 6 16,2 0 10-16,-2 0-9 15,2 0 1-15,-1 0-9 16,-5 0 2-16,0 0-7 16,-3 0-1-16,-3 0 8 15,-3 0-9-15,0 0 1 16,-7 0 0-16,-6 0-1 16,1 0 1-16,-1 0-1 15,-3 0 0-15,0 0 0 16,0 0 2-16,0 0-1 15,0 0 5-15,0 0-5 16,3 0-1-16,0 0-1 0,3 0-5 16,-2 0 5-16,-1 0 1 15,-3 0-12-15,0 0-22 16,0 0 0-16,0 0-13 16,0 0 22-16,0 0 19 15,-10 0 6-15,-9 0 7 16,-6 0 0-16,-7 7-6 15,1 3-1-15,-5-2 1 16,6 4 0-16,3-4 7 16,5-5-8-16,7 1 1 15,8-4 0-15,4 0 0 16,3 0 9-16,0 0-1 16,0 0 9-16,0 0 7 15,0 0-3-15,0 0-13 16,0 0-3-16,10 0 6 0,-4 0-12 15,3-4-7-15,-2 1-4 16,-1 0-8-16,-6-4-34 16,0 3-181-16,0-7-438 15</inkml:trace>
        </inkml:traceGroup>
        <inkml:traceGroup>
          <inkml:annotationXML>
            <emma:emma xmlns:emma="http://www.w3.org/2003/04/emma" version="1.0">
              <emma:interpretation id="{03160C69-F70F-463A-BBB1-725928F827E4}" emma:medium="tactile" emma:mode="ink">
                <msink:context xmlns:msink="http://schemas.microsoft.com/ink/2010/main" type="inkWord" rotatedBoundingBox="24381,6757 26949,10155 26489,10502 23922,7104"/>
              </emma:interpretation>
              <emma:one-of disjunction-type="recognition" id="oneOf2">
                <emma:interpretation id="interp6" emma:lang="" emma:confidence="1">
                  <emma:literal/>
                </emma:interpretation>
              </emma:one-of>
            </emma:emma>
          </inkml:annotationXML>
          <inkml:trace contextRef="#ctx0" brushRef="#br0" timeOffset="-36418.5952">-4327-1620 38 0,'0'0'220'0,"0"0"-114"16,0 0-64-16,0 0-15 15,0 0 8-15,0 0 9 16,0 0 0-16,0-43 5 16,0 38 13-16,-4 0 43 15,4 5 19-15,-3 0-33 16,3 0-39-16,0 0-11 15,0 0 5-15,0-5 3 16,0 3 3-16,0-1 30 16,0 0 0-16,0 3-11 15,0 0-24-15,0 0-4 16,0 0-2-16,0 0-4 0,0 0-8 16,0 0 9-16,0 0-5 15,0 0-21-15,0 0-12 16,0 0 33-16,0 13 5 15,3 9 14-15,7 0 28 16,-1 10-5-16,4 2-6 16,4 6-19-16,-3 2 16 15,10 7 17-15,-2 0-40 16,3 1-19-16,-3-1 4 16,0-12-5-16,0-5-6 15,-9-12-1-15,-4-10-10 16,-2-2-3-16,-4-3 3 15,-3-3-6-15,3-2 2 0,-3 3 4 16,3-3-5-16,-3 0 10 16,0 0-11-16,3 0-20 15,-3 0-43-15,0 0-22 16,0 3-45-16,0 11-96 16,-16-3-21-16,-6-1-109 0</inkml:trace>
          <inkml:trace contextRef="#ctx0" brushRef="#br0" timeOffset="-35512.3706">-3981-792 64 0,'0'0'206'0,"0"0"-138"16,0 0-42-16,0 0-6 16,0 0 13-16,0 0-7 15,0 0 3-15,63-7-20 16,-63 7 8-16,0 0 26 16,0-3 45-16,0 1 28 15,0-3-43-15,0 1-73 16,6-2-27-16,0 3-5 0,-3 1 19 15,-3-1-36-15,0 0-64 16,0 3-61-16,0-3 99 16,-6-1 75-16,0 4 24 15,-1 0 139-15,7 0 16 16,-3-5-27-16,3 5-57 16,0 0-25-16,0-2-20 15,0 2-14-15,0-3-12 16,0-4-14-16,0 6 1 15,0-3 27-15,0 4 52 16,0-2 26-16,0 2-22 16,0 0-26-16,0 0-18 15,0 0-28-15,7 0 8 0,5 14 71 16,7 9 1-16,3 2-27 16,8 3-6-16,-2 4-5 15,4 3 4-15,-4-7-27 16,-3 1-17-16,-3-4-9 15,-3-5-1-15,0-7-2 16,-6-3 6-16,-4-5-8 16,-6-2-10-16,2-3 0 15,-5 2-22-15,0-2-36 16,0 0-35-16,0 4 5 16,0 0 46-16,-5 3 7 15,-4 2-59-15,-7 17-60 0,0-6-74 16,4-3-153-16</inkml:trace>
          <inkml:trace contextRef="#ctx0" brushRef="#br0" timeOffset="-34949.8829">-3719-317 316 0,'0'0'239'16,"0"0"-113"-16,0 0-80 15,0 0-46-15,0 0-230 0</inkml:trace>
          <inkml:trace contextRef="#ctx0" brushRef="#br0" timeOffset="-33340.5557">-3662-334 514 0,'0'0'242'0,"0"0"-118"0,0 0-80 15,0 0-14-15,0 0 18 16,0 0-5-16,0 0-28 16,22 0-14-16,-22 0 18 15,0 0 45-15,0 0 7 16,0 0 6-16,0 0 8 15,0 0-4-15,0 0-18 16,0 0 4-16,0 0-21 16,0 0 0-16,0 0 16 15,0 0 23-15,0 0-13 16,3 0-21-16,5 0-19 16,3 3-15-16,5 7 25 15,4 7 28-15,-1 1-15 0,6 5-1 16,1 2-6-16,-4 2-13 15,3 1 2-15,-6-5-22 16,0 2 4-16,-2-1 4 16,-3-4 8-16,5 3 1 15,-2-7-5-15,-4 1-8 16,-1-5-8-16,-5-7-5 16,-1 2-5-16,-6-7 13 15,0 0-5-15,0 0 4 16,0 0-4-16,3 0 10 15,-3 0-11-15,3 0-8 16,0 0 2-16,1-4-2 0,-4 4-2 16,3 0-14-1,-3 0-17-15,0 0-3 0,0 0 7 16,0 0 18-16,0 0 10 16,0 0 0-16,0 0 1 15,0-3 2-15,3 0 7 16,0-1 0-16,6-11 1 15,4-1-10-15,3-14-6 16,0-5-5-16,3-7-13 16,1-3-4-16,2-5-25 15,0 5 23-15,-8 0 11 16,3 10 13-16,-7 10 6 16,-7 10-2-16,-3 7-5 0,0 5 2 15,0 1 5 1,0 2 0-16,0 0 0 0,0 0-9 15,0 0 7-15,0 0-42 16,0 0-102-16,0 0-61 16,0 2-27-16,-6 1-84 0</inkml:trace>
          <inkml:trace contextRef="#ctx0" brushRef="#br0" timeOffset="-34403.0202">-3494-411 380 0,'0'0'100'0,"0"0"-67"16,0 0-14-16,0 0 40 16,0 0 69-16,0 0-25 15,0 0-38-15,0 5-5 16,0-5 5-16,0 0 2 15,0 0 7-15,0 0-18 16,0 3-8-16,0 1 1 16,0 4 18-16,4 4 32 15,2 8 20-15,3 3-7 16,1 9-30-16,-1-3-22 16,1 7-18-16,-1 0-2 0,1-2-5 15,-1 0 3 1,5 0 7-16,-3 1 8 0,3-4-1 15,-4-2-2-15,-1-6-22 16,-1-3-6-16,0-6-13 16,-5-3 0-16,0-5-3 15,-3-6 0-15,3 0 7 16,-3 0 8-16,0 0-2 16,0 0-19-16,0 0-71 15,-19 17-225-15,-12 1-336 16,-5-1-275-16</inkml:trace>
          <inkml:trace contextRef="#ctx0" brushRef="#br0" timeOffset="-39527.87">-5846-3314 329 0,'0'0'96'0,"0"0"60"16,0 0-79-16,0 0-59 16,0 0 66-16,0 0 33 15,28-46-61-15,-28 40-40 16,0-1 9-16,0 3 4 16,0-2 5-16,0 3-13 15,0 1-11-15,0 2-3 16,0-3-4-16,0 3 3 15,0 0 10-15,0 0 21 16,0 0-5-16,0 0-9 16,0 0 6-16,0 0-7 15,0 0-12-15,0 0 16 0,0 0-4 16,5 0 20-16,-5 0 1 16,0 0-1-16,0 0-1 15,0 0-7-15,0 0-7 16,0 0 5-16,0 0 15 15,0 0 1-15,0 0-12 16,0 0 4-16,0 0-8 16,0 0-6-16,0 0-4 15,0 0-12-15,0 0 5 16,0 0-15-16,0 0 0 16,0 0 0-16,0 0-13 15,3 0 5-15,-1 0-1 16,4 3 9-16,5 8 1 0,-5 6 50 15,7 0-1 1,-4 1-19-16,4 1-8 0,-4 1-1 16,1-2 8-16,-4-1-9 15,3-2-8-15,1-4 10 16,-1-1 7-16,4 4-9 16,3-4 9-16,3 0 2 15,0 0 5-15,-4-5-24 16,-2 1-1-16,-7-4-2 15,2 3-10-15,-5-5 1 16,-1 0-1-16,-2 0 1 16,3 0 0-16,-3 5 1 15,0-5 2-15,0 0-4 16,0 2-6-16,0 1-1 16,0 5-64-16,0 4-75 15,-22 8-126-15,-6-3-92 16,-4-6-639-16</inkml:trace>
          <inkml:trace contextRef="#ctx0" brushRef="#br0" timeOffset="-38496.6608">-5360-2695 421 0,'0'0'228'0,"0"0"-156"16,0 0-71-16,0 0 7 16,0 0 33-16,0 0 38 15,0 0-20-15,8 0-28 16,0 0-17-16,-2 0-5 16,-3 0-8-16,2-7 6 15,-2 6-5-15,-3-5 8 16,0 0 0-16,0 3-9 15,0-2-1-15,0-1 7 16,0 2 15-16,0-2-8 16,0 5 14-16,0-3-6 0,0 4-5 15,0-3-8-15,0 0-9 16,0 1 10-16,0-1-4 16,0 1 13-16,5-2-3 15,-5 1 8-15,0 3 2 16,0-3-10-16,0 3-4 15,0-3 1-15,0 1 13 16,0-1-6-16,0 0-12 16,0-4 2-16,0 6 20 15,0 1 27-15,0-4 7 16,3 4-2-16,0 0-14 16,-3 0-4-16,3 0-1 0,-3 0-12 15,0 0-22-15,0 0-8 16,0 0-1-16,3 0-3 15,-1 0 3-15,6 4 10 16,-2 7 28-16,7 7 11 16,-4 0-8-16,4 3-16 15,-1-5 3-15,1 5-5 16,0-1 10-16,-1-3 8 16,1 0-18-16,-4-3-7 15,-2 0-10-15,2-5-5 16,-6-4 5-16,5 2 3 15,-6-4 1-15,-2-2 2 16,0 3-11-16,3-4 5 0,-3 3 5 16,3-3-11-16,0 2 1 15,0 2 0-15,2 0 0 16,-2 1-1-16,0 0 1 16,-1 0-2-16,-2 0-11 15,0 0-36-15,0 0-38 16,0 3-103-16,0 2-60 15,-5-8-146-15</inkml:trace>
          <inkml:trace contextRef="#ctx0" brushRef="#br0" timeOffset="-37387.3146">-4787-2123 143 0,'0'0'131'16,"0"0"-53"-16,0 0-13 15,0 0-19-15,0 0-30 16,0 0-7-16,0 0-9 15,-73-56 0-15,70 46 1 16,0 3 6-16,3 1 71 16,0-3 48-16,0 3 11 0,0 1-59 15,0 0-23 1,0 1-19-16,-3 1-19 0,-3 1-17 16,1-1-6-16,0 3-8 15,-1-2 13-15,6-2 1 16,-3 2 9-16,3-2 20 15,0 4 21-15,0-3 5 16,0 3-10-16,0-2-11 16,0 2-11-16,0 0-6 15,0-3-10-15,0 3-1 16,0 0 1-16,0-2 11 16,0 2 30-16,0 0 33 15,0 0-16-15,0 0-21 16,0 0-17-16,0 0-6 15,0 0 2-15,0 0 0 0,0 0-7 16,0 0 3-16,0 0 0 16,9 0 12-16,7 10 39 15,3 10 24-15,3 5-8 16,6 5-14-16,4 5-34 16,4-7-1-16,-6-1-20 15,0-3 10-15,-8-7-11 16,-3-6-7-16,-10-1 0 15,-3-7-8-15,-6-1 5 16,4-2-5-16,-4 2 5 16,0-2 1-16,0 0 0 15,0 0-5-15,0 0-1 0,0 0-1 16,0 0-25-16,0 0-54 16,0 6-28-16,0 1-55 15,-4 0-41-15,-15 3-110 16,-3-10-760-16</inkml:trace>
        </inkml:traceGroup>
      </inkml:traceGroup>
    </inkml:traceGroup>
  </inkml:traceGroup>
</inkml:ink>
</file>

<file path=ppt/ink/ink9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5:28.446"/>
    </inkml:context>
    <inkml:brush xml:id="br0">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3ED7D825-0FA3-4134-8F37-586719254654}" emma:medium="tactile" emma:mode="ink">
          <msink:context xmlns:msink="http://schemas.microsoft.com/ink/2010/main" type="writingRegion" rotatedBoundingBox="579,2096 8223,1900 8246,2824 602,3020"/>
        </emma:interpretation>
      </emma:emma>
    </inkml:annotationXML>
    <inkml:traceGroup>
      <inkml:annotationXML>
        <emma:emma xmlns:emma="http://www.w3.org/2003/04/emma" version="1.0">
          <emma:interpretation id="{E8FB330E-43B4-486F-894B-C346F68107FF}" emma:medium="tactile" emma:mode="ink">
            <msink:context xmlns:msink="http://schemas.microsoft.com/ink/2010/main" type="paragraph" rotatedBoundingBox="579,2096 8223,1900 8246,2824 602,3020" alignmentLevel="1"/>
          </emma:interpretation>
        </emma:emma>
      </inkml:annotationXML>
      <inkml:traceGroup>
        <inkml:annotationXML>
          <emma:emma xmlns:emma="http://www.w3.org/2003/04/emma" version="1.0">
            <emma:interpretation id="{411D10E6-F33D-4FAF-9DB9-EDC1E7440A08}" emma:medium="tactile" emma:mode="ink">
              <msink:context xmlns:msink="http://schemas.microsoft.com/ink/2010/main" type="line" rotatedBoundingBox="579,2096 8223,1900 8246,2824 602,3020"/>
            </emma:interpretation>
          </emma:emma>
        </inkml:annotationXML>
        <inkml:traceGroup>
          <inkml:annotationXML>
            <emma:emma xmlns:emma="http://www.w3.org/2003/04/emma" version="1.0">
              <emma:interpretation id="{3580F735-FB0D-4F90-A16B-FB6FE47976E8}" emma:medium="tactile" emma:mode="ink">
                <msink:context xmlns:msink="http://schemas.microsoft.com/ink/2010/main" type="inkWord" rotatedBoundingBox="579,2096 3694,2016 3717,2913 602,2993"/>
              </emma:interpretation>
              <emma:one-of disjunction-type="recognition" id="oneOf0">
                <emma:interpretation id="interp0" emma:lang="" emma:confidence="1">
                  <emma:literal/>
                </emma:interpretation>
              </emma:one-of>
            </emma:emma>
          </inkml:annotationXML>
          <inkml:trace contextRef="#ctx0" brushRef="#br0">252 1879 939 0,'0'0'519'0,"0"0"-351"0,0 0 100 15,0 0-77-15,0 0-29 16,0 0 23-16,-43-85-36 16,35 78-8-16,-5-1-12 15,-2 8-11-15,-6 0-39 16,-9 0-36-16,-10 20-22 16,-6 18-6-16,-5 17 3 15,4 8 3-15,12 11 15 16,13-3 5-16,16-3-7 15,6-8-13-15,10-7-15 16,22-17-5-16,11-5 4 0,3-14-5 16,-1-9-9-1,1-8-9-15,-7 0-32 0,5-19-80 16,-12-2-124-16,-3-5-515 0</inkml:trace>
          <inkml:trace contextRef="#ctx0" brushRef="#br0" timeOffset="354.2799">475 2127 1735 0,'0'0'315'16,"0"0"-108"-16,0 0-109 15,0 0-81-15,0 0 26 16,0 0 45-16,0 0-17 16,27 137-29-16,-6-103-6 15,4-15 3-15,-1-3 1 16,3-16 0-16,1 0 11 16,-1-16-2-16,0-23-25 15,-2-8-15-15,-3-5 1 16,-14 0 1-16,-8 4 17 15,0 12 20-15,-3 11-13 16,-18 15-35-16,-6 10-20 16,-7 9-67-16,-12 44-95 0,10-1-181 15,8-6-603-15</inkml:trace>
          <inkml:trace contextRef="#ctx0" brushRef="#br0" timeOffset="702.8585">976 2008 1294 0,'0'0'538'0,"0"0"-431"0,0 0-60 15,0 0-46 1,0 0 52-16,0 0 30 0,-8 163-52 16,26-106-17-16,6-2-8 15,-3-4-6-15,0-6 1 16,-8-11-1-16,-7-5 2 16,-6-10 11-16,0-5 61 15,0-9 1-15,-9-3 5 16,-9-2-20-16,0 0-28 15,-4 0-32-15,4 0-49 16,2 0-191-16,8-2-456 0</inkml:trace>
          <inkml:trace contextRef="#ctx0" brushRef="#br0" timeOffset="1212.547">1226 1999 347 0,'0'0'1684'15,"0"0"-1343"-15,0 0-57 16,0 0-78-16,0 0-79 16,189-22-97-16,-131 17-30 15,18-6-172-15,-15 2-313 0,-13 2-617 0</inkml:trace>
          <inkml:trace contextRef="#ctx0" brushRef="#br0" timeOffset="991.6818">1352 1578 2080 0,'0'0'383'0,"0"0"-258"16,0 0-82-16,0 0-27 16,0 0 48-16,93 216-11 0,-83-128-28 15,-10 2-10 1,0-3 1-16,0-6 7 0,-10-15-13 15,1-17 0-15,4-16-10 16,2-16-39-16,-1-17-75 16,-5-5-84-16,-4-24-304 15,-2-7-766-15</inkml:trace>
          <inkml:trace contextRef="#ctx0" brushRef="#br0" timeOffset="1435.408">1820 1988 1877 0,'0'0'399'15,"0"0"-273"-15,0 0-8 16,0 0-25-16,-36 151 5 15,36-111-41-15,24-5-34 16,10-11-12-16,5-8-5 0,3-16 6 16,4 0-6-16,0-19-6 15,-6-24-7-15,-11-5 7 16,-10-1 6-16,-16-1 3 16,-3 13 6-16,-24 10-7 15,-22 13-7-15,-9 14-1 16,-3 0-63-16,-9 29-98 15,16 4-405-15,17-12-1010 0</inkml:trace>
          <inkml:trace contextRef="#ctx0" brushRef="#br0" timeOffset="2346.6447">2444 2064 1392 0,'0'0'845'16,"0"0"-571"-16,0 0-50 0,0 0-105 15,0 0 5-15,185-14-27 16,-121 14-62-16,-3 0-35 15,-3 0-2-15,-3 3-74 16,-13 3-51-16,-3 2-101 16,-10-3-266-16,-18-1-312 0</inkml:trace>
          <inkml:trace contextRef="#ctx0" brushRef="#br0" timeOffset="2517.3884">2653 2386 1979 0,'0'0'644'0,"0"0"-461"0,0 0-42 16,0 0-98-16,187 0-43 16,-129 0-110-16,-10 8-545 0</inkml:trace>
        </inkml:traceGroup>
        <inkml:traceGroup>
          <inkml:annotationXML>
            <emma:emma xmlns:emma="http://www.w3.org/2003/04/emma" version="1.0">
              <emma:interpretation id="{6DB51D8C-00FA-4007-BBBC-D95E5FEFAE46}" emma:medium="tactile" emma:mode="ink">
                <msink:context xmlns:msink="http://schemas.microsoft.com/ink/2010/main" type="inkWord" rotatedBoundingBox="4165,2190 6074,2171 6080,2796 4172,2815"/>
              </emma:interpretation>
              <emma:one-of disjunction-type="recognition" id="oneOf1">
                <emma:interpretation id="interp1" emma:lang="" emma:confidence="1">
                  <emma:literal/>
                </emma:interpretation>
              </emma:one-of>
            </emma:emma>
          </inkml:annotationXML>
          <inkml:trace contextRef="#ctx0" brushRef="#br0" timeOffset="3990.594">3567 1799 1196 0,'0'0'313'16,"0"0"-130"-16,0 0-86 0,0 0-46 15,0 0 23 1,0 0 22-16,0 0-14 0,31 159 5 16,-4-129 16-16,4-1-7 15,-7-1 14-15,-6-1-43 16,-9 1-19-16,-7-1-11 16,-2 1 11-16,0-4-8 15,-2 1-7-15,-17-4-4 16,1-2-3-16,-3-4 10 15,0-5 5-15,-1-1-3 16,1-6-19-16,0-3-19 16,3 0-31-16,-4 0-136 15,-6-31-152-15,4 4-368 16,6-1-894-16</inkml:trace>
          <inkml:trace contextRef="#ctx0" brushRef="#br0" timeOffset="4173.616">3448 1929 1136 0,'0'0'550'0,"0"0"-244"15,0 0 37-15,0 0-121 16,0 0-92-16,185-135-81 16,-151 132-49-16,-3 3-28 15,2 0-93-15,10 0-115 16,-7 3-291-16,-8-1-144 0</inkml:trace>
          <inkml:trace contextRef="#ctx0" brushRef="#br0" timeOffset="4567.3772">3999 1731 1066 0,'0'0'744'15,"0"0"-473"-15,0 0-2 16,0 0-131-16,0 0-52 16,0 0-25-16,0 0-18 15,0 0 35-15,-21 125-8 0,15-79-33 16,6-3-13-1,0-7-3-15,9-12-3 0,19-7-8 16,4-17-4-16,11 0 0 16,3-14 0-16,2-22-6 15,-5-7 0-15,-12-7-10 16,-13 0 8-16,-12 4 2 16,-6 7 0-16,0 12-1 15,-22 13-13-15,-7 14-36 16,-8 9-52-16,-2 32-83 15,-11 22-149-15,11-6-322 16,12-11-466-16</inkml:trace>
          <inkml:trace contextRef="#ctx0" brushRef="#br0" timeOffset="4862.1242">4069 2043 1101 0,'0'0'548'16,"0"0"-377"-16,0 0-10 16,0 0-69-16,-46 176 32 15,46-136-47-15,15-9-31 16,22-4 19-16,5-17 7 16,5-10-26-16,-2 0-8 0,-5-25-12 15,-6-8-11-15,-13-5-1 16,-10-3 1-16,-11 6 23 15,0 2 10-15,-11 6-48 16,-20 11-2-16,-6 13-42 16,-5 3-112-16,-13 3-108 15,9 20-278-15,15-3-3 0</inkml:trace>
          <inkml:trace contextRef="#ctx0" brushRef="#br0" timeOffset="5226.9002">4644 1958 1358 0,'0'0'655'16,"0"0"-555"-16,0 0 28 15,0 0-20-15,0 0 27 16,-73 167-20-16,73-127-69 16,7-7-34-16,25-13-12 15,8-13 0-15,3-7-8 16,3-11 1-16,-1-28-23 16,-8-7-22-16,-6-6 30 15,-20-1 22-15,-11 4 12 16,0 7 34-16,-24 11 8 0,-13 8-5 15,-5 17-25 1,-1 6-24-16,1 9-2 0,3 26-77 16,8 17-135-16,15-4-377 15,13-15-597-15</inkml:trace>
          <inkml:trace contextRef="#ctx0" brushRef="#br0" timeOffset="5555.8515">5055 1938 1694 0,'0'0'578'16,"0"0"-481"-16,0 0-11 15,0 0-47-15,-37 151 26 16,37-100-21-16,26-4-44 15,13-11-8-15,4-15-8 16,5-15-15-16,-2-6-1 16,-1-15-11-16,-5-30-10 15,-11-6 26-15,-10-5 27 16,-15 0 45-16,-4 4 30 16,-18 10-5-16,-19 15-27 15,-10 13-43-15,2 14-26 0,-15 10-147 16,7 21-343-16,17-3-622 15</inkml:trace>
        </inkml:traceGroup>
        <inkml:traceGroup>
          <inkml:annotationXML>
            <emma:emma xmlns:emma="http://www.w3.org/2003/04/emma" version="1.0">
              <emma:interpretation id="{A91FB91F-3A38-4202-BB7F-F501951C5786}" emma:medium="tactile" emma:mode="ink">
                <msink:context xmlns:msink="http://schemas.microsoft.com/ink/2010/main" type="inkWord" rotatedBoundingBox="6537,2258 8231,2215 8246,2824 6552,2868"/>
              </emma:interpretation>
            </emma:emma>
          </inkml:annotationXML>
          <inkml:trace contextRef="#ctx0" brushRef="#br0" timeOffset="6205.5839">5826 2129 2324 0,'0'0'511'15,"0"0"-263"-15,0 0-131 16,0 0-84-16,0 0-33 15,200-34-74-15,-136 34-219 16,-15 13-387-16,-16 6-984 0</inkml:trace>
          <inkml:trace contextRef="#ctx0" brushRef="#br0" timeOffset="6039.3973">6035 1816 1345 0,'0'0'666'0,"0"0"-331"15,0 0-77-15,0 0-157 0,0 0-57 16,0 0 39-16,-3 165-10 16,0-93-23-16,3 2-22 15,0-6-14-15,0-8-4 16,0-10-10-16,0-11-6 16,0-16-37-16,0-8-56 15,0-15-69-15,-6 0-124 16,-3-12-468-16</inkml:trace>
          <inkml:trace contextRef="#ctx0" brushRef="#br0" timeOffset="11526.5898">6772 2005 795 0,'0'0'211'16,"0"0"-44"-1,0 0 7-15,0 0-100 0,0 0-17 16,0 0 42-16,-58-44-8 16,49 35-16-16,-1 2-9 15,5 0 42-15,2 2 15 16,3 1-11-16,-4 0-16 16,4 1-15-16,-3 3-4 15,0-3-1-15,0 3 1 16,-2 0 6-16,-5-2-7 15,1-1-7-15,-3 1-3 16,-4-4-7-16,-2 2-14 0,4 0-22 16,-2 1-11-1,1 3-6-15,9 0-6 0,-1 0-1 16,7 14-23-16,0 15 1 16,13 14 23-16,23 3 9 15,9-1-3-15,10-1-5 16,-2-2 0-16,-11-8 0 15,-8-7 0-15,-16-2-1 16,-12-5 1-16,-6-1 10 16,0-4 13-16,-6-3-2 15,-19-5-5-15,-2 0-17 16,0-7-29-16,-1 0-41 16,7 0-71-16,2-26-125 15,4-3-253-15,6-2-330 0</inkml:trace>
          <inkml:trace contextRef="#ctx0" brushRef="#br0" timeOffset="11693.7104">6772 2005 1500 0,'-53'-149'510'0,"85"130"-204"15,7 0-94-15,6 0-122 0,2 7-50 16,-5 4-40-16,-5 8-58 15,2 0-177-15,-9 4-336 16,-12 9-37-16</inkml:trace>
          <inkml:trace contextRef="#ctx0" brushRef="#br0" timeOffset="11687.719">6772 2005 1500 0</inkml:trace>
          <inkml:trace contextRef="#ctx0" brushRef="#br0" timeOffset="12060.0829">7146 1764 393 0,'0'0'1271'0,"0"0"-1030"15,0 0-123-15,0 0 0 16,0 0 45-16,15 150-39 16,7-100-39-16,4-4-14 15,11-11-25-15,3-13-4 16,6-12 3-16,-1-10-15 15,1 0-5-15,-10-29-4 0,-5-11-6 16,-12-10-3-16,-14-6 0 16,-5 0-6-16,-12 6-6 15,-25 12-9-15,-5 19-14 16,-4 19-66-16,-9 31-91 16,10 22-143-16,11-1-396 0</inkml:trace>
        </inkml:traceGroup>
      </inkml:traceGroup>
    </inkml:traceGroup>
  </inkml:traceGroup>
</inkml:ink>
</file>

<file path=ppt/ink/ink9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5T23:16:15.89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5EFFD417-F2F9-4913-98A6-1A0B0F788FA9}" emma:medium="tactile" emma:mode="ink">
          <msink:context xmlns:msink="http://schemas.microsoft.com/ink/2010/main" type="writingRegion" rotatedBoundingBox="-861,4777 -803,4777 -803,4803 -861,4803"/>
        </emma:interpretation>
      </emma:emma>
    </inkml:annotationXML>
    <inkml:traceGroup>
      <inkml:annotationXML>
        <emma:emma xmlns:emma="http://www.w3.org/2003/04/emma" version="1.0">
          <emma:interpretation id="{3200D3E9-D230-476E-BC57-927B1ECF93B6}" emma:medium="tactile" emma:mode="ink">
            <msink:context xmlns:msink="http://schemas.microsoft.com/ink/2010/main" type="paragraph" rotatedBoundingBox="-861,4777 -803,4777 -803,4803 -861,4803" alignmentLevel="1"/>
          </emma:interpretation>
        </emma:emma>
      </inkml:annotationXML>
      <inkml:traceGroup>
        <inkml:annotationXML>
          <emma:emma xmlns:emma="http://www.w3.org/2003/04/emma" version="1.0">
            <emma:interpretation id="{7A0E3736-C30F-4F06-AD2F-3CFB43F29545}" emma:medium="tactile" emma:mode="ink">
              <msink:context xmlns:msink="http://schemas.microsoft.com/ink/2010/main" type="line" rotatedBoundingBox="-861,4777 -803,4777 -803,4803 -861,4803"/>
            </emma:interpretation>
          </emma:emma>
        </inkml:annotationXML>
        <inkml:traceGroup>
          <inkml:annotationXML>
            <emma:emma xmlns:emma="http://www.w3.org/2003/04/emma" version="1.0">
              <emma:interpretation id="{9ED6CE4D-A850-4515-97CA-38B2B2E440FB}" emma:medium="tactile" emma:mode="ink">
                <msink:context xmlns:msink="http://schemas.microsoft.com/ink/2010/main" type="inkWord" rotatedBoundingBox="-861,4777 -803,4777 -803,4803 -861,4803"/>
              </emma:interpretation>
            </emma:emma>
          </inkml:annotationXML>
          <inkml:trace contextRef="#ctx0" brushRef="#br0">-1523 4297 0 0,'-3'0'0'0,"-5"0"0"16,5 0 0-16,-3 0 0 15,-4 9 0-15,-2-1 0 0,-4 1 0 16</inkml:trace>
        </inkml:traceGroup>
      </inkml:traceGroup>
    </inkml:traceGroup>
  </inkml:traceGroup>
</inkml:ink>
</file>

<file path=ppt/ink/ink9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6.62116" units="1/cm"/>
          <inkml:channelProperty channel="Y" name="resolution" value="46.82927" units="1/cm"/>
          <inkml:channelProperty channel="T" name="resolution" value="1" units="1/dev"/>
        </inkml:channelProperties>
      </inkml:inkSource>
      <inkml:timestamp xml:id="ts0" timeString="2021-09-16T13:28:30.82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016EC429-E661-4BCE-B5F0-C3A940F05318}" emma:medium="tactile" emma:mode="ink">
          <msink:context xmlns:msink="http://schemas.microsoft.com/ink/2010/main" type="inkDrawing" rotatedBoundingBox="17138,3125 19202,3217 19197,3317 17134,3225" semanticType="underline" shapeName="Other">
            <msink:sourceLink direction="with" ref="{9200BAC8-35B3-4605-B455-A8117097BDDD}"/>
          </msink:context>
        </emma:interpretation>
      </emma:emma>
    </inkml:annotationXML>
    <inkml:trace contextRef="#ctx0" brushRef="#br0">0 0 0,'34'0'235,"0"0"-220,34 0 1,33 0-1,-67 34 1,102-34 0,-35 0-16,1 0 15,-1 0 1,1 0 0,0 33-1,-35-33-15,35 0 16,0 0-1,-35 0 1,1 34 0,0-34-1,-34 0-15,33 0 16,35 0 0,0 0-1,-69 0 1,1 0-1,0 0-15,34 0 16,-34 0 31,0 0-16,-1-34-15,1 34 31,0 0 0,0-33-1</inkml:trace>
  </inkml:traceGroup>
</inkml:ink>
</file>

<file path=ppt/ink/ink9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9:49.649"/>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D9EA66CD-B417-4FA8-8F3D-8B75080FBDB2}" emma:medium="tactile" emma:mode="ink">
          <msink:context xmlns:msink="http://schemas.microsoft.com/ink/2010/main" type="writingRegion" rotatedBoundingBox="383,147 31115,5 31132,3677 400,3818"/>
        </emma:interpretation>
      </emma:emma>
    </inkml:annotationXML>
    <inkml:traceGroup>
      <inkml:annotationXML>
        <emma:emma xmlns:emma="http://www.w3.org/2003/04/emma" version="1.0">
          <emma:interpretation id="{0B30B5DC-4C7D-43A3-97C1-AE2A69C98128}" emma:medium="tactile" emma:mode="ink">
            <msink:context xmlns:msink="http://schemas.microsoft.com/ink/2010/main" type="paragraph" rotatedBoundingBox="629,146 31115,5 31121,1464 635,1604" alignmentLevel="1"/>
          </emma:interpretation>
        </emma:emma>
      </inkml:annotationXML>
      <inkml:traceGroup>
        <inkml:annotationXML>
          <emma:emma xmlns:emma="http://www.w3.org/2003/04/emma" version="1.0">
            <emma:interpretation id="{F73454A3-1700-48D3-98E0-E762B666D5C1}" emma:medium="tactile" emma:mode="ink">
              <msink:context xmlns:msink="http://schemas.microsoft.com/ink/2010/main" type="line" rotatedBoundingBox="629,146 31115,5 31121,1464 635,1604"/>
            </emma:interpretation>
          </emma:emma>
        </inkml:annotationXML>
        <inkml:traceGroup>
          <inkml:annotationXML>
            <emma:emma xmlns:emma="http://www.w3.org/2003/04/emma" version="1.0">
              <emma:interpretation id="{FBE90050-87BE-4E85-BE36-FE9D51568138}" emma:medium="tactile" emma:mode="ink">
                <msink:context xmlns:msink="http://schemas.microsoft.com/ink/2010/main" type="inkWord" rotatedBoundingBox="630,464 1592,460 1596,1339 634,1343">
                  <msink:destinationLink direction="with" ref="{129CF252-1D8A-4521-A0FC-EE49CFD45F0C}"/>
                </msink:context>
              </emma:interpretation>
              <emma:one-of disjunction-type="recognition" id="oneOf0">
                <emma:interpretation id="interp0" emma:lang="" emma:confidence="1">
                  <emma:literal/>
                </emma:interpretation>
              </emma:one-of>
            </emma:emma>
          </inkml:annotationXML>
          <inkml:trace contextRef="#ctx0" brushRef="#br0">-1 0 580 0,'0'0'93'0,"0"0"-77"15,0 0 330-15,0 0-151 16,0 0-55-16,0 0 3 15,0 0 5-15,0 4-27 16,8 22 7-16,5 18 96 16,2 25 15-16,4 13-44 15,-4 14-52-15,-4-4-28 16,-1-3-35-16,-4-16-39 16,0-12-20-16,1-13-12 0,-7-11-9 15,3-12-14-15,-3-10-49 16,2-3-49-16,1-10-44 15,0-2-36-15,15 0-79 16,-2-12-111-16,5-9-249 0</inkml:trace>
          <inkml:trace contextRef="#ctx0" brushRef="#br0" timeOffset="381.9305">418 0 1315 0,'0'0'327'16,"0"0"-98"-16,0 0-37 16,0 0-55-16,0 0-23 15,0 0-63-15,189-106-36 16,-152 110 10-16,-3 27 11 15,-5 5-6-15,-5 5 4 16,-14 5-6-16,-10 1-4 16,0 5 7-16,-21 6-17 15,-19 1 9-15,-2 2-14 16,5-4 3-16,9-7-12 16,14-9 2-16,14-12-2 15,0-10 0-15,30-4 0 0,22-10 0 16,14-5 0-16,11 0 9 15,-7 0 4-15,-12-10-13 16,-21 0-105-16,-23 6-384 16,-14-5-556-16</inkml:trace>
        </inkml:traceGroup>
        <inkml:traceGroup>
          <inkml:annotationXML>
            <emma:emma xmlns:emma="http://www.w3.org/2003/04/emma" version="1.0">
              <emma:interpretation id="{86A1D051-BAAA-438B-AE1B-253F8DD85057}" emma:medium="tactile" emma:mode="ink">
                <msink:context xmlns:msink="http://schemas.microsoft.com/ink/2010/main" type="inkWord" rotatedBoundingBox="2334,138 6152,120 6157,1155 2339,1172">
                  <msink:destinationLink direction="with" ref="{129CF252-1D8A-4521-A0FC-EE49CFD45F0C}"/>
                </msink:context>
              </emma:interpretation>
              <emma:one-of disjunction-type="recognition" id="oneOf1">
                <emma:interpretation id="interp1" emma:lang="" emma:confidence="1">
                  <emma:literal/>
                </emma:interpretation>
              </emma:one-of>
            </emma:emma>
          </inkml:annotationXML>
          <inkml:trace contextRef="#ctx0" brushRef="#br0" timeOffset="923.6398">1958-386 848 0,'0'0'941'15,"0"0"-823"-15,0 0 3 16,0 0-37-16,-176-44-31 15,143 44 6-15,5 14-56 16,12 19-3-16,14 10-20 16,2 13-1-16,10 3 8 15,22 7 2-15,5 1-8 16,-1-2-4-16,-9 2 21 16,-8-5 2-16,-19-5 35 15,0-5 71-15,-3-8 8 16,-21-11 2-16,0-8-4 15,3-14-35-15,-1-9-4 16,4-2-13-16,3 0-23 0,-1-12-37 16,10-5-28-16,6-6-47 15,0-2-93-15,19-11-126 16,13 7-444-16,8-2-267 0</inkml:trace>
          <inkml:trace contextRef="#ctx0" brushRef="#br0" timeOffset="1276.345">2214 124 1802 0,'0'0'397'0,"0"0"-252"0,0 0-72 15,0 0-20-15,0 0 25 16,0 0-28-16,0 0-47 15,144-48-3-15,-117 39-30 16,-12-3-4-16,-9 4 15 16,-6 1-27-16,0 7-2 15,-19-4 48-15,-14 4 2 16,-3 0 35-16,-8 14 1 16,2 22-6-16,3 10-17 15,12 6 20-15,11-1-2 16,16-1 9-16,0-6-18 15,24-11-2-15,19-12-4 16,9-10-18-16,6-11-15 16,0 0-45-16,5-24-130 15,-13-15-435-15,-17 1-914 0</inkml:trace>
          <inkml:trace contextRef="#ctx0" brushRef="#br0" timeOffset="1763.0402">2637 182 2154 0,'0'0'519'0,"0"0"-409"16,0 0-33-16,0 0-64 0,0 0-12 16,0 0-1-1,0 0-40-15,27 139-59 0,-6-120-14 16,5-11 61-1,-5-8 30-15,0 0 4 0,0-11 18 16,-2-19 0-16,-1-6 25 16,3 0 15-16,0 0 15 15,-2 9 2-15,-4 8 3 16,-6 12-11-16,1 7-25 16,-2 0-23-16,8 24 0 15,2 15 15-15,0 4 1 16,3-2-7-16,-2-3-9 15,-1-7-1-15,-2-10 0 16,5-11-12-16,6-10-18 16,7 0 0-16,11-17-25 0,7-16-23 15,6-6 41 1,-7 6 23-16,-12 6 14 0,-13 13 0 16,-18 14-22-16,-5 0 22 15,-3 19 4-15,0 11 23 16,0 5-9-16,0-4-17 15,0-2-1-15,10-9-48 16,11-6-117-16,19-14-337 16,-1 0-134-16,-5 0 226 0</inkml:trace>
          <inkml:trace contextRef="#ctx0" brushRef="#br0" timeOffset="2101.2695">3803 189 1484 0,'0'0'387'16,"0"0"-12"-16,0 0-150 16,0 0-86-16,-162 20-34 15,127 10-64-15,4 5-29 16,10 4-12-16,15-4-26 16,6-2-32-16,3-8-39 15,33-6 32-15,10-14 16 16,6-5 0-16,6 0 19 15,-7-22 11-15,-9-3-6 16,-8 4 25-16,-19 4 36 16,-9 6 63-16,-6 8 31 15,0 3-38-15,0 0-52 0,0 0-29 16,0 20-11-16,0 3 6 16,0-3-5-16,0 3-1 15,0-4-48-15,6-9-92 16,12-3-243-16,0-7-524 0</inkml:trace>
          <inkml:trace contextRef="#ctx0" brushRef="#br0" timeOffset="2432.2459">4165 307 333 0,'0'0'1894'0,"0"0"-1684"15,0 0-73 1,0 0-64-16,0 0-36 0,0 0-24 16,-16 161-13-16,26-144-77 15,17-9 36-15,4-8 40 16,6 0 1-16,2-21-6 16,-6-10-32-16,-2-4 38 15,-4 3 37-15,-6 3 36 16,-3 8-3-16,-2 6 13 15,-3 13 3-15,-5 2-39 16,5 6-29-16,2 21 0 16,-1 7-6-16,12 0-1 15,-2 2-11-15,5-8-33 16,8-10-69-16,34-12-47 16,-8-6-208-16,-2 0-453 0</inkml:trace>
          <inkml:trace contextRef="#ctx0" brushRef="#br0" timeOffset="2800.3545">5084 337 423 0,'0'0'1655'16,"0"0"-1454"-16,0 0-7 16,0 0-97-16,0 0-8 15,0 0 42-15,-185-63-75 0,151 74-34 16,0 18-5-1,7 8 3-15,15-2-12 0,12-1-8 16,0-8-32-16,21-6-22 16,23-9 18-16,9-11-22 15,5 0-30-15,-3 0 7 16,-9-21 3-16,-10-3 54 16,-10 5 24-16,-12 9 79 15,-11 1 61-15,-3 9-18 16,0 0-53-16,0 14-23 15,-9 17 3-15,-4 2-11 16,8-1-17-16,2-1-21 16,3-10 0-16,0-6-12 15,6-5-69-15,18-10-67 16,33-14-102-16,-4-20-511 0,-1-6-736 16</inkml:trace>
          <inkml:trace contextRef="#ctx0" brushRef="#br0" timeOffset="3072.0854">5523 71 46 0,'0'0'1967'15,"0"0"-1678"-15,0 0-83 16,0 0-112-16,0 0-39 16,0 0 3-16,0 0-51 15,-107 91-7-15,107-42-28 16,13 6 6-16,13-3 22 15,-2 0 10-15,-5-2-8 16,-12-10-1-16,-7-4 27 0,0-7 16 16,-21-6 8-16,-10-7 14 15,-6-9 4-15,3 1-37 16,7-6-33-16,6 0-41 16,11 1-102-16,7-3-180 15,0 2-687-15</inkml:trace>
        </inkml:traceGroup>
        <inkml:traceGroup>
          <inkml:annotationXML>
            <emma:emma xmlns:emma="http://www.w3.org/2003/04/emma" version="1.0">
              <emma:interpretation id="{6F782896-0D8E-4F3D-AE8B-7070E5812D8B}" emma:medium="tactile" emma:mode="ink">
                <msink:context xmlns:msink="http://schemas.microsoft.com/ink/2010/main" type="inkWord" rotatedBoundingBox="6867,443 9192,432 9197,1565 6872,1576"/>
              </emma:interpretation>
              <emma:one-of disjunction-type="recognition" id="oneOf2">
                <emma:interpretation id="interp2" emma:lang="" emma:confidence="1">
                  <emma:literal/>
                </emma:interpretation>
              </emma:one-of>
            </emma:emma>
          </inkml:annotationXML>
          <inkml:trace contextRef="#ctx0" brushRef="#br0" timeOffset="78554.3342">7185 632 1167 0,'0'0'344'0,"0"0"-37"15,0 0-154-15,0 0-102 16,0 0-16-16,0 0-35 16,0 0-3-16,66-128-39 15,-45 101-24-15,-5-4 20 16,-8 5 32-16,-8 4 13 16,0 1 1-16,0 11 25 15,-24 7 4-15,-5 3-10 16,-5 12 10-16,-6 22-4 15,4 12 28-15,5 7-18 0,12 2-11 16,16-5-17-16,3-4-6 16,19-10-1-16,20-7 0 15,16-8-93-15,3-8-63 16,31-13-136-16,-20 0-13 16,-8-3-577-16</inkml:trace>
          <inkml:trace contextRef="#ctx0" brushRef="#br0" timeOffset="78868.063">7638 499 1045 0,'0'0'376'16,"0"0"-86"-16,0 0-125 0,0 0-164 16,0 0 20-16,0 0 52 15,0 0-13-15,-3 152-38 16,9-119-9-16,18-7 9 15,7-15-22-15,6-11-18 16,-1 0-17-16,-6-15 6 16,-12-14 27-16,-12-7 2 15,-6-3 37-15,-11 1 19 16,-26 7-8-16,-3 4-32 16,1 20-16-16,2 7-32 15,6 3-108-15,10 43-143 16,7-3-71-16,7-9-430 0</inkml:trace>
          <inkml:trace contextRef="#ctx0" brushRef="#br0" timeOffset="79060.2448">7769-112 1152 0,'0'0'557'15,"0"0"-457"-15,0 0-81 16,0 0-3-16,-4 164 80 16,22-73 7-16,1 5-43 15,9-1-60-15,-1-9-6 0,7-13-118 16,14 1-122-16,-6-22-51 16,-8-16-39-16</inkml:trace>
          <inkml:trace contextRef="#ctx0" brushRef="#br0" timeOffset="79323.5162">8197 523 1122 0,'0'0'481'16,"0"0"-300"-16,0 0 32 15,0 0-129-15,0 0-31 16,41 148 29-16,1-129-22 15,6-8-24-15,5-6-22 0,-5-5 19 16,1-5-18-16,-12-29-15 16,-10-6-8-16,-12-6-11 15,-9 0-27-15,-6 4 33 16,0 9 0-16,0 14-5 16,-9 19-84-16,7 0-225 15,-3 3-295-15</inkml:trace>
          <inkml:trace contextRef="#ctx0" brushRef="#br0" timeOffset="78238.6254">6238 473 750 0,'0'0'590'15,"0"0"-375"-15,24-149-29 16,4 88-39-16,8 11-48 16,7 12-10-16,5 16-61 15,4 17-28-15,0 5-25 16,-7 11-4-16,-8 28-3 16,-13 10-16-16,-14 11 33 0,-10 10 15 15,-7 9 9 1,-25-2 38-16,-8-10 14 0,0-9-11 15,9-15-13-15,13-14-16 16,10-9-8-16,8-7-13 16,0-3-3-16,21-3 3 15,18 3 13-15,12-3 6 16,4-2-2-16,3-5-4 16,-3 0-6-16,0-2-1 15,-4-18-6-15,-4-4-41 16,-8-2-67-16,-12 6-100 15,-9-3-77-15,-5 7-30 16,-7 8-493-16</inkml:trace>
          <inkml:trace contextRef="#ctx0" brushRef="#br0" timeOffset="77869.416">6493-118 423 0,'0'0'20'16,"0"0"-11"-16,0 0 17 0,0 0 316 15,0 0-156 1,0 0-41-16,-27-5-3 0,27 2 16 15,-3 3 31-15,3 0-48 16,0 12-94-16,0 29-34 16,0 26 34-16,-7 25 75 15,2 16-29-15,-8 12-44 16,5 2-30-16,-5-13-11 16,7-10-2-16,1-15-6 15,-3-15-11-15,6-11-32 16,-4-15-36-16,-2-4-38 15,-5-9-137-15,-11-8-18 16,3-9-15-16,-2-7-537 0</inkml:trace>
        </inkml:traceGroup>
        <inkml:traceGroup>
          <inkml:annotationXML>
            <emma:emma xmlns:emma="http://www.w3.org/2003/04/emma" version="1.0">
              <emma:interpretation id="{120BEBE2-63D5-4DC7-BC73-FA4EA3DA1543}" emma:medium="tactile" emma:mode="ink">
                <msink:context xmlns:msink="http://schemas.microsoft.com/ink/2010/main" type="inkWord" rotatedBoundingBox="9619,662 12057,651 12060,1311 9622,1322"/>
              </emma:interpretation>
              <emma:one-of disjunction-type="recognition" id="oneOf3">
                <emma:interpretation id="interp3" emma:lang="" emma:confidence="1">
                  <emma:literal/>
                </emma:interpretation>
              </emma:one-of>
            </emma:emma>
          </inkml:annotationXML>
          <inkml:trace contextRef="#ctx0" brushRef="#br0" timeOffset="79724.2542">9029 321 1829 0,'0'0'331'0,"0"0"-60"16,0 0-145-16,0 0-108 15,0 0-9-15,0 0 0 16,-40 139-9-16,40-76 0 16,16-5-30-16,20-7-15 15,15-12 4-15,10-12-11 16,10-19-37-16,8-8-31 16,0-12-77-16,-6-34-94 15,-7-4 26-15,-16-8 233 16,-20 5 32-16,-18 12 70 15,-9 15 170-15,-3 12 44 0,0 14-66 16,0 0-76 0,0 7-70-16,-8 21-5 0,1 8 12 15,7 3-12-15,0 1-28 16,0-1-23-16,0-3-2 16,2-7-14-16,11-7-28 15,3-8-77-15,-5-12-96 16,4-6-52-16,-5-30-109 15,-7-5-189-15</inkml:trace>
          <inkml:trace contextRef="#ctx0" brushRef="#br0" timeOffset="79834.179">9342 93 1465 0,'0'0'358'0,"0"0"-163"16,0 0-195-1,0 0-269-15,0 0-1 0,0 0-31 16</inkml:trace>
          <inkml:trace contextRef="#ctx0" brushRef="#br0" timeOffset="80078.0082">9777 249 1410 0,'0'0'227'0,"0"0"252"15,0 0-262-15,110 171-113 16,-80-118-9-16,-8-3-6 15,-5-11-43-15,-4-13-28 16,-7-9-8-16,4-8 2 16,-5-9 8-16,8 0 11 0,8-19 23 15,9-24-54-15,11-16-70 16,7 2-54-16,4-2 30 16,-4 16-10-16,25 13-158 15,-12 11-396-15,-9 12-176 0</inkml:trace>
          <inkml:trace contextRef="#ctx0" brushRef="#br0" timeOffset="80412.2093">10851 334 28 0,'0'0'1822'15,"0"0"-1454"-15,0 0-56 16,0 0-199-16,0 0-54 15,0 0-20-15,166-5-19 16,-97 5-15-16,1 0-5 0,-3 0-76 16,-7 0-124-16,5 0-93 15,-17 0-371-15,-17 0-408 16</inkml:trace>
          <inkml:trace contextRef="#ctx0" brushRef="#br0" timeOffset="80590.258">10916 746 1770 0,'0'0'501'16,"0"0"-280"-16,0 0-87 15,177-40-106-15,-87 32-28 16,-19 6-125-16,-13 0-730 0</inkml:trace>
        </inkml:traceGroup>
        <inkml:traceGroup>
          <inkml:annotationXML>
            <emma:emma xmlns:emma="http://www.w3.org/2003/04/emma" version="1.0">
              <emma:interpretation id="{EE2F61EE-2C0B-41AA-8AA1-4FD2F5FC31ED}" emma:medium="tactile" emma:mode="ink">
                <msink:context xmlns:msink="http://schemas.microsoft.com/ink/2010/main" type="inkWord" rotatedBoundingBox="12934,579 13897,575 13900,1261 12937,1265"/>
              </emma:interpretation>
              <emma:one-of disjunction-type="recognition" id="oneOf4">
                <emma:interpretation id="interp4" emma:lang="" emma:confidence="1">
                  <emma:literal/>
                </emma:interpretation>
              </emma:one-of>
            </emma:emma>
          </inkml:annotationXML>
          <inkml:trace contextRef="#ctx0" brushRef="#br0" timeOffset="83831.9807">12618 83 400 0,'0'0'161'0,"0"0"395"16,0 0-312-16,0 0-74 15,0 0 39-15,0 0-39 16,0 0-34-16,-62-70-3 0,32 68-40 16,-10 2-12-16,1 0-22 15,-4 22 2-15,7 19-13 16,2 17 10-16,13 15 6 15,12 12 3-15,9 6-10 16,3-9-14-16,34-5-16 16,5-17-12-16,6-14-14 15,7-15 9-15,-3-14-8 16,-1-15 7-16,-4-2-9 16,-10 0-26-16,-13-19-71 15,-6-10-71-15,-10 8-213 16,-1 5-346-16</inkml:trace>
          <inkml:trace contextRef="#ctx0" brushRef="#br0" timeOffset="84096.3931">12921 234 1363 0,'0'0'535'16,"0"0"-190"-16,0 0-123 15,0 0-121-15,0 0 4 0,0 0-19 16,0 0-35-16,192-18-33 16,-134 15-18-16,-6 3-82 15,-19 0-78-15,-23 0-89 16,-10 0-303-16,0 3-71 0</inkml:trace>
          <inkml:trace contextRef="#ctx0" brushRef="#br0" timeOffset="84237.5169">12958 468 1182 0,'0'0'497'15,"0"0"-112"-15,0 0-96 16,0 0-178-16,164-22-47 15,-121 22-64-15,-10 0-291 16,-5 0-620-16</inkml:trace>
        </inkml:traceGroup>
        <inkml:traceGroup>
          <inkml:annotationXML>
            <emma:emma xmlns:emma="http://www.w3.org/2003/04/emma" version="1.0">
              <emma:interpretation id="{BCDFBCA6-99B5-436E-AC58-2E53CAFE930A}" emma:medium="tactile" emma:mode="ink">
                <msink:context xmlns:msink="http://schemas.microsoft.com/ink/2010/main" type="inkWord" rotatedBoundingBox="14448,478 16885,466 16888,1130 14451,1142"/>
              </emma:interpretation>
              <emma:one-of disjunction-type="recognition" id="oneOf5">
                <emma:interpretation id="interp5" emma:lang="" emma:confidence="1">
                  <emma:literal/>
                </emma:interpretation>
              </emma:one-of>
            </emma:emma>
          </inkml:annotationXML>
          <inkml:trace contextRef="#ctx0" brushRef="#br0" timeOffset="84799.867">13843 136 791 0,'0'0'242'0,"0"0"-41"16,0 0-14-16,0 0-65 15,0 0 12-15,0 0 4 16,-24-149-1-16,24 122 3 16,0 4 27-16,0 7-18 15,0 8-28-15,0 5-35 16,0 3-38-16,0 0-48 15,0 24-30-15,0 20 22 0,10 18 8 16,11 5 29 0,3 4-14-16,-3 0-6 0,1-6-8 15,-10-9-1-15,-6-9 0 16,-6-8-25-16,0-12-24 16,0-6 19-16,-18-9 30 15,-6-7 1-15,0-5 13 16,-2 0-4-16,8 0-9 15,12 0 9-15,6 0 3 16,0 0-12-16,0 0-1 16,24 0 0-16,10-5 9 15,3 1-9-15,5 1-88 16,16-7-164-16,-13-2-480 16,-5-3-785-16</inkml:trace>
          <inkml:trace contextRef="#ctx0" brushRef="#br0" timeOffset="85370.7384">14343 86 1132 0,'0'0'252'16,"0"0"71"-16,0 0-136 15,0 0-82-15,0 0-7 16,0 0-47-16,0 0-20 16,-119-17 6-16,98 50 7 0,11 4-10 15,10 10 8-15,0 1 14 16,34-3-14-16,3 2-20 16,0-3 8-16,-5-4-13 15,-7-1-17-15,-13-5-13 16,-9-5-1-16,-3-6-8 15,-9-6 22-15,-18-5 1 16,-9-9 13-16,2-3 1 16,10 0-8-16,8 0-7 15,16 0-11-15,0-8-35 16,21-9-37-16,22 0 29 16,6-4 31-16,2 2 23 15,1 0 0-15,-12-1-27 0,-4 1-13 16,-9 0 39-16,-8-6 1 15,-7-1 8-15,-6-5-7 16,-6-5 12-16,0 4 9 16,0 4 1-16,-18 9 12 15,-1 11-19-15,-5 8-4 16,0 6-6-16,0 24 2 16,3 10 14-16,8 5-9 15,10-5-7-15,3-1-5 16,3-6-1-16,24-9 0 15,10-5-53-15,31-19-84 16,-10 0-218-16,-8-6-46 0</inkml:trace>
          <inkml:trace contextRef="#ctx0" brushRef="#br0" timeOffset="85883.2201">14857 302 1397 0,'0'0'572'16,"0"0"-323"-16,0 0-105 16,0 0-120-16,0 0 4 15,0 0 15-15,0 0-19 16,73 118-12-16,-60-97 2 16,-2-6-5-16,-1-8-9 0,1-7-1 15,2 0 1 1,5-3 1-16,4-21 0 0,2-4 7 15,0-3-7 1,-2 7 5-16,-5 5 2 0,-4 6 5 16,-7 10 9-16,1 3-21 15,-5 0-1-15,4 0-15 16,4 13 15-16,1 9 24 16,5 1-5-16,-1 1 14 15,1-2 9-15,-2-3 10 16,1-4-12-16,4-5-12 15,5-8-11-15,7-2 2 16,3 0-1-16,5-12 0 16,4-12-16-16,-4-5 8 15,-2 0-9-15,-7 3 0 16,-12 9 0-16,-5 12-1 16,-8 5-8-16,-2 0-21 0,0 31 29 15,7 5 6-15,-2 3 12 16,8-3-6-16,-1-5-12 15,9-12-16-15,7-14-58 16,46-5-109-16,-11-11-166 16,5-14-412-16</inkml:trace>
          <inkml:trace contextRef="#ctx0" brushRef="#br0" timeOffset="86102.677">15974 329 1517 0,'0'0'355'0,"0"0"44"15,0 0-220-15,0 0-76 16,162-77 17-16,-123 69-51 16,-6 8-38-16,-12 0-31 15,-3 0-59-15,-10 0-66 16,-8 22-142-16,0-6-341 15,0 0-1-15</inkml:trace>
          <inkml:trace contextRef="#ctx0" brushRef="#br0" timeOffset="86242.4547">16026 564 1580 0,'0'0'524'0,"0"0"-22"15,0 0-324-15,0 0-82 16,0 0 9-16,0 0-105 15,168-12-53-15,-136 8-315 16,-11-2-783-16</inkml:trace>
        </inkml:traceGroup>
        <inkml:traceGroup>
          <inkml:annotationXML>
            <emma:emma xmlns:emma="http://www.w3.org/2003/04/emma" version="1.0">
              <emma:interpretation id="{F642B760-4575-45A2-8982-4E361A678709}" emma:medium="tactile" emma:mode="ink">
                <msink:context xmlns:msink="http://schemas.microsoft.com/ink/2010/main" type="inkWord" rotatedBoundingBox="17530,633 18830,627 18832,1058 17532,1064"/>
              </emma:interpretation>
              <emma:one-of disjunction-type="recognition" id="oneOf6">
                <emma:interpretation id="interp6" emma:lang="" emma:confidence="1">
                  <emma:literal/>
                </emma:interpretation>
              </emma:one-of>
            </emma:emma>
          </inkml:annotationXML>
          <inkml:trace contextRef="#ctx0" brushRef="#br0" timeOffset="87923.867">17024 126 225 0,'0'0'365'0,"0"0"-141"16,0 0-64-16,0 0-50 16,0 0-11-16,0 0 16 15,0 0-20-15,-21-19-29 16,15 15-9-16,-1 0 54 16,4 1 46-16,3 3 20 15,0-3 5-15,0 3-46 0,0-3-29 16,0 3-35-1,3-2-33-15,13 0-29 0,5-1 13 16,0-1-7-16,-3 4-14 16,1 0-2-16,-7 0-8 15,-9 14-23-15,-3 12 7 16,0 3 11-16,-21 9 13 16,-16 4 20-16,1 1-4 15,-4 0-7-15,10-4-3 16,5-6 0-16,17-6-5 15,5-1-1-15,3-9-9 16,5 0 9-16,26-5 8 16,2-4 18-16,9-5 16 0,-2-3-18 15,1 0-24-15,-2-6-88 16,-6-12-267-16,-12-8-514 0</inkml:trace>
          <inkml:trace contextRef="#ctx0" brushRef="#br0" timeOffset="88276.8805">17374 126 1403 0,'0'0'291'0,"0"0"-74"16,0 0-178-16,0 0-21 0,0 0 14 15,0 0 45-15,-42 148 24 16,42-109-16-16,24-9 3 16,10-6 14-16,2-14-17 15,1-6-32-15,5-4-19 16,-5-7-8-16,-2-22-17 16,-9-7-9-16,-12-5-21 15,-10-2 13-15,-4-4-12 16,-10 5-12-16,-19 8 1 15,-8 8 30-15,3 13-19 16,7 13-18-16,-1 0-100 16,4 27-40-16,11 26-109 15,5-7-110-15,8-10-467 0</inkml:trace>
          <inkml:trace contextRef="#ctx0" brushRef="#br0" timeOffset="88600.3435">17870 119 831 0,'0'0'697'0,"0"0"-408"16,0 0-2-16,0 0-228 15,0 0-40-15,0 0-19 0,0 0 47 16,-3 128 20-16,3-77-1 15,0-1-6-15,21-12 23 16,13-14 2-16,8-9-24 16,8-15-21-16,-2 0-16 15,1-27-24-15,-9-14 0 16,-11-9-17-16,-10 1-17 16,-19 0 4-16,0 5 17 15,-9 13-14-15,-28 16 9 16,-39 15-83-16,10 7-167 15,-2 18-421-15</inkml:trace>
        </inkml:traceGroup>
        <inkml:traceGroup>
          <inkml:annotationXML>
            <emma:emma xmlns:emma="http://www.w3.org/2003/04/emma" version="1.0">
              <emma:interpretation id="{A7E7E618-1B5A-4AAD-BC73-843877622467}" emma:medium="tactile" emma:mode="ink">
                <msink:context xmlns:msink="http://schemas.microsoft.com/ink/2010/main" type="inkWord" rotatedBoundingBox="20655,290 22845,280 22849,1292 20660,1302"/>
              </emma:interpretation>
              <emma:one-of disjunction-type="recognition" id="oneOf7">
                <emma:interpretation id="interp7" emma:lang="" emma:confidence="1">
                  <emma:literal/>
                </emma:interpretation>
              </emma:one-of>
            </emma:emma>
          </inkml:annotationXML>
          <inkml:trace contextRef="#ctx0" brushRef="#br0" timeOffset="353248.9163">20026 225 1164 0,'0'0'327'0,"0"0"4"16,69-139-63-16,-14 76-120 15,15 5-3-15,2 8-34 16,2 16-44-16,-11 17-19 16,-13 17-29-16,-21 17-19 15,-19 39 0-15,-10 20 1 0,-31 24 26 16,-29 5-6 0,-14 3 11-16,5-12-6 0,11-14-4 15,21-19-20-15,25-19-2 16,12-17-33-16,12-10-44 15,31-17-60-15,48-9-80 16,-9-23-384-16,-8-7-312 0</inkml:trace>
          <inkml:trace contextRef="#ctx0" brushRef="#br0" timeOffset="352982.3465">20229-3 1272 0,'0'0'209'0,"0"0"127"15,0 168-107-15,-6-78-41 16,-6 0-34-16,3 1-89 16,-1-9-41-16,7-12-24 15,3-12-4-15,0-14-82 16,0-17-92-16,0-14-155 0,0-9-185 15,-8-4 11-15</inkml:trace>
          <inkml:trace contextRef="#ctx0" brushRef="#br0" timeOffset="353493.0541">20610 331 1423 0,'0'0'317'16,"0"0"85"-16,0 0-92 0,35 152-144 16,-16-99-29-16,9-3-64 15,2-15-30-15,9-10-16 16,8-16-15-16,1-9-12 16,1-14-11-16,-4-27-10 15,-8-17-45-15,-16-5-35 16,-15-3-57-16,-6 4-53 15,-3 1-257-15,-18 18 88 16,5 12-304-16</inkml:trace>
          <inkml:trace contextRef="#ctx0" brushRef="#br0" timeOffset="353839.6137">21135 71 1431 0,'0'0'345'16,"0"0"-3"-16,0 0-205 16,232-35-97-16,-146 35-40 15,30 0-164-15,-26 0-427 16,-11 0-338-16</inkml:trace>
          <inkml:trace contextRef="#ctx0" brushRef="#br0" timeOffset="353707.5008">21392-284 2004 0,'0'0'501'0,"0"0"-265"0,0 0-165 16,0 0-26-16,0 192 72 16,0-100-34-16,-4 10-50 15,-4-1-18-15,-2-2-15 16,7-15-19-16,0-10-53 16,3-18-25-16,0-20-120 15,-11-36-260-15,-2 0-192 16,-8-4-21-16</inkml:trace>
          <inkml:trace contextRef="#ctx0" brushRef="#br0" timeOffset="354353.61">21827 4 1167 0,'0'0'618'0,"0"0"-321"15,0 0 15-15,0 0-168 0,0 0-43 16,-158 171-21-16,142-133-35 15,14-4-36-15,2-10-9 16,0-7-37-16,26-12-10 16,8-5 3-16,9 0 13 15,2-11 24-15,-6-10 1 16,-5 1 12-16,-13 7 16 16,-8 7 30-16,-10 6 0 15,-3 0-26-15,0 0-25 16,0 17 6-16,0 5-1 15,0-4-6-15,0 1-46 16,0-8-91-16,0-6-104 16,6-5-78-16,19 0-45 15,20-46 7-15,0-9-177 0,-5 4-155 16,-9 4 689-16,-25 25 474 16,-6 3-148-16,0 0 43 15,0 4 35-15,0-1 75 16,0 15-204-16,-3 1-92 15,-3 7-115-15,-1 30-22 16,7 11-8-16,0 12-29 16,0 6 2-16,26 0-11 15,3-6-27-15,2-5 19 16,-7-11 8-16,-11-11-12 16,-10-9-3-16,-3-7-9 0,-10-12-5 15,-17-5 28 1,3 0-22-16,20-24-115 0,4-7-228 15,0-3-502-15</inkml:trace>
        </inkml:traceGroup>
        <inkml:traceGroup>
          <inkml:annotationXML>
            <emma:emma xmlns:emma="http://www.w3.org/2003/04/emma" version="1.0">
              <emma:interpretation id="{413502BF-42AF-4D60-AAD3-6E75A373E1B1}" emma:medium="tactile" emma:mode="ink">
                <msink:context xmlns:msink="http://schemas.microsoft.com/ink/2010/main" type="inkWord" rotatedBoundingBox="23521,263 26810,248 26814,1120 23525,1135"/>
              </emma:interpretation>
              <emma:one-of disjunction-type="recognition" id="oneOf8">
                <emma:interpretation id="interp8" emma:lang="" emma:confidence="1">
                  <emma:literal/>
                </emma:interpretation>
              </emma:one-of>
            </emma:emma>
          </inkml:annotationXML>
          <inkml:trace contextRef="#ctx0" brushRef="#br0" timeOffset="354619.5957">23096-99 1753 0,'0'0'306'0,"0"0"11"15,0 0-106-15,0 0-135 0,-179 166 11 16,161-90-25-16,11 3-21 16,7-3-20-16,12-7-4 15,22-11 0-15,-1-15 4 16,1-15-21-16,-3-18-36 15,8-12-152-15,-6-30-322 16,-5-8-647-16</inkml:trace>
          <inkml:trace contextRef="#ctx0" brushRef="#br0" timeOffset="355021.6434">23294 203 1650 0,'0'0'347'0,"0"0"171"15,0 0-284-15,0 0-66 16,0 0-21-16,-18 171-51 16,2-125-11-16,8-3-53 15,-2-10-19-15,7-13-6 16,3-11-7-16,0-9-23 16,3 0 2-16,25-16 6 15,14-25-19-15,9-5-37 16,11-6-8-16,-4 8 13 15,-10 8 41-15,-14 14 17 16,-13 9 7-16,-12 7-11 16,-6 6 1-16,1 0-8 15,-1 0-9-15,-1 14 14 16,4 11 14-16,1 1 15 0,-4 5 14 16,0-2-3-16,-3-9-10 15,0-1-5-15,0-2-11 16,0-11-28-16,3-6-9 15,5 0 7-15,5-23-9 16,5-20-100-16,6-23-165 16,4-49-301-16,-4 12 40 15,-8 7-569-15</inkml:trace>
          <inkml:trace contextRef="#ctx0" brushRef="#br0" timeOffset="355258.0006">23911-309 763 0,'0'0'196'0,"0"0"120"16,0 0-35-16,0 0 74 16,0 0-30-16,0 0-105 15,0 0-32-15,123 134-21 16,-123-58-15-16,0 10-41 16,0 10-47-16,0 3-10 15,0-7-37-15,0-4-17 16,-3-14-54-16,-1-14-70 15,1-20-47-15,-6-14-102 16,-6-26-264-16,2-3-6 16,-1-23-250-16</inkml:trace>
          <inkml:trace contextRef="#ctx0" brushRef="#br0" timeOffset="355378.5764">23926 216 880 0,'0'0'379'0,"0"0"151"0,0 0-230 15,0 0-83-15,0 0-40 16,174-77-64-16,-122 74-66 15,-4 3-47-15,20 0-94 16,-17 0-210-16,-4 0-510 0</inkml:trace>
          <inkml:trace contextRef="#ctx0" brushRef="#br0" timeOffset="355547.5455">24471 266 918 0,'0'0'685'15,"0"0"-56"-15,0 0-270 16,0 0-158-16,0 0-7 0,0 0-49 15,0 0-70-15,0 68-34 16,3-68-23 0,4 0-18-16,5-3 0 0,9-24-35 15,16-14-85-15,42-30-164 16,-6 8-500-16,0 10-628 16</inkml:trace>
          <inkml:trace contextRef="#ctx0" brushRef="#br0" timeOffset="355790.9068">25242 52 1639 0,'0'0'285'0,"0"0"293"15,0 0-433-15,-170 103-14 16,130-47-41-16,16 1 11 15,17-1-39-15,7-6-49 16,10-11-13-16,26-11-43 16,10-13-28-16,6-11-90 15,30-11-88-15,-13-26-236 16,-4-10-281-16</inkml:trace>
          <inkml:trace contextRef="#ctx0" brushRef="#br0" timeOffset="356087.5319">25607 90 1007 0,'0'0'775'0,"0"0"-385"0,0 0 104 15,0 0-323-15,0 0 10 16,-195 96-57-16,162-60-56 16,8 0-35-16,14-4-33 15,11-4-8-15,0-3-47 16,24-6-17-16,12-11 22 15,7-4 22-15,-1-4 4 16,-5 0 4-16,-10-7 20 16,-12-2 12-16,-12 4 33 15,-3 5 0-15,0 0-45 16,0 4-16-16,-11 16 15 16,-2 6-16-16,4 1-65 0,9-4-113 15,15-13-296-15,24-7-191 16,16-3-442-16</inkml:trace>
          <inkml:trace contextRef="#ctx0" brushRef="#br0" timeOffset="356349.1859">26180-85 1038 0,'0'0'958'0,"0"0"-646"16,0 0 10-16,0 0-229 15,0 0-75-15,0 0-17 16,-98 171-1-16,115-118 0 16,2 6-11-16,-9-2 10 0,-10-5 1 15,0-2 8-15,-24-9 11 16,-10-9 15-16,-3-6 10 16,6-14 1-16,10-8-11 15,12-4-34-15,9 0-40 16,0-9-241-16,13-8-747 0</inkml:trace>
        </inkml:traceGroup>
        <inkml:traceGroup>
          <inkml:annotationXML>
            <emma:emma xmlns:emma="http://www.w3.org/2003/04/emma" version="1.0">
              <emma:interpretation id="{CF7D7613-E3C2-414E-BDC4-ED7F4AA27565}" emma:medium="tactile" emma:mode="ink">
                <msink:context xmlns:msink="http://schemas.microsoft.com/ink/2010/main" type="inkWord" rotatedBoundingBox="28028,346 31116,332 31120,1139 28032,1154"/>
              </emma:interpretation>
              <emma:one-of disjunction-type="recognition" id="oneOf9">
                <emma:interpretation id="interp9" emma:lang="" emma:confidence="0">
                  <emma:literal>ABUD</emma:literal>
                </emma:interpretation>
                <emma:interpretation id="interp10" emma:lang="" emma:confidence="0">
                  <emma:literal>AB CD</emma:literal>
                </emma:interpretation>
                <emma:interpretation id="interp11" emma:lang="" emma:confidence="0">
                  <emma:literal>ABC P</emma:literal>
                </emma:interpretation>
                <emma:interpretation id="interp12" emma:lang="" emma:confidence="0">
                  <emma:literal>ABED</emma:literal>
                </emma:interpretation>
                <emma:interpretation id="interp13" emma:lang="" emma:confidence="0">
                  <emma:literal>ARED</emma:literal>
                </emma:interpretation>
              </emma:one-of>
            </emma:emma>
          </inkml:annotationXML>
          <inkml:trace contextRef="#ctx0" brushRef="#br0" timeOffset="357333.1635">27710-35 1128 0,'0'0'246'15,"0"0"234"-15,-89 169-312 16,41-81-36-16,-1 4-38 0,4-3-53 15,5-15-24-15,16-18-13 16,9-20-4-16,15-19-94 16,2-20-134-16,30-28-94 15,4-12-67-15</inkml:trace>
          <inkml:trace contextRef="#ctx0" brushRef="#br0" timeOffset="357629.9817">27618 309 1446 0,'0'0'547'0,"0"0"-188"15,0 0-123-15,0 0-112 0,187-31-23 16,-118 24-81-16,-1 4-20 15,-8 1-142-15,14-9-152 16,-20 0-476-16,-11-5-775 0</inkml:trace>
          <inkml:trace contextRef="#ctx0" brushRef="#br0" timeOffset="357488.0679">27777-153 1428 0,'0'0'519'16,"0"0"-37"-16,0 0-358 16,0 0-50-16,0 0 54 15,0 0 4-15,107 205-38 0,-86-131-37 16,0 5-22-16,-5-5-14 16,-5-2-15-16,-1-10-6 15,-7-9-64-15,-3-15-60 16,0-9-85-16,-16-27-166 15,-18-2-269-15,-1 0-137 0</inkml:trace>
          <inkml:trace contextRef="#ctx0" brushRef="#br0" timeOffset="358145.6631">28327-6 1570 0,'0'0'396'0,"0"0"202"16,0 0-428-16,0 0-100 16,0 0-56-16,0 0 25 15,0 0 38-15,26 181-15 16,-26-117-40-16,0-5-22 0,0-12-12 16,0-11-30-16,0-14-34 15,0-17-11-15,0-5 13 16,0-5 28-16,0-31-48 15,0-13-89-15,0-14 79 16,0-8 81-16,5-6 23 16,19 3 32-16,7 8 54 15,6 14 25-15,3 14 22 16,-1 16-3-16,-6 14-39 16,-8 8-35-16,-7 11-27 15,-9 27-7-15,-9 10 4 16,0 5-2-16,-9 2-9 15,-12-5-15-15,6-13-2 16,8-11-50-16,7-7-35 16,7-11 5-16,25-1 18 0,8-1 37 15,6 2 26-15,-6 1 1 16,-11 4 3-16,-13 7-3 16,-16 4 0-16,0 4 6 15,-9 2 30-15,-19-3 3 16,1 2-15-16,1-12-24 15,0-5-29-15,5-7-16 16,5-5 14-16,8 0-30 16,8 0-143-16,0-5-315 15,0-7-255-15</inkml:trace>
          <inkml:trace contextRef="#ctx0" brushRef="#br0" timeOffset="358468.074">29396-59 1631 0,'0'0'478'0,"0"0"46"16,0 0-336-16,0 0-98 15,0 0-53-15,0 0 8 16,-158 103 5-16,113-40-19 0,11 2-6 16,18-3-11-16,16-8-7 15,0-11-6-15,31-10-1 16,12-11 22-16,-1-14-8 16,7-8 2-16,-1-1-16 15,2-25-45-15,22-15-130 16,-11 5-281-16,-12 9-516 0</inkml:trace>
          <inkml:trace contextRef="#ctx0" brushRef="#br0" timeOffset="359001.175">29993-222 1918 0,'0'0'393'0,"0"0"-16"16,0 0-256-16,0 0-96 15,219-12 5-15,-134 38-12 16,-9 18-12-16,-15 16-3 16,-22 9-6-16,-26 10 9 15,-13 6-6-15,-31-1 48 16,-27-4 40-16,-6-9-3 0,9-15-26 16,10-20-14-1,21-9-23-15,9-14-20 0,12-7-2 16,3-4-43-16,0-2-52 15,5 0-65-15,14 0-207 16,-1-2-664-16</inkml:trace>
          <inkml:trace contextRef="#ctx0" brushRef="#br0" timeOffset="358705.0316">30086-123 2051 0,'0'0'326'0,"0"0"242"15,0 0-421-15,0 0-140 16,0 0 1-16,0 0 25 16,16 180 0-16,-16-101-17 15,0 3-7-15,0-10-9 16,0-11-9-16,0-18-94 16,3-15-65-16,4-23-93 15,-4-5-229-15,2 0-139 0</inkml:trace>
        </inkml:traceGroup>
      </inkml:traceGroup>
    </inkml:traceGroup>
    <inkml:traceGroup>
      <inkml:annotationXML>
        <emma:emma xmlns:emma="http://www.w3.org/2003/04/emma" version="1.0">
          <emma:interpretation id="{9C16B429-B50D-4A91-875F-2461A7107985}" emma:medium="tactile" emma:mode="ink">
            <msink:context xmlns:msink="http://schemas.microsoft.com/ink/2010/main" type="paragraph" rotatedBoundingBox="336,2771 19014,995 19137,2282 459,4058" alignmentLevel="1"/>
          </emma:interpretation>
        </emma:emma>
      </inkml:annotationXML>
      <inkml:traceGroup>
        <inkml:annotationXML>
          <emma:emma xmlns:emma="http://www.w3.org/2003/04/emma" version="1.0">
            <emma:interpretation id="{462CED32-487F-4B84-B73C-A189DEF622A1}" emma:medium="tactile" emma:mode="ink">
              <msink:context xmlns:msink="http://schemas.microsoft.com/ink/2010/main" type="line" rotatedBoundingBox="336,2771 19014,995 19137,2282 459,4058"/>
            </emma:interpretation>
          </emma:emma>
        </inkml:annotationXML>
        <inkml:traceGroup>
          <inkml:annotationXML>
            <emma:emma xmlns:emma="http://www.w3.org/2003/04/emma" version="1.0">
              <emma:interpretation id="{F3696631-D3BC-4B1B-8F05-2B2EFF1D0311}" emma:medium="tactile" emma:mode="ink">
                <msink:context xmlns:msink="http://schemas.microsoft.com/ink/2010/main" type="inkWord" rotatedBoundingBox="336,2771 3762,2445 3872,3595 446,3921"/>
              </emma:interpretation>
              <emma:one-of disjunction-type="recognition" id="oneOf10">
                <emma:interpretation id="interp14" emma:lang="" emma:confidence="1">
                  <emma:literal/>
                </emma:interpretation>
              </emma:one-of>
            </emma:emma>
          </inkml:annotationXML>
          <inkml:trace contextRef="#ctx0" brushRef="#br0" timeOffset="411301.885">851 2581 2210 0,'0'0'293'0,"0"0"-208"0,0 0-63 15,0 0-7-15,67 142 12 16,-22-83 0-16,-1 7-18 15,-9 3-9-15,-14 4-27 16,-14-4 1-16,-7-6-30 16,-10-12 20-16,-19-9 27 15,-11-18 9-15,1-18-1 16,-4-26-36-16,9-26-171 16,13-14-594-16</inkml:trace>
          <inkml:trace contextRef="#ctx0" brushRef="#br0" timeOffset="411864.0402">1183 2456 1551 0,'0'0'803'0,"0"0"-607"16,0 0-6-16,0 0-129 15,0 0-61-15,0 0-30 16,188-107-89-16,-127 107-100 16,-1 0-72-16,-2 23 14 15,-6 11 71-15,-6 13 181 16,-3 16 25-16,-10 14 172 16,-2 5 55-16,-4 2 50 15,4-5-60-15,6-12-64 16,5-18-60-16,13-21-16 0,8-23-23 15,4-5-11 1,1-33 1-16,-13-27-20 0,-16-11 0 16,-28-10 5-16,-11 1-2 15,-24 6-15-15,-28 11-12 16,-11 22 0-16,-4 25-24 16,7 16-95-16,5 21-81 15,18 23-186-15,16-1-467 0</inkml:trace>
          <inkml:trace contextRef="#ctx0" brushRef="#br0" timeOffset="411508.6916">1283 2053 2419 0,'0'0'330'0,"0"0"-231"16,0 0-20-16,19 198-25 15,-11-104 1-15,-2 7-27 16,4 0-28-16,-2-5 0 15,2-9-65-15,1-19-89 16,-6-16-33-16,-5-21-310 16,0-21-408-16</inkml:trace>
          <inkml:trace contextRef="#ctx0" brushRef="#br0" timeOffset="412061.9167">2466 2576 2020 0,'0'0'502'0,"0"0"-314"16,0 0-36-16,0 0-59 16,171-27-18-16,-110 27-52 15,3 0-23-15,-7 3-92 16,-1 16-68-16,1 6-134 16,-17-6-466-16,-19-3-483 0</inkml:trace>
          <inkml:trace contextRef="#ctx0" brushRef="#br0" timeOffset="412196.8329">2714 2867 1852 0,'0'0'641'0,"0"0"-495"15,0 0 52-15,0 0-57 16,182 2-35-16,-96-2-93 16,17 0-13-16,-21 0-222 15,-24 0-599-15</inkml:trace>
          <inkml:trace contextRef="#ctx0" brushRef="#br0" timeOffset="410768.3978">191 2343 591 0,'0'0'616'0,"0"0"-404"16,0 0 19-16,0 0 3 0,0 0 8 15,0 0-5-15,-16 0-76 16,-2 0-53-16,-9-2-45 16,-10 2-30-16,-5 0-3 15,-10 21 4-15,-3 18-7 16,-1 16-8-16,8 16 7 16,9 12-5-16,11 7 13 15,22-5-10-15,6-12-9 16,28-13-14-16,26-15 6 15,17-18-7-15,10-16-16 16,4-11-37-16,-2 0-85 16,8-17-98-16,-23-4-314 15,-20-5-366-15</inkml:trace>
          <inkml:trace contextRef="#ctx0" brushRef="#br0" timeOffset="411064.2026">397 2725 1855 0,'0'0'398'15,"0"0"-235"-15,0 0-102 16,0 0-36-16,0 0 44 16,0 0-14-16,18 178-31 15,19-149-20-15,9-10-4 0,5-16-31 16,-6-3-2-16,-1-22 14 15,-17-16 17-15,-14-8 2 16,-13-7 10-16,-10 7 28 16,-30 5 6-16,-11 12-7 15,-6 13-37-15,4 16-1 16,8 0-66-16,20 40-177 16,16-1-403-16,9-8-222 0</inkml:trace>
        </inkml:traceGroup>
        <inkml:traceGroup>
          <inkml:annotationXML>
            <emma:emma xmlns:emma="http://www.w3.org/2003/04/emma" version="1.0">
              <emma:interpretation id="{395D6EB2-F792-4312-8D03-B716E0EC46CF}" emma:medium="tactile" emma:mode="ink">
                <msink:context xmlns:msink="http://schemas.microsoft.com/ink/2010/main" type="inkWord" rotatedBoundingBox="4757,2683 7779,2396 7861,3260 4839,3548"/>
              </emma:interpretation>
              <emma:one-of disjunction-type="recognition" id="oneOf11">
                <emma:interpretation id="interp15" emma:lang="" emma:confidence="1">
                  <emma:literal/>
                </emma:interpretation>
              </emma:one-of>
            </emma:emma>
          </inkml:annotationXML>
          <inkml:trace contextRef="#ctx0" brushRef="#br0" timeOffset="416602.1175">4162 2504 575 0,'0'0'782'0,"0"0"-519"16,0 0 77-16,0 0-100 15,0 0-73-15,0 0-35 0,0 0-43 16,16-163-25 0,23 119 8-16,19-2 7 0,14-4 5 15,11 0 1-15,5 10-12 16,-9 10-24-16,-8 13-28 16,-16 17-12-1,-16 0-8-15,-9 14-1 0,-12 25 2 16,-2 7 8-16,-14 11 1 15,-2 6 7-15,0 7 1 16,0 2-2-16,-12 4-8 16,0-3-3-16,0-3-5 15,3-3 7-15,2-9-8 16,2-8 0-16,2-11-14 16,3-11-19-16,0-7-34 15,0-10-30-15,0-5-23 0,0-3-65 16,0-3-83-16,-3-9-82 15,0-9-263-15</inkml:trace>
          <inkml:trace contextRef="#ctx0" brushRef="#br0" timeOffset="416770.6666">4546 2667 1159 0,'0'0'528'0,"0"0"-171"15,0 0-14-15,0 0-131 16,0 0-69-16,0 0-55 15,0 0-43-15,179-146-17 0,-112 136-28 16,-9 10-35-16,12 0-179 16,-19 0-275-16,-7 3-273 0</inkml:trace>
          <inkml:trace contextRef="#ctx0" brushRef="#br0" timeOffset="419738.5016">5203 2278 1237 0,'0'0'372'0,"0"0"-197"16,0 0 66-16,0 0-116 0,0 0 21 15,0 0 40-15,0 0-108 16,-19-58-54-16,11 105 15 15,-2 12 76-15,4 16-12 16,6 2-45-16,0-8-3 16,6-9-22-16,28-14-13 15,8-15-2-15,10-15-5 16,1-13-3-16,0-3 5 16,0-23-6-16,-8-18-8 15,-11-14-1-15,-16-4-1 16,-15-5 1-16,-3 4 2 15,-21 2 29-15,-19 12-1 16,-8 10-13-16,1 15-5 16,5 15-12-16,3 6 0 15,8 13-20-15,7 20-93 0,5 9-50 16,19 10-148-16,0-11-306 16,0-14-253-16</inkml:trace>
          <inkml:trace contextRef="#ctx0" brushRef="#br0" timeOffset="419742.5025">6031 2078 1337 0,'0'0'337'16,"0"0"-32"-16,0 0-80 16,0 0-89-16,0 0-11 15,0 0-61-15,0 0-33 16,-33 89 21-16,17-26 17 16,3 14-23-16,10-5-10 15,3 2-5-15,0-7-13 16,13-11-6-16,11-9-5 15,10-14-7-15,3-10-16 16,-1-16-1-16,4-7 17 16,-8-2 7-16,-3-26 5 0,-14-11 7 15,-12 2 23-15,-3-5 3 16,0 8-8-16,-21 14 35 16,-7 8-30-16,-2 12-41 15,-1 0-1-15,4 20-85 16,6 13-73-16,11 7-105 15,7-5-454-15,3-15-314 0</inkml:trace>
          <inkml:trace contextRef="#ctx0" brushRef="#br0" timeOffset="419744.4975">6862 2098 1450 0,'0'0'345'15,"0"0"-68"-15,0 0-111 16,0 0-93-16,0 0 36 15,0 0-26-15,0 0-26 16,-146 161-6-16,139-90 4 16,7 5-6-16,0-2 2 0,18-7-16 15,22-10-15 1,9-17-14-16,9-11 6 0,3-16 7 16,-3-13 1-1,0 0 0-15,-7-33-2 0,-8-13 2 16,-10-12-1-16,-15-2 5 15,-15-4 23-15,-3 8 2 16,-14 3-21-16,-33 13-14 16,-4 11-7-16,-6 12-7 15,-4 17-50-15,6 0-81 16,0 17-107-16,12 14-468 16,15-6-871-16</inkml:trace>
        </inkml:traceGroup>
        <inkml:traceGroup>
          <inkml:annotationXML>
            <emma:emma xmlns:emma="http://www.w3.org/2003/04/emma" version="1.0">
              <emma:interpretation id="{7DD04F62-A652-44EC-AEDE-238D40D08023}" emma:medium="tactile" emma:mode="ink">
                <msink:context xmlns:msink="http://schemas.microsoft.com/ink/2010/main" type="inkWord" rotatedBoundingBox="8475,2820 10144,2661 10189,3132 8520,3291"/>
              </emma:interpretation>
              <emma:one-of disjunction-type="recognition" id="oneOf12">
                <emma:interpretation id="interp16" emma:lang="" emma:confidence="0">
                  <emma:literal>-</emma:literal>
                </emma:interpretation>
                <emma:interpretation id="interp17" emma:lang="" emma:confidence="0">
                  <emma:literal>_</emma:literal>
                </emma:interpretation>
                <emma:interpretation id="interp18" emma:lang="" emma:confidence="0">
                  <emma:literal>a</emma:literal>
                </emma:interpretation>
                <emma:interpretation id="interp19" emma:lang="" emma:confidence="0">
                  <emma:literal>.</emma:literal>
                </emma:interpretation>
                <emma:interpretation id="interp20" emma:lang="" emma:confidence="0">
                  <emma:literal>o</emma:literal>
                </emma:interpretation>
              </emma:one-of>
            </emma:emma>
          </inkml:annotationXML>
          <inkml:trace contextRef="#ctx0" brushRef="#br0" timeOffset="465582.0347">8076 2369 831 0,'0'0'227'0,"0"0"-41"15,0 0-35-15,0 0-20 16,0 0 48-16,0 0 5 15,0 0-50-15,0 0-33 16,0 0-23-16,0 0-22 16,0 3-19-16,0 4-13 15,0 7-5-15,-6 8 27 16,-12 5 37-16,-3 11 6 0,-6 7-18 16,-4 1-1-16,0-2-14 15,7-6-12-15,5-7-15 16,11-9-13-16,5-9-4 15,3-9-6-15,8-4 3 16,47-10 31-16,61-40 10 16,76-33-17-16,69-29-18 15,29-11-14-15,-23 18 0 16,-68 32-1-16,-81 31 24 16,-48 20-24-16,-39 14-48 15,-20 8-133-15,-4 0-294 16,-7 0-543-16</inkml:trace>
        </inkml:traceGroup>
        <inkml:traceGroup>
          <inkml:annotationXML>
            <emma:emma xmlns:emma="http://www.w3.org/2003/04/emma" version="1.0">
              <emma:interpretation id="{6B25B63F-4E91-4E81-A82D-1DF72DA0A34F}" emma:medium="tactile" emma:mode="ink">
                <msink:context xmlns:msink="http://schemas.microsoft.com/ink/2010/main" type="inkWord" rotatedBoundingBox="12971,1803 14131,1692 14205,2470 13045,2581"/>
              </emma:interpretation>
              <emma:one-of disjunction-type="recognition" id="oneOf13">
                <emma:interpretation id="interp21" emma:lang="" emma:confidence="1">
                  <emma:literal/>
                </emma:interpretation>
              </emma:one-of>
            </emma:emma>
          </inkml:annotationXML>
          <inkml:trace contextRef="#ctx0" brushRef="#br0" timeOffset="92061.853">12750 1196 1182 0,'0'0'635'0,"0"0"-414"15,0 0-105-15,0 0-64 16,0 0 103-16,23 195 14 15,-9-107-84-15,2-1-49 16,-1-8-18-16,1-9-18 16,-5-17-11-16,2-7-19 15,-8-17-28-15,2-8-54 16,-4-9-71-16,-3-12-166 16,0 0-188-16,0-16-495 0</inkml:trace>
          <inkml:trace contextRef="#ctx0" brushRef="#br0" timeOffset="92211.7617">12532 1715 1716 0,'0'0'401'16,"0"0"-104"-16,168-36-176 16,-89 12-99-16,24-12-22 15,-21 5-240-15,-15 7-617 0</inkml:trace>
          <inkml:trace contextRef="#ctx0" brushRef="#br0" timeOffset="91832.8428">12352 1358 1071 0,'0'0'285'0,"0"0"18"15,0 0-65-15,0 0-156 16,0 0-30-16,0 0 88 15,13 145 44-15,-2-65-21 16,5 2-40-16,-1-2-24 0,-3-11-55 16,0-7-20-16,1-13-18 15,-5-11-6-15,0-12-31 16,-6-13-42-16,1-7-63 16,0-6-42-16,3-31 17 15,-4-12-404-15,3-7-288 0</inkml:trace>
          <inkml:trace contextRef="#ctx0" brushRef="#br0" timeOffset="92518.551">13213 1496 1685 0,'0'0'511'0,"0"0"-213"15,0 0-151-15,0 0-77 16,0 0 10-16,161-47-39 15,-121 42-41-15,-3 5-32 16,-6 0-79-16,-10 0-49 16,-8 0-151-16,-8 0-412 15,-5 0-80-15</inkml:trace>
          <inkml:trace contextRef="#ctx0" brushRef="#br0" timeOffset="92663.5731">13335 1695 1003 0,'0'0'388'15,"0"0"168"-15,0 0-196 16,0 0-109-16,0 0-54 16,0 0-99-16,0 0-98 15,155-33-119-15,-121 20-392 16,-10 0-410-16</inkml:trace>
        </inkml:traceGroup>
        <inkml:traceGroup>
          <inkml:annotationXML>
            <emma:emma xmlns:emma="http://www.w3.org/2003/04/emma" version="1.0">
              <emma:interpretation id="{AA971DCA-84EA-4B85-8FA4-A7EA758737EC}" emma:medium="tactile" emma:mode="ink">
                <msink:context xmlns:msink="http://schemas.microsoft.com/ink/2010/main" type="inkWord" rotatedBoundingBox="14642,1692 19041,1273 19106,1959 14707,2377"/>
              </emma:interpretation>
              <emma:one-of disjunction-type="recognition" id="oneOf14">
                <emma:interpretation id="interp22" emma:lang="" emma:confidence="1">
                  <emma:literal/>
                </emma:interpretation>
              </emma:one-of>
            </emma:emma>
          </inkml:annotationXML>
          <inkml:trace contextRef="#ctx0" brushRef="#br0" timeOffset="97180.2221">16969 1024 1122 0,'0'0'300'0,"0"0"39"16,0 0-110-16,0 0-105 15,0 0 18-15,0 0-68 16,0 0-58-16,37-25-15 15,-16 15 13-15,0 6 43 16,0 3-7-16,-2 1-2 16,-1 0-21-16,0 5 5 15,-5 14-20-15,-5 1-1 16,-5-1-10-16,-3-2 0 16,0 3 11-16,-5-1 9 0,-25 4 3 15,-7-1-8-15,-5 0 6 16,2-3-22-16,12-2 0 15,13-5-9-15,15 3-16 16,0-6-30-16,9 5-3 16,25-2 23-16,6-1 35 15,5 0 6-15,0 1-5 16,-11-2 1-16,-10 0-2 16,-14 6-8-16,-10 1-20 15,0 3 28-15,-25 4 27 16,-11-1 22-16,-7-1-13 15,0-6-7-15,4-3 10 16,9-6-8-16,5 3 8 0,10-8-12 16,8 2-9-1,7-4-18-15,0 0-3 0,0 0-101 16,29 0-105-16,3-9-392 16,5-7-156-16</inkml:trace>
          <inkml:trace contextRef="#ctx0" brushRef="#br0" timeOffset="97601.344">17621 1112 626 0,'0'0'411'16,"0"0"-156"-16,0 0 18 16,0 0-76-16,0 0-22 15,0 0 9-15,0 0-7 16,-65 67-44-16,51-30-24 16,1 1-28-16,13-5-5 15,0-3-20-15,13-5-15 16,20-9 7-16,13-7-4 15,8-9-13-15,4 0-13 16,0-9 0-16,-6-18-11 16,-10-6 2-16,-14-3-8 0,-11 1 0 15,-17-1 1-15,0 5-1 16,-17 2 13-16,-29 10-14 16,-12 5-8-16,-3 11 2 15,1 3-60-15,7 0-75 16,14 22-95-16,18-2-359 15,15-4-111-15</inkml:trace>
          <inkml:trace contextRef="#ctx0" brushRef="#br0" timeOffset="97954.3784">18144 1060 925 0,'0'0'620'0,"0"0"-337"15,0 0 43-15,0 0-196 16,0 0-76-16,0 0-34 16,0 0 17-16,-22 90 17 15,22-46-7-15,0 2 9 16,16-4 18-16,18-10-7 15,8-8-4-15,3-12-15 16,2-12-23-16,-5 0-1 16,-2-28-24-16,-6-12-9 15,-13-5-19-15,-13-3-21 16,-8 3-4-16,-5 4 3 0,-32 9 44 16,-12 9-5-1,-26 19-48-15,7 4-183 0,10 0-610 0</inkml:trace>
          <inkml:trace contextRef="#ctx0" brushRef="#br0" timeOffset="94909.025">14138 1112 895 0,'0'0'391'0,"0"0"-67"16,0 0 7-1,0 0-177-15,0 0-48 0,0 0-47 16,0 0-28-16,10 58 40 16,6-15 35-16,2 10-7 15,0-2-39-15,-4 1 4 16,5-3-13-16,-7 1-24 15,-3-7-14-15,-2-5-12 16,-4-4 12-16,-3-4-13 16,0-7-12-16,0-8-14 15,-10-4 12-15,-14-3 13 16,-3-2 0-16,-4-3 1 16,1 0 0-16,-1-1 6 0,10 3-6 15,6 1 0 1,6-2-1-16,9 0-1 0,0-1-5 15,0-1-14-15,9 1 15 16,15-3 6-16,1 0 15 16,5 0-15-16,1-8-127 15,-7-6-156-15,-9-3-479 0</inkml:trace>
          <inkml:trace contextRef="#ctx0" brushRef="#br0" timeOffset="95438.1841">14498 1081 1345 0,'0'0'202'15,"0"0"-17"-15,0 0-104 16,0 0-47-16,0 0 25 15,0 0-1-15,-73 146-34 16,107-88-4-16,5 2 11 16,1 0 4-16,-6 0-7 15,-8-5-13-15,-10-6-1 16,-16-8-13-16,0-8 8 16,0-8 9-16,-24-9-11 15,-1-5 11-15,-2-7-5 16,6-4-4-16,8 0-7 0,10 0 21 15,3-4-21-15,13-19-2 16,26-4-117-16,9-8 116 16,5 1 1-16,-5-2 12 15,-2 2-1-15,-11 5-10 16,-9 1 0-16,-8-3 8 16,-12 4 0-16,-3-3-8 15,-3 2-1-15,0 4 1 16,-16 7 22-16,-5 10 15 15,-3 7-24-15,0 0-8 16,-4 24 7-16,7 12-4 16,9 0 31-16,8 1 1 15,4-1-17-15,0-3-12 16,31-9-12-16,6-7-30 0,23-15-72 16,-4-2-92-16,-8 0-422 15</inkml:trace>
          <inkml:trace contextRef="#ctx0" brushRef="#br0" timeOffset="95945.8192">15119 1369 1908 0,'0'0'353'0,"0"0"-162"15,0 0-114 1,0 0-26-16,0 0 8 0,0 0-45 15,0 164-14-15,0-144-39 16,0-7-12-16,12-10-10 16,3-3 23-16,4-5 37 15,5-23 1-15,0-7-5 16,-2-10 5-16,-1 2 0 16,-2 2-27-16,-8 7 27 15,-1 13 25-15,-4 13 29 16,-4 8-6-16,1 0-48 15,4 8 0-15,-1 20 6 16,9 4 19-16,0 1-8 16,3 1-7-16,3-7-3 15,2-8 28-15,-6-6-13 16,5-10-20-16,5-3 5 16,0 0 9-16,10-14-4 0,-1-10-6 15,-2 0-5 1,-4 2 10-16,-9 7-4 0,-8 7 17 15,-8 8-8-15,2 0-10 16,-4 6 0-16,10 18 12 16,-2 7 2-16,5 1-10 15,2-1-4-15,-7-5-6 16,2-3-23-16,0-7-83 16,8-13-92-16,-3-3-281 15,1 0-713-15</inkml:trace>
          <inkml:trace contextRef="#ctx0" brushRef="#br0" timeOffset="96215.2471">16226 1273 1232 0,'0'0'505'16,"0"0"-174"-16,0 0-47 15,0 0-163-15,0 0-18 16,0 0-44-16,158-5-59 16,-124 5-35-16,-5 5-69 0,-13 4-83 15,-6-4-302 1,-10 0-103-16</inkml:trace>
          <inkml:trace contextRef="#ctx0" brushRef="#br0" timeOffset="96353.6698">16291 1596 1662 0,'0'0'363'0,"0"0"130"15,0 0-347-15,0 0-85 16,0 0-61-16,0 0-5 15,0 0-258-15,167-40-651 0</inkml:trace>
        </inkml:traceGroup>
      </inkml:traceGroup>
    </inkml:traceGroup>
  </inkml:traceGroup>
</inkml:ink>
</file>

<file path=ppt/ink/ink9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29:53.96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129CF252-1D8A-4521-A0FC-EE49CFD45F0C}" emma:medium="tactile" emma:mode="ink">
          <msink:context xmlns:msink="http://schemas.microsoft.com/ink/2010/main" type="inkDrawing" rotatedBoundingBox="1061,1505 6124,1138 6132,1250 1069,1617" semanticType="underline" shapeName="Other">
            <msink:sourceLink direction="with" ref="{FBE90050-87BE-4E85-BE36-FE9D51568138}"/>
            <msink:sourceLink direction="with" ref="{86A1D051-BAAA-438B-AE1B-253F8DD85057}"/>
          </msink:context>
        </emma:interpretation>
      </emma:emma>
    </inkml:annotationXML>
    <inkml:trace contextRef="#ctx0" brushRef="#br0">0 382 993 0,'0'0'358'16,"0"0"-164"-16,0 0 28 15,0 0-53-15,0 0-46 16,0 0-48-16,0 0-75 0,18 0-10 16,3 0-2-1,7 0 11-15,5 0-1 0,4 3 2 16,5 2 1-16,4-5 8 16,12 0 15-16,9 0-7 15,12 0 0-15,10-13-8 16,4-1 26-16,2 0-8 15,-4 9-10-15,-6 2-16 16,-9 3 0-16,-8 0 6 16,-7 0 1-16,-1 0 6 15,-2 0 6-15,6 0 11 16,2 0 21-16,5 0-11 16,5-6-14-16,3-5-3 15,3 4 2-15,0 1-3 0,-3 3-16 16,-6 3-1-16,-2 0-4 15,-8 0 4-15,1 0-5 16,4 0 0-16,1 0 0 16,10 0 8-16,10-9-8 15,6-4 38-15,5-4-9 16,3 3 1-16,0 2-14 16,7-2-9-16,3 4-6 15,0 3-1-15,-2 4 5 16,-3 1-6-16,-11 2-1 15,-12 0 0-15,-9 0 1 16,-5 0 0-16,-8 0 1 16,1-3 26-16,6-9-3 0,12-5 5 15,37-12 10-15,5 2-10 16,17 0-7-16,5 5-6 16,-22 8-14-16,4 6-1 15,-22 4-1-15,-22 4-8 16,-31 0-6-16,-16 0 1 15,-19 0-1-15,-12 0 14 16,-2 0 27-16,-1 0 24 16,-3 0 28-16,3 0 0 15,0 0-37-15,2 0-25 16,0-4-17-16,0-2-26 16,-2-4-67-16,-3 1-119 15,0-6-520-15</inkml:trace>
  </inkml:traceGroup>
</inkml:ink>
</file>

<file path=ppt/ink/ink9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3:29.065"/>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C3821F95-8C92-429B-99D3-72EF3E1B51F5}" emma:medium="tactile" emma:mode="ink">
          <msink:context xmlns:msink="http://schemas.microsoft.com/ink/2010/main" type="writingRegion" rotatedBoundingBox="17475,3512 19907,3272 19980,4016 17548,4257"/>
        </emma:interpretation>
      </emma:emma>
    </inkml:annotationXML>
    <inkml:traceGroup>
      <inkml:annotationXML>
        <emma:emma xmlns:emma="http://www.w3.org/2003/04/emma" version="1.0">
          <emma:interpretation id="{814F8214-8066-4B91-957F-12B032DD2724}" emma:medium="tactile" emma:mode="ink">
            <msink:context xmlns:msink="http://schemas.microsoft.com/ink/2010/main" type="paragraph" rotatedBoundingBox="17475,3512 19907,3272 19980,4016 17548,4257" alignmentLevel="1"/>
          </emma:interpretation>
        </emma:emma>
      </inkml:annotationXML>
      <inkml:traceGroup>
        <inkml:annotationXML>
          <emma:emma xmlns:emma="http://www.w3.org/2003/04/emma" version="1.0">
            <emma:interpretation id="{46039BD8-332A-45EC-9612-3990D4F9A9AD}" emma:medium="tactile" emma:mode="ink">
              <msink:context xmlns:msink="http://schemas.microsoft.com/ink/2010/main" type="line" rotatedBoundingBox="17475,3512 19907,3272 19980,4016 17548,4257"/>
            </emma:interpretation>
          </emma:emma>
        </inkml:annotationXML>
        <inkml:traceGroup>
          <inkml:annotationXML>
            <emma:emma xmlns:emma="http://www.w3.org/2003/04/emma" version="1.0">
              <emma:interpretation id="{138043CE-822C-45D0-A88E-D755386F83A9}" emma:medium="tactile" emma:mode="ink">
                <msink:context xmlns:msink="http://schemas.microsoft.com/ink/2010/main" type="inkWord" rotatedBoundingBox="17475,3512 19907,3272 19980,4016 17548,4257"/>
              </emma:interpretation>
              <emma:one-of disjunction-type="recognition" id="oneOf0">
                <emma:interpretation id="interp0" emma:lang="" emma:confidence="0">
                  <emma:literal>15,9)</emma:literal>
                </emma:interpretation>
                <emma:interpretation id="interp1" emma:lang="" emma:confidence="0">
                  <emma:literal>,5, 9)</emma:literal>
                </emma:interpretation>
                <emma:interpretation id="interp2" emma:lang="" emma:confidence="0">
                  <emma:literal>15, 9)</emma:literal>
                </emma:interpretation>
                <emma:interpretation id="interp3" emma:lang="" emma:confidence="0">
                  <emma:literal>J 5,9)</emma:literal>
                </emma:interpretation>
                <emma:interpretation id="interp4" emma:lang="" emma:confidence="0">
                  <emma:literal>55,9)</emma:literal>
                </emma:interpretation>
              </emma:one-of>
            </emma:emma>
          </inkml:annotationXML>
          <inkml:trace contextRef="#ctx0" brushRef="#br0">1387-2272 1255 0,'0'0'550'0,"0"0"-275"16,0 0-65-16,0 0-114 0,0 0 30 16,0 0 10-16,0 0-57 15,32 174-24-15,-32-132-22 16,-14-12-17-16,1-10-16 15,8-11-37-15,-2-9-82 16,7-2-91-16,0-25-274 16,0-7-329-16</inkml:trace>
          <inkml:trace contextRef="#ctx0" brushRef="#br0" timeOffset="417.7252">1672-2509 735 0,'0'0'340'16,"0"0"-125"-16,0 0 9 16,0 0-101-16,0 0 45 15,0 0-4-15,0 0-54 16,0-26-59-16,0 45-9 16,-3 12 64-16,3 3 26 15,0 7-34-15,0 2-30 0,18 0-13 16,9-9-8-16,7 0-6 15,-6-5-6-15,-6-6-13 16,-11-4-4-16,-8-2-9 16,-3-4 1-16,0 1-4 15,0-2 6-15,-17 4-12 16,-6-5 0-16,-1-4-40 16,-3-7-39-16,-1 0-80 15,-7-24-215-15,7-12-300 16,4-5-494-16</inkml:trace>
          <inkml:trace contextRef="#ctx0" brushRef="#br0" timeOffset="577.2086">1645-2497 1298 0,'0'0'500'0,"0"0"-188"16,0 0-66-16,0 0-169 15,0 0-3-15,192-77-43 16,-155 70-31-16,-5 7-139 15,-1 0-176-15,-12 7-314 16,-8 10-334-16</inkml:trace>
          <inkml:trace contextRef="#ctx0" brushRef="#br0" timeOffset="866.4102">2095-2132 1149 0,'0'0'351'16,"0"0"163"-16,0 0-249 15,0 0-80-15,-5 138-42 16,-14-98-59-16,4-8-71 0,2-11-13 16,8-7-89-16,5-14-118 15,0-11-108-15,0-18-415 0</inkml:trace>
          <inkml:trace contextRef="#ctx0" brushRef="#br0" timeOffset="1347.1519">2496-2387 1066 0,'0'0'326'0,"0"0"-50"15,0 0-3-15,0 0-159 0,0 0 38 16,0 0-11-16,0 0-61 15,-60-59-21-15,30 59-25 16,-7 0 6-16,-2 9 17 16,2 13-8-16,6 2-7 15,14 0 0-15,7 2-17 16,10-4-16-16,0-5-9 16,27-5-18-16,10-9 3 15,7-3 3-15,1 0 7 16,-6-4 4-16,-2-19-7 15,-10 1-28-15,-9 1 14 16,-8 2 22-16,-4 4 1 16,-6 7 30-16,0 8-5 0,0 0-7 15,0 0-4-15,2 17-13 16,1 15 27-16,-3 7 28 16,0 5 6-16,0 0 0 15,0-3-9-15,0-7-17 16,0-3-19-16,0-9-18 15,-3-10-18-15,3-8-63 16,0-4-55-16,0-2-108 16,3-19-413-16,16-6-678 0</inkml:trace>
          <inkml:trace contextRef="#ctx0" brushRef="#br0" timeOffset="1621.5135">2717-2656 1445 0,'0'0'357'15,"0"0"-13"-15,0 0-214 16,0 0-4-16,0 0 40 16,0 0-67-16,166 173-34 15,-159-108-20-15,-7 12 24 16,0 0 37-16,-28-4 1 15,-6-1-38-15,2-13-21 16,3-12-29-16,5-14-19 16,9-13-93-16,9-13-102 0,6-7-49 15,0 0-261 1,0 0-201-16</inkml:trace>
          <inkml:trace contextRef="#ctx0" brushRef="#br0" timeOffset="-2008.864">619-2352 365 0,'0'0'338'0,"0"0"-110"16,0 0-53-16,0 0-45 15,0 0-4-15,0 0-14 16,0 0-18-16,0 0 32 16,0 0 14-16,0 0 1 0,0 0 17 15,0 0-25-15,-3 0-21 16,0 0-11-16,0 0-24 15,0 0-32-15,-4 0-9 16,-1 2-15-16,-5 21 0 16,-1 9 14-16,-4 12 4 15,-1 11 15-15,4 5-15 16,2 9-6-16,7-4-14 16,4-2-9-16,2-8-9 15,0-5 0-15,8-15-1 16,10-7 1-16,4-12 7 0,-1-5 1 15,-6-3 6 1,-2-5-8-16,-7-3-7 0,-4 3-75 16,-2-3-94-16,0 8-120 15,0-1-421-15,0 5 104 0</inkml:trace>
          <inkml:trace contextRef="#ctx0" brushRef="#br0" timeOffset="-497.9296">921-2391 853 0,'0'0'243'15,"0"0"19"-15,0 0-41 16,0 0-30-16,0 0-8 0,0 0-4 15,0 0-40-15,-6-19-9 16,6 19-1-16,0 0-8 16,0 0-11-16,0 0-26 15,0 0-31-15,0 23-12 16,0 7 26-16,0 8 17 16,6 3-18-16,5-3-29 15,2-2-16-15,-1-11-7 16,3-9-8-16,3-8-5 15,7-8 6-15,2 0-7 16,4-20-1-16,5-9-74 16,0-7-78-16,-8 1-47 15,-6 4-77-15,-17 1-215 0,-5 11-58 16,0 7-99-16</inkml:trace>
          <inkml:trace contextRef="#ctx0" brushRef="#br0" timeOffset="-269.8259">1210-2506 785 0,'0'0'375'0,"0"0"-41"16,0 0 153-16,0 0-287 15,0 0-65-15,0 0-9 16,0 0 6-16,0 0 36 16,3 176-17-16,-21-105-58 15,-1-3-25-15,4-6-29 16,6-8-21-16,2-12-18 0,4-11-24 15,3-14-49 1,0-12-61-16,0-5-46 0,0-10-65 16,3-18-309-16,10-2-246 15</inkml:trace>
        </inkml:traceGroup>
      </inkml:traceGroup>
    </inkml:traceGroup>
  </inkml:traceGroup>
</inkml:ink>
</file>

<file path=ppt/ink/ink9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2:38.482"/>
    </inkml:context>
    <inkml:brush xml:id="br0">
      <inkml:brushProperty name="width" value="0.04667" units="cm"/>
      <inkml:brushProperty name="height" value="0.04667" units="cm"/>
      <inkml:brushProperty name="fitToCurve" value="1"/>
    </inkml:brush>
  </inkml:definitions>
  <inkml:trace contextRef="#ctx0" brushRef="#br0">0 0 1174 0,'0'0'639'16,"0"0"-439"-16,0 0 47 16,0 0-4-16,0 0-73 15,165 0-47-15,-110 0-67 16,-7 0-34-16,-6 0-19 16,-11 0-3-16,-9 0-82 15,-14 0-139-15,-4 0-406 0,-4 0-696 16</inkml:trace>
</inkml:ink>
</file>

<file path=ppt/ink/ink9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2:30.261"/>
    </inkml:context>
    <inkml:brush xml:id="br0">
      <inkml:brushProperty name="width" value="0.04667" units="cm"/>
      <inkml:brushProperty name="height" value="0.04667" units="cm"/>
      <inkml:brushProperty name="fitToCurve" value="1"/>
    </inkml:brush>
    <inkml:brush xml:id="br1">
      <inkml:brushProperty name="width" value="0.04667" units="cm"/>
      <inkml:brushProperty name="height" value="0.04667" units="cm"/>
      <inkml:brushProperty name="color" value="#ED1C24"/>
      <inkml:brushProperty name="fitToCurve" value="1"/>
    </inkml:brush>
  </inkml:definitions>
  <inkml:traceGroup>
    <inkml:annotationXML>
      <emma:emma xmlns:emma="http://www.w3.org/2003/04/emma" version="1.0">
        <emma:interpretation id="{18C2BC50-A446-430A-9E87-D6FFA0FA5B4B}" emma:medium="tactile" emma:mode="ink">
          <msink:context xmlns:msink="http://schemas.microsoft.com/ink/2010/main" type="writingRegion" rotatedBoundingBox="22453,4995 27435,4616 27539,5982 22557,6361"/>
        </emma:interpretation>
      </emma:emma>
    </inkml:annotationXML>
    <inkml:traceGroup>
      <inkml:annotationXML>
        <emma:emma xmlns:emma="http://www.w3.org/2003/04/emma" version="1.0">
          <emma:interpretation id="{F10E350D-5C4B-436B-8BEF-EF0EA5C1DC49}" emma:medium="tactile" emma:mode="ink">
            <msink:context xmlns:msink="http://schemas.microsoft.com/ink/2010/main" type="paragraph" rotatedBoundingBox="22453,4995 27435,4616 27539,5982 22557,6361" alignmentLevel="1"/>
          </emma:interpretation>
        </emma:emma>
      </inkml:annotationXML>
      <inkml:traceGroup>
        <inkml:annotationXML>
          <emma:emma xmlns:emma="http://www.w3.org/2003/04/emma" version="1.0">
            <emma:interpretation id="{10D97D2A-DF97-43D6-B2EA-781A17A08D3F}" emma:medium="tactile" emma:mode="ink">
              <msink:context xmlns:msink="http://schemas.microsoft.com/ink/2010/main" type="line" rotatedBoundingBox="22453,4995 27435,4616 27539,5982 22557,6361"/>
            </emma:interpretation>
          </emma:emma>
        </inkml:annotationXML>
        <inkml:traceGroup>
          <inkml:annotationXML>
            <emma:emma xmlns:emma="http://www.w3.org/2003/04/emma" version="1.0">
              <emma:interpretation id="{DAD6CF4C-5905-4CE5-82E0-93612054078B}" emma:medium="tactile" emma:mode="ink">
                <msink:context xmlns:msink="http://schemas.microsoft.com/ink/2010/main" type="inkWord" rotatedBoundingBox="22490,6126 22667,5428 23019,5517 22841,6215"/>
              </emma:interpretation>
            </emma:emma>
          </inkml:annotationXML>
          <inkml:trace contextRef="#ctx0" brushRef="#br0">9395-5146 859 0,'0'0'201'0,"0"0"-24"16,0 0-40 0,0 0-63-16,0 0 54 0,0 0 5 15,0 0-46-15,-16 0 1 16,16 0 31-16,-2 0 22 16,2 0-11-16,0 0-13 15,0 0-25-15,0 0-15 16,0 0-7-16,0 0-12 15,0 0-15-15,0 0-17 16,0-3-20-16,5-8-6 16,11 1 0-16,5-2 8 15,6-1-6-15,1 2 6 16,-1 2-2-16,1 4-6 16,-1 3 0-16,-6 2 1 15,0 0-1-15,-2 0-1 0,-4 4 0 16,-2 8-8-1,-8 5 8-15,-2-2 0 0,-3 4 1 16,0 0 1-16,0 3-1 16,0 1 2-16,-8-2-2 15,-15 2 2-15,-1-2-1 16,-5 4 5-16,-5-4-5 16,0-1 1-16,4-6-1 15,-1 0 5-15,7-7-5 16,6-1-1-16,2-1 2 15,8-5-1-15,1 0 6 16,7 0-6-16,0 0-1 0,0 0-5 16,0-5-7-1,15-7-4-15,9 2 4 0,2 2 12 16,0 2-2-16,1 6 1 16,4 0-6-16,-4 0 6 15,1 17-5-15,-1 10 5 16,-6 0 0-16,-5 5 0 15,-6 2-5-15,-10-1 4 16,0-1 2-16,-4 4 18 16,-20 0 20-16,-10-3 6 15,-6-3-16-15,1-7-5 16,-4-6-1-16,4-5-6 16,5-10-4-16,7-2-3 0,6 0-1 15,8 0-8 1,5-2-20-16,2 0-53 0,-4 2-98 15,2 0-446-15,-5 4-1105 16</inkml:trace>
        </inkml:traceGroup>
        <inkml:traceGroup>
          <inkml:annotationXML>
            <emma:emma xmlns:emma="http://www.w3.org/2003/04/emma" version="1.0">
              <emma:interpretation id="{4DC937BD-2178-4359-926A-1F4825946F8F}" emma:medium="tactile" emma:mode="ink">
                <msink:context xmlns:msink="http://schemas.microsoft.com/ink/2010/main" type="inkWord" rotatedBoundingBox="24490,4840 27435,4616 27539,5982 24594,6206"/>
              </emma:interpretation>
              <emma:one-of disjunction-type="recognition" id="oneOf0">
                <emma:interpretation id="interp0" emma:lang="" emma:confidence="1">
                  <emma:literal/>
                </emma:interpretation>
              </emma:one-of>
            </emma:emma>
          </inkml:annotationXML>
          <inkml:trace contextRef="#ctx0" brushRef="#br0" timeOffset="67440.8648">13732-5886 33 0,'0'0'931'0,"0"0"-762"16,0 0 57-16,0 0-40 16,0 0-1-16,0 0 12 15,0 0-71-15,3-7-44 16,27 40 47-16,6 13 37 16,4 11-6-16,-1 8-45 15,-8 10-30-15,-12 0-19 16,-16 3-8-16,-3-2-4 0,-9-4-5 15,-19-9-9 1,1-9 2-16,-1-12-6 0,9-15-21 16,5-7-13-16,7-7-2 15,4-6-89-15,1-1-53 16,-4 11-98-16,-4-3-314 16,2-3-802-16</inkml:trace>
          <inkml:trace contextRef="#ctx0" brushRef="#br0" timeOffset="66744.5718">13342-5665 993 0,'0'0'502'16,"0"0"-212"-16,0 0 181 15,0 0-305-15,0 0-24 0,0 0-22 16,156 46-58-1,-151-6-14-15,-5 4-17 0,0 2-5 16,-5-1 5-16,-16-1-4 16,-1-8-14-16,4 4-1 15,2-8 6-15,4-1 18 16,9-4-7-16,3-3-8 16,0-3 2-16,18-8-2 15,19-6-1-15,5-3-20 16,4-4-2-16,6 0-113 15,-13 0-146-15,-12-11-487 0</inkml:trace>
          <inkml:trace contextRef="#ctx0" brushRef="#br0" timeOffset="65613.5762">12769-5285 1091 0,'0'0'407'16,"0"0"-139"-16,0 0 91 15,0 0-177-15,0 0 15 16,23 147-21-16,-51-95-60 16,1-3-56-16,-4-6-29 0,7-7-31 15,8-10-92 1,1-19-158-16,9-7-335 15,3 0-269-15</inkml:trace>
          <inkml:trace contextRef="#ctx0" brushRef="#br0" timeOffset="66388.2907">13105-5576 1694 0,'0'0'244'16,"0"0"109"-16,0 0-224 15,0 195-84-15,0-144-20 16,0-5-25-16,0-11-46 15,0-8-61-15,0-20-107 0,0-7-161 16,9 0-220-16</inkml:trace>
          <inkml:trace contextRef="#ctx0" brushRef="#br0" timeOffset="74961.5553">13263-4944 763 0,'0'0'201'0,"0"0"-77"15,0 0-10-15,0 0-47 16,0 0 29-16,0 0-14 16,-18-11-19-16,15 11-24 15,-4 0-1-15,1 0 22 16,1 0 46-16,2 0 8 0,3 0-5 15,0 0 37-15,0 0-23 16,0 0-33-16,0 0-26 16,-7 0-30-16,4 0-9 15,-3 0-3-15,-1 0 9 16,2 0 10-16,-1 0 5 16,3 0-5-16,0 0-5 15,-1 0 3-15,-1 0-15 16,-1 0-9-16,-1 0-3 15,1 0 11-15,3 0 3 16,3 0 2-16,0 0 8 16,0 0-8-16,0 0-13 0,0 0-7 15,0 0-8-15,0 0 0 16,13 0 0-16,8 0 14 16,12 0 1-16,11 0 8 15,13 0 11-15,7-3-1 16,5-2-9-16,2 5-9 15,-8 0-14-15,-8 0-1 16,-9 5 0-16,-13 12-15 16,-6-3-5-16,-4-1 3 15,-6-7 9-15,-2-3 8 16,-2-3-11-16,3 0-23 16,-5 0-84-16,-11-10-126 15,0 0-374-15,0 4-673 0</inkml:trace>
          <inkml:trace contextRef="#ctx0" brushRef="#br0" timeOffset="75547.4994">13172-4689 707 0,'0'0'217'0,"0"0"-74"16,0 0-29-16,0 0-56 15,0 0 4-15,0 0 9 16,0 0-23-16,-22 2 16 16,20 2 23-16,2-4 58 15,0 0 14-15,0 0-14 16,0 0-19-16,0 0-8 0,0 0-24 15,0 0-20-15,0 0-18 16,0 0-16-16,0 0-13 16,0 0-9-16,0 0-5 15,8 2 1-15,17-2-4 16,15 4 27-16,14-4 20 16,6 0-12-16,8 0-14 15,-7 0-16-15,-3 0-6 16,-13-6-3-16,-11 0 1 15,-13 2-1-15,-8 4-6 16,-10 0-29-16,-3 0-21 16,0 0-23-16,0 0-64 15,0 0-130-15,0-1-363 16,0-3-491-16</inkml:trace>
          <inkml:trace contextRef="#ctx0" brushRef="#br0" timeOffset="62141.7438">11449-5797 519 0,'0'0'519'0,"0"0"-372"0,0 0 46 15,0 0-93 1,0 0 20-16,0 0 59 0,0 0-43 15,-92 80 4-15,74-51 5 16,0 4-8-16,-1 7-9 16,8 9-18-16,4 6-10 15,1 6-27-15,6 5-23 16,0-4-9-16,0-5-11 16,3-4-14-16,13-10-1 15,2-7-15-15,0-8 11 16,4-7-4-16,-4-7-7 15,0-3-13-15,-2 1-90 16,-11-2-131-16,-5-1-299 16,0-4-639-16</inkml:trace>
          <inkml:trace contextRef="#ctx0" brushRef="#br0" timeOffset="64505.3276">11866-5612 508 0,'0'0'155'16,"0"0"2"-16,0 0 9 0,0 0-37 16,0 0 48-1,0 0 8-15,0 0 38 0,0-30-8 16,0 24-14-16,0 4-36 15,0-3-42-15,0 2-35 16,0 0-7-16,0-1-9 16,0 2-13-16,-9 0-8 15,-6-4-21-15,-7 4-8 16,-2-2-10-16,-7 4-11 16,5 0 11-16,-3 0-11 15,8 4 5-15,6 15-6 16,3 3 0-16,5 5 2 15,7 0 5-15,0 1-6 16,0-4-1-16,7-1 0 16,12-10 0-16,5-6 0 0,0-7 0 15,7 0-9-15,-4 0-9 16,4-16 1-16,-7-8-15 16,0-1-4-16,-6 4 3 15,-5 2 17-15,-8 2 7 16,-2 11 9-16,-3 4 6 15,0 2 9-15,0 0-5 16,0 25 16-16,0 8 24 16,0 4 7-16,-3 8-2 15,1 1-16-15,-1 1 12 16,0-8-16-16,-1-2-23 16,1-7-2-16,0-5-1 0,0-6-9 15,3-3-17-15,0-4-33 16,0 1-11-16,0-2-48 15,0-3-100-15,16-4-346 16,2-4-354-16</inkml:trace>
          <inkml:trace contextRef="#ctx0" brushRef="#br0" timeOffset="64694.8297">12113-5379 1737 0,'0'0'328'16,"0"0"-80"-16,0 0-92 16,0 0-106-16,-10 153-29 0,4-109-21 15,3-3-71-15,1-10-110 16,2-18-185-16,0-7-154 16,0-6-287-16</inkml:trace>
          <inkml:trace contextRef="#ctx0" brushRef="#br0" timeOffset="65370.0247">12356-5598 155 0,'0'0'938'0,"0"0"-620"0,0 0 173 15,0 0-252-15,0 0-40 16,0 0-19-16,0 0-52 16,-19-36-48-16,23 28-25 15,13 0-29-15,9 3-11 16,3-1 16-16,8 6 5 15,-3 0-8-15,-4 0-10 16,-9 19-16-16,-8 8-2 16,-11 3 10-16,-2 1-9 15,0 0 10-15,-21-7-2 16,-8-2 0-16,0-3 1 16,2-9-9-16,9-1-1 15,5-4 1-15,13-5-1 0,0 3-27 16,0 2-27-1,22 1 18-15,9 7 36 0,-4 1 0 16,-6 5 12-16,-6 3-5 16,-9 2-6-16,-6 2 16 15,0-2 5-15,-11-2-1 16,-13-5-7-16,-5-4-14 16,5-9-16-16,-3-4-9 15,5 0-23-15,1-4-30 16,7-7-54-16,7 6-94 15,7 5-288-15,0-3-390 0</inkml:trace>
          <inkml:trace contextRef="#ctx0" brushRef="#br1" timeOffset="97466.2004">14198-4886 565 0,'0'0'195'0,"0"0"-50"16,0 0-22-16,0 0-23 15,0 0 20-15,0 0-18 16,17-65-44-16,-13 56-18 15,-1 1-12-15,0-1-11 16,0 2 4-16,-1 0-5 16,-2-1-6-16,0 3-3 15,0-2-7-15,0-5 7 16,0 1-5-16,0-2 4 0,0-4 1 16,0 3-6-1,0-5 8-15,0 2 4 0,0-2 9 16,0-3 13-16,0 1-15 15,3-4 8-15,-3 0-18 16,0 2-10-16,0-3-5 16,0 2-21-16,0 1 7 15,0 4 7-15,-5 0 8 16,-1 5 4-16,-1 0 19 16,1 2 20-16,-2-3 3 15,-2 3-10-15,-1-5-8 16,-5 3-15-16,-2-3-8 15,2-2 1-15,-2 2-2 16,0 1 0-16,2 1 0 16,5 0 3-16,1 1 3 0,1 6 0 15,4-3-6 1,-2 3 1-16,1 3 1 0,-4-1 6 16,4 0-6-16,1-1-1 15,-5 0 1-15,1 0-1 16,-3-2 4-16,0 1-5 15,-6-4-1-15,3 2 1 16,-4-3-11-16,1 2 11 16,0-1 0-16,-1-1 10 15,4 3 3-15,3-5 0 16,0 3 1-16,0 2 3 16,2-3 5-16,2 1-7 0,-5 1-14 15,1 1-1 1,0 1-1-16,0 5 1 0,-4-2-1 15,2 1-1-15,-4-1 1 16,-1-4 1-16,-2 1 1 16,0-5 1-16,-2 1-2 15,2-4 0-15,3 3 1 16,4 0 24-16,-2 3 20 16,-2 0-30-16,-3 1-15 15,-8 1-11-15,0-1-17 16,0 4 15-16,3 0 8 15,4 1 5-15,4 3 0 16,3-1 7-16,0 3-6 16,-3 0 4-16,-5 0-5 15,-3 0 0-15,-4 0-1 0,-4 0 1 16,-3 3-14-16,4 6-7 16,3 1 5-16,4 0-4 15,2 4 1-15,3 2 13 16,-3 1 5-16,3 0 1 15,-3 2 1-15,-4 0 0 16,1-1 0-16,-4 1-1 16,1 4 1-16,-4-2 1 15,6 2-2-15,4 1 0 16,6 1-1-16,7 0-13 16,1 2 13-16,4 3 1 15,0 3 6-15,-1 0-5 16,-4 3-1-16,-4-2 1 0,-7 2 0 15,-2 3-1-15,-4-3 0 16,4 2 1-16,0-3 1 16,6 3 11-16,5 1 2 15,10 1 1-15,3 2 16 16,0 4 8-16,0 1 5 16,13-3-12-16,4 0-2 15,-2-3-3-15,4-5-3 16,-4-3-4-16,1-3-9 15,5 0-11-15,0-1 6 16,10-2 1-16,9 2 12 16,8-2 8-16,7-4-27 0,3-4 19 15,0-6-7-15,-3-5-12 16,-7-5-1-16,-12-3-34 16,-9 0-48-16,-1 0-86 15,-9 0-174-15,1-3-514 0</inkml:trace>
        </inkml:traceGroup>
      </inkml:traceGroup>
    </inkml:traceGroup>
  </inkml:traceGroup>
</inkml:ink>
</file>

<file path=ppt/ink/ink9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5:08.016"/>
    </inkml:context>
    <inkml:brush xml:id="br0">
      <inkml:brushProperty name="width" value="0.04667" units="cm"/>
      <inkml:brushProperty name="height" value="0.04667" units="cm"/>
      <inkml:brushProperty name="color" value="#ED1C24"/>
      <inkml:brushProperty name="fitToCurve" value="1"/>
    </inkml:brush>
    <inkml:brush xml:id="br1">
      <inkml:brushProperty name="width" value="0.04667" units="cm"/>
      <inkml:brushProperty name="height" value="0.04667" units="cm"/>
      <inkml:brushProperty name="fitToCurve" value="1"/>
    </inkml:brush>
  </inkml:definitions>
  <inkml:traceGroup>
    <inkml:annotationXML>
      <emma:emma xmlns:emma="http://www.w3.org/2003/04/emma" version="1.0">
        <emma:interpretation id="{58C0A75F-1044-4BB4-8C70-E40903DFB475}" emma:medium="tactile" emma:mode="ink">
          <msink:context xmlns:msink="http://schemas.microsoft.com/ink/2010/main" type="writingRegion" rotatedBoundingBox="20080,4986 16663,7840 15364,6284 18782,3431"/>
        </emma:interpretation>
      </emma:emma>
    </inkml:annotationXML>
    <inkml:traceGroup>
      <inkml:annotationXML>
        <emma:emma xmlns:emma="http://www.w3.org/2003/04/emma" version="1.0">
          <emma:interpretation id="{A8BA33CE-4FFA-45C1-8BB8-2F39F3CC39BD}" emma:medium="tactile" emma:mode="ink">
            <msink:context xmlns:msink="http://schemas.microsoft.com/ink/2010/main" type="paragraph" rotatedBoundingBox="20080,4986 16663,7840 15364,6284 18782,3431" alignmentLevel="1"/>
          </emma:interpretation>
        </emma:emma>
      </inkml:annotationXML>
      <inkml:traceGroup>
        <inkml:annotationXML>
          <emma:emma xmlns:emma="http://www.w3.org/2003/04/emma" version="1.0">
            <emma:interpretation id="{348A2285-4C9E-47DD-8F16-49151A4EA1A4}" emma:medium="tactile" emma:mode="ink">
              <msink:context xmlns:msink="http://schemas.microsoft.com/ink/2010/main" type="line" rotatedBoundingBox="20080,4986 16663,7840 15364,6284 18782,3431"/>
            </emma:interpretation>
          </emma:emma>
        </inkml:annotationXML>
        <inkml:traceGroup>
          <inkml:annotationXML>
            <emma:emma xmlns:emma="http://www.w3.org/2003/04/emma" version="1.0">
              <emma:interpretation id="{D517DBBF-C00E-4F99-87C3-082C354FA188}" emma:medium="tactile" emma:mode="ink">
                <msink:context xmlns:msink="http://schemas.microsoft.com/ink/2010/main" type="inkWord" rotatedBoundingBox="19875,4740 18205,6135 17112,4825 18782,3431"/>
              </emma:interpretation>
              <emma:one-of disjunction-type="recognition" id="oneOf0">
                <emma:interpretation id="interp0" emma:lang="" emma:confidence="1">
                  <emma:literal/>
                </emma:interpretation>
              </emma:one-of>
            </emma:emma>
          </inkml:annotationXML>
          <inkml:trace contextRef="#ctx0" brushRef="#br0">747-1350 1005 0,'0'0'324'15,"0"0"51"-15,0 0-74 16,0 0-114-16,0 0-14 16,0 0-17-16,0 0-30 15,76 146-24-15,-57-83-31 0,2-4-27 16,0-5-7-16,0-15-9 16,0-9-7-16,1-13-12 15,-1-17-9-15,4 0-15 16,8-19-46-16,3-29-108 15,7-32-158-15,-7 8-414 16,-7 6-108-16</inkml:trace>
          <inkml:trace contextRef="#ctx0" brushRef="#br0" timeOffset="178.4781">1182-1333 500 0,'0'0'649'16,"0"0"-327"-16,0 0 266 15,0 0-308-15,-37 192-47 16,34-129-45-16,3 2-67 0,0-1-39 15,0-8-35 1,0-7-23-16,0-7-24 0,0-11-3 16,0-11-89-16,0-6-75 15,0-8-80-15,13-6-146 16,3 0-298-16,-2-4-211 0</inkml:trace>
          <inkml:trace contextRef="#ctx0" brushRef="#br0" timeOffset="848.5406">1560-986 1038 0,'0'0'275'0,"0"0"10"15,0 0-109-15,0 0-109 16,0 0-8-16,0 0 60 0,0 0 32 16,-76 123-21-1,61-77-24-15,9 4-18 0,6-8-26 16,0-9-21-16,32-13-25 15,8-11-1-15,9-9-9 16,2-9-6-16,-1-28-57 16,-8-15 22-16,-11-8-11 15,-20-3 46-15,-11 3 14 16,-8 5 28-16,-29 14 3 16,-12 19-26-16,1 22-6 15,-2 3-13-15,2 67-82 16,12 2-287-16,12-10-809 0</inkml:trace>
          <inkml:trace contextRef="#ctx0" brushRef="#br0" timeOffset="-2178.0651">2272-1571 687 0,'0'0'297'0,"0"0"-127"15,0 0 85-15,0 0-53 16,0 0-13-16,0 0-31 16,0 0-32-16,155-34 6 15,-88 68-5-15,-2 6-26 16,-15 13-30-16,-10 0-1 15,-19 9-20-15,-11-5 13 16,-10 2-9-16,-3-3 10 16,-28-1-25-16,1-8-15 15,-1-9-8-15,5-8-16 16,7-8-14-16,6-12-72 0,13-3-101 16,0-5-131-16,0-2-392 15</inkml:trace>
          <inkml:trace contextRef="#ctx0" brushRef="#br0" timeOffset="-1531.4035">2287-1283 1023 0,'0'0'336'16,"0"0"-82"-16,0 0 26 15,0 0-150-15,0 0-12 16,0 0 14-16,0 0-38 0,-97-103-52 16,69 103-6-1,-5 17 11-15,-1 21 29 0,8 10-9 16,7 0-21-16,9 3-13 15,10-6-14-15,0-7-7 16,6-11-6-16,19-10-5 16,-1-11 0-16,0-6 11 15,7-6 8-15,2-26 0 16,-2-10-20-16,3-2 11 16,-10 6-10-16,-3 11 31 15,-5 13 14-15,-8 14-15 16,-1 0-30-16,-7 38-1 0,0 17 36 15,0 13 31 1,-15 6-3-16,-4-2-7 0,1-9-21 16,2-12-1-16,8-8-14 15,5-17-9-15,3-9-3 16,0-10-9-16,0-4-14 16,0-3-40-16,0 0-45 15,0 0-62-15,11 0-227 16,2-3-615-16</inkml:trace>
          <inkml:trace contextRef="#ctx0" brushRef="#br0" timeOffset="-2777.1465">428-1425 1242 0,'0'0'260'15,"0"0"38"-15,0 0-40 16,-116 154-72-16,91-80 15 16,14 11-75-16,11 2-60 15,0-4-24-15,26-8-7 16,11-13-20-16,3-11-6 16,-4-12-9-16,-2-15-36 0,6-18-114 15,-11-6-141-15,2 0-433 16</inkml:trace>
        </inkml:traceGroup>
        <inkml:traceGroup>
          <inkml:annotationXML>
            <emma:emma xmlns:emma="http://www.w3.org/2003/04/emma" version="1.0">
              <emma:interpretation id="{7FAEBF66-7B98-4B3B-8BE8-81139AC39BE4}" emma:medium="tactile" emma:mode="ink">
                <msink:context xmlns:msink="http://schemas.microsoft.com/ink/2010/main" type="inkWord" rotatedBoundingBox="18387,6400 17198,7393 16111,6090 17300,5097"/>
              </emma:interpretation>
              <emma:one-of disjunction-type="recognition" id="oneOf1">
                <emma:interpretation id="interp1" emma:lang="" emma:confidence="0">
                  <emma:literal>o</emma:literal>
                </emma:interpretation>
                <emma:interpretation id="interp2" emma:lang="" emma:confidence="0">
                  <emma:literal>°</emma:literal>
                </emma:interpretation>
                <emma:interpretation id="interp3" emma:lang="" emma:confidence="0">
                  <emma:literal>O</emma:literal>
                </emma:interpretation>
                <emma:interpretation id="interp4" emma:lang="" emma:confidence="0">
                  <emma:literal>0</emma:literal>
                </emma:interpretation>
                <emma:interpretation id="interp5" emma:lang="" emma:confidence="0">
                  <emma:literal>S</emma:literal>
                </emma:interpretation>
              </emma:one-of>
            </emma:emma>
          </inkml:annotationXML>
          <inkml:trace contextRef="#ctx0" brushRef="#br1" timeOffset="133632.1753">610-370 694 0,'0'0'177'0,"0"0"-86"16,0 0 25-16,0 0-41 0,0 0 29 15,0 0 4-15,-13-47-49 16,5 40 17-16,-2-1-2 16,2-1 23-16,-8 1-11 15,1-1-34-15,-7 1-10 16,-7 4-17-16,-5-3-3 15,-6 4 4-15,-2 3 2 16,-5 0 0-16,2 0-3 16,-3 0 4-16,2 0 13 15,3 0 22-15,1 0-1 16,2 0-18-16,-2 10-23 16,-7 0-13-16,-2 3-2 15,-7 2-7-15,3 4 0 0,5-3-9 16,5 3 9-16,3 4 0 15,5 0-2-15,3 8 1 16,2 7-5-16,-5 6 5 16,3 12 1-16,3 0 0 15,2 10-2-15,7 0-8 16,7 3 9-16,5-2-16 16,10 2 15-16,0 0-7 15,0 1-13-15,7 4 2 16,14-2 2-16,9-4-6 15,14-5 15-15,6-6 8 16,11-2-1-16,10-4 1 0,5-3-12 16,0-5-15-16,3-2-20 15,-5-8 10-15,-5-3 29 16,-6-4 9-16,2-5 1 16,-7-4 0-16,3-3 1 15,-3-7 5-15,3-7 3 16,-4 0 15-16,7-7 25 15,2-26-24-15,11-13-4 16,2-16-10-16,4-11 9 16,-4-13-6-16,-7-6 4 15,-14-11 1-15,-19-3 7 16,-23 3-20-16,-16-2 8 16,-18 10-9-16,-33-1 4 0,-20 6-9 15,-8-2 0 1,-6 8 0-16,-6 5 0 0,-1 10-1 15,-6 12-53-15,-36 14-95 16,26 12-155-16,10 14-275 0</inkml:trace>
        </inkml:traceGroup>
        <inkml:traceGroup>
          <inkml:annotationXML>
            <emma:emma xmlns:emma="http://www.w3.org/2003/04/emma" version="1.0">
              <emma:interpretation id="{D16B1A3D-3E80-4A5D-A16E-C118282001FD}" emma:medium="tactile" emma:mode="ink">
                <msink:context xmlns:msink="http://schemas.microsoft.com/ink/2010/main" type="inkWord" rotatedBoundingBox="17860,6328 16411,7538 15943,6978 17392,5768"/>
              </emma:interpretation>
              <emma:one-of disjunction-type="recognition" id="oneOf2">
                <emma:interpretation id="interp6" emma:lang="" emma:confidence="1">
                  <emma:literal/>
                </emma:interpretation>
              </emma:one-of>
            </emma:emma>
          </inkml:annotationXML>
          <inkml:trace contextRef="#ctx0" brushRef="#br1" timeOffset="-5.09858E7">61 182 675 0,'0'0'106'16,"0"0"-106"-16,0 0-116 0,0 0 109 15,0 0 7-15,0 0 26 16,0 0 51-16,0 3 34 16,0-3-12-16,7 0-18 15,2 0-27-15,4-7 30 16,-4-1-42-16,1 3-28 15,-7-3-8-15,0 6 16 16,0-1 5-16,-3 3 10 16,0-2 3-16,0 2-9 15,0-3-4-15,3 0-4 16,-3-4 2-16,0 5-13 16,5-1-2-16,-5 1 0 15,0-1 2-15,0 0 4 16,0-1 7-16,0 3 3 15,0-3-5-15,0-2 15 0,0 1-4 16,0 3 0-16,0-1-11 16,0-1-1-16,0 4 0 15,0 0-18-15,0 0-1 16,0 0-1-16,0 0 1 16,0 0 20-16,0 0 11 15,0 4 3-15,0 6-9 16,0 5 8-16,0 2 0 15,-5 3 1-15,2 6 1 16,-3 0-2-16,3-2 12 0,-4 3-8 16,4-6-4-1,3 3-4-15,0-3 1 0,0-1 6 16,0-3-9-16,0 1-6 16,0-3-10-16,0 3-11 15,0-1 7-15,0-1-7 16,3 1 8-1,1 2-8-15,-1-6 8 16,-3 5 6-16,3-3-3 0,0 2 3 16,-3-1 0-16,0-5-5 15,3 0 0-15,-3-4-1 0,3-4 0 16,-3-1 5-16,5-2 11 16,-5 0 0-16,3 0-1 15,-3 3-8-15,0-1-16 16,0 8 0-16,0 0-1 15,0 3-6-15,0-3 7 16,0 0 8-16,0-2-7 16,0-6 7-16,0-2 1 15,0 0 1-15,2 0-2 16,1 0 11 0,3 0 8-16,2 0-8 15,-2 0-1-15,-4 0-16 16,-2 0-1-16,3 0 0 15,5 0 0-15,1-2-1 16,10-4 0-16,9-6 1 0,7 2 8 16,3-3 3-16,0 4 5 15,-2 2-11-15,-5 3-5 16,-2 4 0-16,-4 0 4 16,-3 0-5-16,-3 0 0 15,-3 0 0-15,-4 0 2 16,4-2 4-16,-2-6-5 15,-6 1 1-15,3 0 4 16,-5 3-5-16,-6 2-1 16,0 2-8-16,0 0-19 15,0 0-6-15,0 0-3 16,0 0-26-16,0 0-69 16,-3 0-50-16,-24 8-128 15,5 4-218-15,-3-4-276 0</inkml:trace>
          <inkml:trace contextRef="#ctx0" brushRef="#br1" timeOffset="-5.09851E7">46 418 217 0,'0'0'197'16,"0"0"-71"-16,0 0 28 0,0 0 24 15,0 0-29-15,0 0-74 16,0 0-38-16,-7-43-35 16,14 35 11-16,-1 2 33 15,-3 0 18-15,0 1 33 16,0 2-13-16,-3 3-40 15,0 0-24-15,0 0-1 16,0-4 7-16,0 1-1 16,4 1-19-16,2-3 5 15,-3-5-1-15,3 5 31 16,4 0 26-16,-4-3 3 16,0 5 5-16,-2-1-15 15,2 4-25-15,3-3-10 16,4 0 9-16,1 1 5 15,5-3-7-15,0-2-4 0,6-1-13 16,3-1-2-16,-3 0 11 16,4 4-3-16,-7-2-5 15,-3 4 0-15,-7 3-16 16,-4 0-2-16,-3 0-10 16,-5 0-2-16,3 0 14 15,-3 7 1-15,0-1 7 16,3-6-2-16,-3 2-5 15,5-2 7-15,-2 0-2 16,0 0 5-16,0 0 0 16,-3 0-6-16,0 0-5 15,0 0-72-15,0 0-100 16,0 3-150-16,0-1 33 0,-6-2-594 16</inkml:trace>
          <inkml:trace contextRef="#ctx0" brushRef="#br1" timeOffset="-5.0987E7">8 130 147 0,'0'0'305'16,"0"0"-118"-16,0 0-115 15,0 0 8-15,0 0 43 16,0 0-27-16,0 0-35 16,-7 0-9-16,7 0-23 15,0 0-14-15,-3 0-7 16,3-3 4-16,0 3-6 15,0-3 23-15,0-1-6 16,0 4 20-16,0-1 15 16,0 1-1-16,0 0-15 15,0 0 4-15,0 0-12 16,0-4-18-16,0 4-6 16,0 0-4-16,0-2 1 0,3-2 16 15,7-1 4 1,3 0 18-16,-1-2-4 0,-2 2 1 15,2 0-10-15,-2 2 2 16,-4-1-10-16,4 1-10 16,-4 1-6-16,3 2 3 15,1 0-11-15,-1 0 1 16,7 0 10-16,4 0 10 16,2 0 2-16,3-3 4 15,4 1 1-15,5-8 2 16,1 5-13-16,3-3 0 15,-2-2 3-15,-5 2 7 0,-2 3-10 16,-7-1-5 0,-6 0-6-16,-4 3-4 0,-2 3 8 15,-7-4-9-15,0 4 11 16,-3 0-4-16,0 0-6 16,3 0-1-16,-3 0-1 15,0 0-65-15,0 0-107 16,0 0-148-16,0 0 36 15,0 0-382-15</inkml:trace>
          <inkml:trace contextRef="#ctx0" brushRef="#br1" timeOffset="-160649.4148">-628 924 1239 0,'0'0'365'0,"0"0"-30"15,0 0-4-15,154-10-100 16,-97 10-46-16,-1 0-71 16,-4 0-80-16,-10 0-34 15,-5 0-77-15,-3 0-113 0,-13 0-317 16,-10-2-425-16</inkml:trace>
          <inkml:trace contextRef="#ctx0" brushRef="#br1" timeOffset="-160894.5111">-531 974 441 0,'0'0'501'0,"0"0"-359"15,0 0 55-15,0 0-35 0,0 0-14 16,0 0 37-16,0 0-44 16,-49-43-69-16,33 40 1 15,-2 3 11-15,-3 0-8 16,-6 0 12-16,-1 0 15 15,1 0-15-15,3 0-11 16,3 0-13-16,2 0-23 16,7 8-9-16,6 6-11 15,6 3-1-15,0 5-4 16,3 5 5-16,28 6 4 0,1 0-1 16,8 1-7-16,-1 2-4 15,-7-3 1-15,-9 3-13 16,-10-6 12-16,-10 3 5 15,-3-6 10-15,0 1 4 16,-13-1 4-16,-5-5-2 16,-3-1-10-16,2-4-6 15,1-3-8-15,0-6 1 16,4-3-1-16,-2-5-10 16,1 0-23-16,2-5-56 15,2-17-64-15,5-7-80 16,6-16-262-16,0 4-172 15,0 7-180-15</inkml:trace>
        </inkml:traceGroup>
      </inkml:traceGroup>
    </inkml:traceGroup>
  </inkml:traceGroup>
</inkml:ink>
</file>

<file path=ppt/ink/ink9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11.375" units="1/deg"/>
          <inkml:channelProperty channel="T" name="resolution" value="1" units="1/dev"/>
        </inkml:channelProperties>
      </inkml:inkSource>
      <inkml:timestamp xml:id="ts0" timeString="2021-09-16T13:37:22.843"/>
    </inkml:context>
    <inkml:brush xml:id="br0">
      <inkml:brushProperty name="width" value="0.04667" units="cm"/>
      <inkml:brushProperty name="height" value="0.04667" units="cm"/>
      <inkml:brushProperty name="fitToCurve" value="1"/>
    </inkml:brush>
  </inkml:definitions>
  <inkml:traceGroup>
    <inkml:annotationXML>
      <emma:emma xmlns:emma="http://www.w3.org/2003/04/emma" version="1.0">
        <emma:interpretation id="{5D329902-2DD4-45EA-9BBD-ACCA93C23635}" emma:medium="tactile" emma:mode="ink">
          <msink:context xmlns:msink="http://schemas.microsoft.com/ink/2010/main" type="writingRegion" rotatedBoundingBox="23715,5355 27198,9967 26050,10834 22567,6221"/>
        </emma:interpretation>
      </emma:emma>
    </inkml:annotationXML>
    <inkml:traceGroup>
      <inkml:annotationXML>
        <emma:emma xmlns:emma="http://www.w3.org/2003/04/emma" version="1.0">
          <emma:interpretation id="{569873B6-141A-4C19-AEF5-97F1955A1BDB}" emma:medium="tactile" emma:mode="ink">
            <msink:context xmlns:msink="http://schemas.microsoft.com/ink/2010/main" type="paragraph" rotatedBoundingBox="23715,5355 27198,9967 26050,10834 22567,6221" alignmentLevel="1"/>
          </emma:interpretation>
        </emma:emma>
      </inkml:annotationXML>
      <inkml:traceGroup>
        <inkml:annotationXML>
          <emma:emma xmlns:emma="http://www.w3.org/2003/04/emma" version="1.0">
            <emma:interpretation id="{3527CD34-EDDC-45F3-BC62-F751FC65AB2D}" emma:medium="tactile" emma:mode="ink">
              <msink:context xmlns:msink="http://schemas.microsoft.com/ink/2010/main" type="line" rotatedBoundingBox="23715,5355 27198,9967 26050,10834 22567,6221"/>
            </emma:interpretation>
          </emma:emma>
        </inkml:annotationXML>
        <inkml:traceGroup>
          <inkml:annotationXML>
            <emma:emma xmlns:emma="http://www.w3.org/2003/04/emma" version="1.0">
              <emma:interpretation id="{C5B9D463-4831-4A00-B41A-C8832CB36601}" emma:medium="tactile" emma:mode="ink">
                <msink:context xmlns:msink="http://schemas.microsoft.com/ink/2010/main" type="inkWord" rotatedBoundingBox="23715,5355 24542,6450 23394,7317 22567,6221"/>
              </emma:interpretation>
              <emma:one-of disjunction-type="recognition" id="oneOf0">
                <emma:interpretation id="interp0" emma:lang="" emma:confidence="0">
                  <emma:literal>o</emma:literal>
                </emma:interpretation>
                <emma:interpretation id="interp1" emma:lang="" emma:confidence="0">
                  <emma:literal>º</emma:literal>
                </emma:interpretation>
                <emma:interpretation id="interp2" emma:lang="" emma:confidence="0">
                  <emma:literal>0</emma:literal>
                </emma:interpretation>
                <emma:interpretation id="interp3" emma:lang="" emma:confidence="0">
                  <emma:literal>°</emma:literal>
                </emma:interpretation>
                <emma:interpretation id="interp4" emma:lang="" emma:confidence="0">
                  <emma:literal>O</emma:literal>
                </emma:interpretation>
              </emma:one-of>
            </emma:emma>
          </inkml:annotationXML>
          <inkml:trace contextRef="#ctx0" brushRef="#br0">10651-4971 405 0,'0'0'181'16,"0"0"3"-16,0 0-1 16,0 0-31-16,0 0 0 15,-170-40-7-15,140 40-52 16,-4 0-31-16,-3 0-15 16,-5 0-14-16,2 0-14 15,-2 17-11-15,0 2-6 16,-5 10 0-16,5-2 4 15,-3 6 4-15,-5 5 5 16,2 3 15-16,3 3 36 16,-2 2-8-16,8 3-15 15,-1 9-8-15,7 3-3 16,3 12 11-16,6 7-17 0,11 7-13 16,10 4 6-16,3-2-12 15,3 0-7-15,24-7 0 16,4-8 0-16,9-8 1 15,5-9 6-15,4-13 12 16,9-9 28-16,6-10 20 16,2-11-2-16,10-9-3 15,0-5-16-15,6 0-15 16,2-8-9-16,-5-22-4 16,-3-7-8-16,-10-9-2 0,-2-11-7 15,-9-8-1 1,-6-14 6-16,-6-10 6 0,-11-12 7 15,-6-9 5-15,-12-2 18 16,-7 0-3-16,-7 5 8 16,0 15 20-16,-31 7-15 15,-20 11-23-15,-23 8-21 16,-17 11-8-16,-15 7-49 16,-44-8-81-16,29 13-217 15,18 4-673-15</inkml:trace>
        </inkml:traceGroup>
        <inkml:traceGroup>
          <inkml:annotationXML>
            <emma:emma xmlns:emma="http://www.w3.org/2003/04/emma" version="1.0">
              <emma:interpretation id="{B46243FA-4876-4CCD-BB6A-B9978D372001}" emma:medium="tactile" emma:mode="ink">
                <msink:context xmlns:msink="http://schemas.microsoft.com/ink/2010/main" type="inkWord" rotatedBoundingBox="23688,5693 24178,6342 23620,6763 23130,6114"/>
              </emma:interpretation>
              <emma:one-of disjunction-type="recognition" id="oneOf1">
                <emma:interpretation id="interp5" emma:lang="" emma:confidence="1">
                  <emma:literal/>
                </emma:interpretation>
              </emma:one-of>
            </emma:emma>
          </inkml:annotationXML>
          <inkml:trace contextRef="#ctx0" brushRef="#br0" timeOffset="-5.11178E7">9920-4622 669 0,'0'0'221'0,"0"0"-71"16,0 0-80-16,0 0-11 16,0 0-7-16,0 0-10 15,0 0-13-15,19-11-16 0,-19 11-1 16,0-4 12-1,0 4 17-15,0 0 8 0,0-2 15 16,9-4-4-16,7 1-41 16,3-2-3-16,1 1-16 15,-1 4-21-15,-3 2-34 16,-4 0-37-16,-2 0 28 16,-1 0 27-16,-3 0 11 15,4 5-45-15,-4 10-31 16,1-2-146-16,-4-3-611 0</inkml:trace>
          <inkml:trace contextRef="#ctx0" brushRef="#br0" timeOffset="-5.11182E7">10307-4545 439 0,'0'0'118'15,"0"0"-60"-15,0 0-25 16,0 0-33-16,0 0-16 16,0 0-63-16,0 0 11 0,31-46 13 15,-37 37 55-15,-7 1 39 16,1-1 31-16,2 4 21 16,1-5 61-16,-1 5-25 15,1 3-72-15,6-4-35 16,0 3-11-16,3 3-1 15,0-2 11-15,0 2 6 16,0-3-1-16,0 3 1 16,0-4 5-16,3 1 34 15,3-2 17-15,-3 3 16 16,-3 2 3-16,3-3-43 16,-3 3-41-16,0 0-9 15,0 0 3-15,0 0-9 16,0 0 1-16,0 0 4 0,0 0 8 15,0 0 17-15,0 0 18 16,0 0 20-16,0 0 24 16,0 0 8-16,0 0-38 15,0 0-29-15,0 0-9 16,0-3 1-16,0-1-4 16,0-1-4-16,0 2-3 15,0 1 1-15,0-5 10 16,0 4 4-16,0 0-7 15,0 3-3-15,0-2 5 16,0 2-6-16,0-3-7 16,0 3-11-16,0 0 1 15,0 0 7-15,0 0 0 0,0 0 8 16,0 0 23-16,0 0 23 16,7 0-16-16,-1 0-8 15,0-3-1-15,7 1-24 16,0-3-13-16,9 0 1 15,3 0-1-15,6 0 1 16,1 0-2-16,7-5 1 16,-4 3 0-16,-4 6 0 15,-9-5 0-15,-6 6-1 16,-6-4-1-16,-7 4 0 16,-3 0-14-16,0 0-4 15,0 0 17-15,0 0 2 16,0 0 1-16,3 0 0 15,0 0 0-15,0 0 1 16,3 0 9-16,-2-2-3 0,2 2-2 16,-6 0-6-16,0 0 0 15,0 0-8-15,0 0-52 16,0 0-70-16,0 0-88 16,0 0-81-16,-25 0 0 15,-4 8-36-15,-2 4-614 0</inkml:trace>
          <inkml:trace contextRef="#ctx0" brushRef="#br0" timeOffset="-5.11167E7">10263-4628 546 0,'0'0'324'0,"0"0"-183"15,0 0-81-15,0 0-20 16,0 0-1-16,0 0 3 16,0 0-7-16,0-22-3 15,0 19-13-15,0-1-8 16,3 1 4-16,-3 0-7 15,0 1 23-15,0 2 8 16,0 0-4-16,0 0 7 16,0 0 13-16,0 0-5 15,0 0 11-15,0 0 0 16,0 0 0-16,0 0 15 16,0 0 8-16,0 0-8 0,0 0-42 15,0 0-17-15,0 0-17 16,0 0 0-16,0 0 0 15,0 0 0-15,-3 15 31 16,-4 3 11-16,4 6 42 16,3 2 27-16,0 6-35 15,0-1-15-15,0 0-11 16,0-5-20-16,0-3-12 16,0-6-8-16,3-4 0 15,-3-4-8-15,0 0 4 16,0-3-5-16,0-1 1 15,0 4 4-15,0 5-6 16,0 3 2-16,0 4 4 0,0 1-5 16,0-2 6-16,0 0-5 15,0-6-1-15,0-3 0 16,0-2 1-16,0-5 4 16,0 3 0-16,0 3 0 15,0-3 1-15,0 2 2 16,0 0 1-16,0 2 7 15,2 1-4-15,3-1-5 16,1-4-1-16,0 6 5 16,1 1 10-16,2 3-2 15,4 0-4-15,-4 4 1 16,1-4-4-16,-4-7-6 16,0 1-5-16,-3-4-1 0,1-4 11 15,-4-1-10 1,3-2-1-16,0 5 1 0,-3-5-1 15,3 4 0-15,-3-1 0 16,3 3 0-16,-3-4 0 16,0 1 1-16,0-1-1 15,0 6-1-15,0-3 0 16,0 0 0-16,3 2 0 16,-3-4 1-16,0 2 0 15,3-3 0-15,-3-2 7 16,0 0-2-16,0 3 0 15,0-3-5-15,0 0 10 0,0 0 1 16,0 0-3 0,0 0-2-16,0 0 5 0,0 0 6 15,4 0 6-15,-4 0-3 16,0 0-14-16,0 0-5 16,0 0 7-16,0 0-9 15,0 0 6-15,0 0-5 16,0 0-1-16,0 0 0 15,0 0-36-15,0 0-46 16,0 0-96-16,0 0-328 16,-4 0-427-16</inkml:trace>
          <inkml:trace contextRef="#ctx0" brushRef="#br0" timeOffset="-5.11144E7">10236-4243 114 0,'0'0'250'15,"0"0"-58"-15,0 0-41 0,0 0-18 16,0 0-48-16,0 0-13 16,0 0-21-16,0 0-25 15,-5-17-1-15,2 13 12 16,-3-1-21-16,1 3-4 16,2-4 2-16,0-1 24 15,3 2 40-15,0-1 13 16,0 0-9-16,0 1-7 15,0 2-17-15,0-2-20 16,0 2-13-16,0 3-9 16,0-2 2-16,0-2 6 15,0 1 55-15,0-3 0 0,0 4-29 16,3-4 4 0,8-1 8-16,0 5-26 0,9-1-2 15,2 1-26-15,7 2 6 16,2 0 10-16,-2 0-9 15,2 0 1-15,-1 0-9 16,-5 0 2-16,0 0-7 16,-3 0-1-16,-3 0 8 15,-3 0-9-15,0 0 1 16,-7 0 0-16,-6 0-1 16,1 0 1-16,-1 0-1 15,-3 0 0-15,0 0 0 16,0 0 2-16,0 0-1 15,0 0 5-15,0 0-5 16,3 0-1-16,0 0-1 0,3 0-5 16,-2 0 5-16,-1 0 1 15,-3 0-12-15,0 0-22 16,0 0 0-16,0 0-13 16,0 0 22-16,0 0 19 15,-10 0 6-15,-9 0 7 16,-6 0 0-16,-7 7-6 15,1 3-1-15,-5-2 1 16,6 4 0-16,3-4 7 16,5-5-8-16,7 1 1 15,8-4 0-15,4 0 0 16,3 0 9-16,0 0-1 16,0 0 9-16,0 0 7 15,0 0-3-15,0 0-13 16,0 0-3-16,10 0 6 0,-4 0-12 15,3-4-7-15,-2 1-4 16,-1 0-8-16,-6-4-34 16,0 3-181-16,0-7-438 15</inkml:trace>
        </inkml:traceGroup>
        <inkml:traceGroup>
          <inkml:annotationXML>
            <emma:emma xmlns:emma="http://www.w3.org/2003/04/emma" version="1.0">
              <emma:interpretation id="{165FB619-D522-4742-B16A-CDF2E25DA2EC}" emma:medium="tactile" emma:mode="ink">
                <msink:context xmlns:msink="http://schemas.microsoft.com/ink/2010/main" type="inkWord" rotatedBoundingBox="24193,6900 25300,8366 25136,8489 24030,7023"/>
              </emma:interpretation>
              <emma:one-of disjunction-type="recognition" id="oneOf2">
                <emma:interpretation id="interp6" emma:lang="" emma:confidence="1">
                  <emma:literal/>
                </emma:interpretation>
              </emma:one-of>
            </emma:emma>
          </inkml:annotationXML>
          <inkml:trace contextRef="#ctx0" brushRef="#br0" timeOffset="-5.11552E7">11857-2453 143 0,'0'0'131'16,"0"0"-53"-16,0 0-13 15,0 0-19-15,0 0-30 16,0 0-7-16,0 0-9 15,-73-56 0-15,70 46 1 16,0 3 6-16,3 1 71 16,0-3 48-16,0 3 11 0,0 1-59 15,0 0-23 1,0 1-19-16,-3 1-19 0,-3 1-17 16,1-1-6-16,0 3-8 15,-1-2 13-15,6-2 1 16,-3 2 9-16,3-2 20 15,0 4 21-15,0-3 5 16,0 3-10-16,0-2-11 16,0 2-11-16,0 0-6 15,0-3-10-15,0 3-1 16,0 0 1-16,0-2 11 16,0 2 30-16,0 0 33 15,0 0-16-15,0 0-21 16,0 0-17-16,0 0-6 15,0 0 2-15,0 0 0 0,0 0-7 16,0 0 3-16,0 0 0 16,9 0 12-16,7 10 39 15,3 10 24-15,3 5-8 16,6 5-14-16,4 5-34 16,4-7-1-16,-6-1-20 15,0-3 10-15,-8-7-11 16,-3-6-7-16,-10-1 0 15,-3-7-8-15,-6-1 5 16,4-2-5-16,-4 2 5 16,0-2 1-16,0 0 0 15,0 0-5-15,0 0-1 0,0 0-1 16,0 0-25-16,0 0-54 16,0 6-28-16,0 1-55 15,-4 0-41-15,-15 3-110 16,-3-10-760-16</inkml:trace>
          <inkml:trace contextRef="#ctx0" brushRef="#br0" timeOffset="-5.11563E7">11284-3025 421 0,'0'0'228'0,"0"0"-156"16,0 0-71-16,0 0 7 16,0 0 33-16,0 0 38 15,0 0-20-15,8 0-28 16,0 0-17-16,-2 0-5 16,-3 0-8-16,2-7 6 15,-2 6-5-15,-3-5 8 16,0 0 0-16,0 3-9 15,0-2-1-15,0-1 7 16,0 2 15-16,0-2-8 16,0 5 14-16,0-3-6 0,0 4-5 15,0-3-8-15,0 0-9 16,0 1 10-16,0-1-4 16,0 1 13-16,5-2-3 15,-5 1 8-15,0 3 2 16,0-3-10-16,0 3-4 15,0-3 1-15,0 1 13 16,0-1-6-16,0 0-12 16,0-4 2-16,0 6 20 15,0 1 27-15,0-4 7 16,3 4-2-16,0 0-14 16,-3 0-4-16,3 0-1 0,-3 0-12 15,0 0-22-15,0 0-8 16,0 0-1-16,3 0-3 15,-1 0 3-15,6 4 10 16,-2 7 28-16,7 7 11 16,-4 0-8-16,4 3-16 15,-1-5 3-15,1 5-5 16,0-1 10-16,-1-3 8 16,1 0-18-16,-4-3-7 15,-2 0-10-15,2-5-5 16,-6-4 5-16,5 2 3 15,-6-4 1-15,-2-2 2 16,0 3-11-16,3-4 5 0,-3 3 5 16,3-3-11-16,0 2 1 15,0 2 0-15,2 0 0 16,-2 1-1-16,0 0 1 16,-1 0-2-16,-2 0-11 15,0 0-36-15,0 0-38 16,0 3-103-16,0 2-60 15,-5-8-146-15</inkml:trace>
          <inkml:trace contextRef="#ctx0" brushRef="#br0" timeOffset="-5.11574E7">10798-3644 329 0,'0'0'96'0,"0"0"60"16,0 0-79-16,0 0-59 16,0 0 66-16,0 0 33 15,28-46-61-15,-28 40-40 16,0-1 9-16,0 3 4 16,0-2 5-16,0 3-13 15,0 1-11-15,0 2-3 16,0-3-4-16,0 3 3 15,0 0 10-15,0 0 21 16,0 0-5-16,0 0-9 16,0 0 6-16,0 0-7 15,0 0-12-15,0 0 16 0,0 0-4 16,5 0 20-16,-5 0 1 16,0 0-1-16,0 0-1 15,0 0-7-15,0 0-7 16,0 0 5-16,0 0 15 15,0 0 1-15,0 0-12 16,0 0 4-16,0 0-8 16,0 0-6-16,0 0-4 15,0 0-12-15,0 0 5 16,0 0-15-16,0 0 0 16,0 0 0-16,0 0-13 15,3 0 5-15,-1 0-1 16,4 3 9-16,5 8 1 0,-5 6 50 15,7 0-1 1,-4 1-19-16,4 1-8 0,-4 1-1 16,1-2 8-16,-4-1-9 15,3-2-8-15,1-4 10 16,-1-1 7-16,4 4-9 16,3-4 9-16,3 0 2 15,0 0 5-15,-4-5-24 16,-2 1-1-16,-7-4-2 15,2 3-10-15,-5-5 1 16,-1 0-1-16,-2 0 1 16,3 0 0-16,-3 5 1 15,0-5 2-15,0 0-4 16,0 2-6-16,0 1-1 16,0 5-64-16,0 4-75 15,-22 8-126-15,-6-3-92 16,-4-6-639-16</inkml:trace>
        </inkml:traceGroup>
        <inkml:traceGroup>
          <inkml:annotationXML>
            <emma:emma xmlns:emma="http://www.w3.org/2003/04/emma" version="1.0">
              <emma:interpretation id="{F5C1EDD1-CD0C-41FC-B2B2-54F975AB9EC5}" emma:medium="tactile" emma:mode="ink">
                <msink:context xmlns:msink="http://schemas.microsoft.com/ink/2010/main" type="inkWord" rotatedBoundingBox="25741,8556 26949,10155 26489,10502 25281,8903"/>
              </emma:interpretation>
              <emma:one-of disjunction-type="recognition" id="oneOf3">
                <emma:interpretation id="interp7" emma:lang="" emma:confidence="1">
                  <emma:literal/>
                </emma:interpretation>
              </emma:one-of>
            </emma:emma>
          </inkml:annotationXML>
          <inkml:trace contextRef="#ctx0" brushRef="#br0" timeOffset="-5.11543E7">12317-1950 38 0,'0'0'220'0,"0"0"-114"16,0 0-64-16,0 0-15 15,0 0 8-15,0 0 9 16,0 0 0-16,0-43 5 16,0 38 13-16,-4 0 43 15,4 5 19-15,-3 0-33 16,3 0-39-16,0 0-11 15,0 0 5-15,0-5 3 16,0 3 3-16,0-1 30 16,0 0 0-16,0 3-11 15,0 0-24-15,0 0-4 16,0 0-2-16,0 0-4 0,0 0-8 16,0 0 9-16,0 0-5 15,0 0-21-15,0 0-12 16,0 0 33-16,0 13 5 15,3 9 14-15,7 0 28 16,-1 10-5-16,4 2-6 16,4 6-19-16,-3 2 16 15,10 7 17-15,-2 0-40 16,3 1-19-16,-3-1 4 16,0-12-5-16,0-5-6 15,-9-12-1-15,-4-10-10 16,-2-2-3-16,-4-3 3 15,-3-3-6-15,3-2 2 0,-3 3 4 16,3-3-5-16,-3 0 10 16,0 0-11-16,3 0-20 15,-3 0-43-15,0 0-22 16,0 3-45-16,0 11-96 16,-16-3-21-16,-6-1-109 0</inkml:trace>
          <inkml:trace contextRef="#ctx0" brushRef="#br0" timeOffset="-5.11533E7">12663-1122 64 0,'0'0'206'0,"0"0"-138"16,0 0-42-16,0 0-6 16,0 0 13-16,0 0-7 15,0 0 3-15,63-7-20 16,-63 7 8-16,0 0 26 16,0-3 45-16,0 1 28 15,0-3-43-15,0 1-73 16,6-2-27-16,0 3-5 0,-3 1 19 15,-3-1-36-15,0 0-64 16,0 3-61-16,0-3 99 16,-6-1 75-16,0 4 24 15,-1 0 139-15,7 0 16 16,-3-5-27-16,3 5-57 16,0 0-25-16,0-2-20 15,0 2-14-15,0-3-12 16,0-4-14-16,0 6 1 15,0-3 27-15,0 4 52 16,0-2 26-16,0 2-22 16,0 0-26-16,0 0-18 15,0 0-28-15,7 0 8 0,5 14 71 16,7 9 1-16,3 2-27 16,8 3-6-16,-2 4-5 15,4 3 4-15,-4-7-27 16,-3 1-17-16,-3-4-9 15,-3-5-1-15,0-7-2 16,-6-3 6-16,-4-5-8 16,-6-2-10-16,2-3 0 15,-5 2-22-15,0-2-36 16,0 0-35-16,0 4 5 16,0 0 46-16,-5 3 7 15,-4 2-59-15,-7 17-60 0,0-6-74 16,4-3-153-16</inkml:trace>
          <inkml:trace contextRef="#ctx0" brushRef="#br0" timeOffset="-5.11528E7">12925-647 316 0,'0'0'239'16,"0"0"-113"-16,0 0-80 15,0 0-46-15,0 0-230 0</inkml:trace>
          <inkml:trace contextRef="#ctx0" brushRef="#br0" timeOffset="-5.11512E7">12982-664 514 0,'0'0'242'0,"0"0"-118"0,0 0-80 15,0 0-14-15,0 0 18 16,0 0-5-16,0 0-28 16,22 0-14-16,-22 0 18 15,0 0 45-15,0 0 7 16,0 0 6-16,0 0 8 15,0 0-4-15,0 0-18 16,0 0 4-16,0 0-21 16,0 0 0-16,0 0 16 15,0 0 23-15,0 0-13 16,3 0-21-16,5 0-19 16,3 3-15-16,5 7 25 15,4 7 28-15,-1 1-15 0,6 5-1 16,1 2-6-16,-4 2-13 15,3 1 2-15,-6-5-22 16,0 2 4-16,-2-1 4 16,-3-4 8-16,5 3 1 15,-2-7-5-15,-4 1-8 16,-1-5-8-16,-5-7-5 16,-1 2-5-16,-6-7 13 15,0 0-5-15,0 0 4 16,0 0-4-16,3 0 10 15,-3 0-11-15,3 0-8 16,0 0 2-16,1-4-2 0,-4 4-2 16,3 0-14-1,-3 0-17-15,0 0-3 0,0 0 7 16,0 0 18-16,0 0 10 16,0 0 0-16,0 0 1 15,0-3 2-15,3 0 7 16,0-1 0-16,6-11 1 15,4-1-10-15,3-14-6 16,0-5-5-16,3-7-13 16,1-3-4-16,2-5-25 15,0 5 23-15,-8 0 11 16,3 10 13-16,-7 10 6 16,-7 10-2-16,-3 7-5 0,0 5 2 15,0 1 5 1,0 2 0-16,0 0 0 0,0 0-9 15,0 0 7-15,0 0-42 16,0 0-102-16,0 0-61 16,0 2-27-16,-6 1-84 0</inkml:trace>
          <inkml:trace contextRef="#ctx0" brushRef="#br0" timeOffset="-5.11522E7">13150-741 380 0,'0'0'100'0,"0"0"-67"16,0 0-14-16,0 0 40 16,0 0 69-16,0 0-25 15,0 0-38-15,0 5-5 16,0-5 5-16,0 0 2 15,0 0 7-15,0 0-18 16,0 3-8-16,0 1 1 16,0 4 18-16,4 4 32 15,2 8 20-15,3 3-7 16,1 9-30-16,-1-3-22 16,1 7-18-16,-1 0-2 0,1-2-5 15,-1 0 3 1,5 0 7-16,-3 1 8 0,3-4-1 15,-4-2-2-15,-1-6-22 16,-1-3-6-16,0-6-13 16,-5-3 0-16,0-5-3 15,-3-6 0-15,3 0 7 16,-3 0 8-16,0 0-2 16,0 0-19-16,0 0-71 15,-19 17-225-15,-12 1-336 16,-5-1-275-16</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1C4DC028-95F7-4E81-861F-B9B8F1E91A12}" type="datetimeFigureOut">
              <a:rPr lang="es-ES" smtClean="0"/>
              <a:t>16/09/2021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848625-606E-444B-93C0-EED76853C65A}" type="slidenum">
              <a:rPr lang="es-ES" smtClean="0"/>
              <a:t>‹Nº›</a:t>
            </a:fld>
            <a:endParaRPr lang="es-ES"/>
          </a:p>
        </p:txBody>
      </p:sp>
    </p:spTree>
    <p:extLst>
      <p:ext uri="{BB962C8B-B14F-4D97-AF65-F5344CB8AC3E}">
        <p14:creationId xmlns:p14="http://schemas.microsoft.com/office/powerpoint/2010/main" val="68061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C4DC028-95F7-4E81-861F-B9B8F1E91A12}" type="datetimeFigureOut">
              <a:rPr lang="es-ES" smtClean="0"/>
              <a:t>16/09/2021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848625-606E-444B-93C0-EED76853C65A}" type="slidenum">
              <a:rPr lang="es-ES" smtClean="0"/>
              <a:t>‹Nº›</a:t>
            </a:fld>
            <a:endParaRPr lang="es-ES"/>
          </a:p>
        </p:txBody>
      </p:sp>
    </p:spTree>
    <p:extLst>
      <p:ext uri="{BB962C8B-B14F-4D97-AF65-F5344CB8AC3E}">
        <p14:creationId xmlns:p14="http://schemas.microsoft.com/office/powerpoint/2010/main" val="3255070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C4DC028-95F7-4E81-861F-B9B8F1E91A12}" type="datetimeFigureOut">
              <a:rPr lang="es-ES" smtClean="0"/>
              <a:t>16/09/2021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848625-606E-444B-93C0-EED76853C65A}" type="slidenum">
              <a:rPr lang="es-ES" smtClean="0"/>
              <a:t>‹Nº›</a:t>
            </a:fld>
            <a:endParaRPr lang="es-ES"/>
          </a:p>
        </p:txBody>
      </p:sp>
    </p:spTree>
    <p:extLst>
      <p:ext uri="{BB962C8B-B14F-4D97-AF65-F5344CB8AC3E}">
        <p14:creationId xmlns:p14="http://schemas.microsoft.com/office/powerpoint/2010/main" val="60393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1C4DC028-95F7-4E81-861F-B9B8F1E91A12}" type="datetimeFigureOut">
              <a:rPr lang="es-ES" smtClean="0"/>
              <a:t>16/09/2021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848625-606E-444B-93C0-EED76853C65A}" type="slidenum">
              <a:rPr lang="es-ES" smtClean="0"/>
              <a:t>‹Nº›</a:t>
            </a:fld>
            <a:endParaRPr lang="es-ES"/>
          </a:p>
        </p:txBody>
      </p:sp>
    </p:spTree>
    <p:extLst>
      <p:ext uri="{BB962C8B-B14F-4D97-AF65-F5344CB8AC3E}">
        <p14:creationId xmlns:p14="http://schemas.microsoft.com/office/powerpoint/2010/main" val="383053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C4DC028-95F7-4E81-861F-B9B8F1E91A12}" type="datetimeFigureOut">
              <a:rPr lang="es-ES" smtClean="0"/>
              <a:t>16/09/2021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848625-606E-444B-93C0-EED76853C65A}" type="slidenum">
              <a:rPr lang="es-ES" smtClean="0"/>
              <a:t>‹Nº›</a:t>
            </a:fld>
            <a:endParaRPr lang="es-ES"/>
          </a:p>
        </p:txBody>
      </p:sp>
    </p:spTree>
    <p:extLst>
      <p:ext uri="{BB962C8B-B14F-4D97-AF65-F5344CB8AC3E}">
        <p14:creationId xmlns:p14="http://schemas.microsoft.com/office/powerpoint/2010/main" val="310834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1C4DC028-95F7-4E81-861F-B9B8F1E91A12}" type="datetimeFigureOut">
              <a:rPr lang="es-ES" smtClean="0"/>
              <a:t>16/09/2021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848625-606E-444B-93C0-EED76853C65A}" type="slidenum">
              <a:rPr lang="es-ES" smtClean="0"/>
              <a:t>‹Nº›</a:t>
            </a:fld>
            <a:endParaRPr lang="es-ES"/>
          </a:p>
        </p:txBody>
      </p:sp>
    </p:spTree>
    <p:extLst>
      <p:ext uri="{BB962C8B-B14F-4D97-AF65-F5344CB8AC3E}">
        <p14:creationId xmlns:p14="http://schemas.microsoft.com/office/powerpoint/2010/main" val="216216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1C4DC028-95F7-4E81-861F-B9B8F1E91A12}" type="datetimeFigureOut">
              <a:rPr lang="es-ES" smtClean="0"/>
              <a:t>16/09/2021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848625-606E-444B-93C0-EED76853C65A}" type="slidenum">
              <a:rPr lang="es-ES" smtClean="0"/>
              <a:t>‹Nº›</a:t>
            </a:fld>
            <a:endParaRPr lang="es-ES"/>
          </a:p>
        </p:txBody>
      </p:sp>
    </p:spTree>
    <p:extLst>
      <p:ext uri="{BB962C8B-B14F-4D97-AF65-F5344CB8AC3E}">
        <p14:creationId xmlns:p14="http://schemas.microsoft.com/office/powerpoint/2010/main" val="399016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1C4DC028-95F7-4E81-861F-B9B8F1E91A12}" type="datetimeFigureOut">
              <a:rPr lang="es-ES" smtClean="0"/>
              <a:t>16/09/2021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848625-606E-444B-93C0-EED76853C65A}" type="slidenum">
              <a:rPr lang="es-ES" smtClean="0"/>
              <a:t>‹Nº›</a:t>
            </a:fld>
            <a:endParaRPr lang="es-ES"/>
          </a:p>
        </p:txBody>
      </p:sp>
    </p:spTree>
    <p:extLst>
      <p:ext uri="{BB962C8B-B14F-4D97-AF65-F5344CB8AC3E}">
        <p14:creationId xmlns:p14="http://schemas.microsoft.com/office/powerpoint/2010/main" val="234404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C4DC028-95F7-4E81-861F-B9B8F1E91A12}" type="datetimeFigureOut">
              <a:rPr lang="es-ES" smtClean="0"/>
              <a:t>16/09/2021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848625-606E-444B-93C0-EED76853C65A}" type="slidenum">
              <a:rPr lang="es-ES" smtClean="0"/>
              <a:t>‹Nº›</a:t>
            </a:fld>
            <a:endParaRPr lang="es-ES"/>
          </a:p>
        </p:txBody>
      </p:sp>
    </p:spTree>
    <p:extLst>
      <p:ext uri="{BB962C8B-B14F-4D97-AF65-F5344CB8AC3E}">
        <p14:creationId xmlns:p14="http://schemas.microsoft.com/office/powerpoint/2010/main" val="994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C4DC028-95F7-4E81-861F-B9B8F1E91A12}" type="datetimeFigureOut">
              <a:rPr lang="es-ES" smtClean="0"/>
              <a:t>16/09/2021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848625-606E-444B-93C0-EED76853C65A}" type="slidenum">
              <a:rPr lang="es-ES" smtClean="0"/>
              <a:t>‹Nº›</a:t>
            </a:fld>
            <a:endParaRPr lang="es-ES"/>
          </a:p>
        </p:txBody>
      </p:sp>
    </p:spTree>
    <p:extLst>
      <p:ext uri="{BB962C8B-B14F-4D97-AF65-F5344CB8AC3E}">
        <p14:creationId xmlns:p14="http://schemas.microsoft.com/office/powerpoint/2010/main" val="104102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C4DC028-95F7-4E81-861F-B9B8F1E91A12}" type="datetimeFigureOut">
              <a:rPr lang="es-ES" smtClean="0"/>
              <a:t>16/09/2021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848625-606E-444B-93C0-EED76853C65A}" type="slidenum">
              <a:rPr lang="es-ES" smtClean="0"/>
              <a:t>‹Nº›</a:t>
            </a:fld>
            <a:endParaRPr lang="es-ES"/>
          </a:p>
        </p:txBody>
      </p:sp>
    </p:spTree>
    <p:extLst>
      <p:ext uri="{BB962C8B-B14F-4D97-AF65-F5344CB8AC3E}">
        <p14:creationId xmlns:p14="http://schemas.microsoft.com/office/powerpoint/2010/main" val="77328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DC028-95F7-4E81-861F-B9B8F1E91A12}" type="datetimeFigureOut">
              <a:rPr lang="es-ES" smtClean="0"/>
              <a:t>16/09/2021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48625-606E-444B-93C0-EED76853C65A}" type="slidenum">
              <a:rPr lang="es-ES" smtClean="0"/>
              <a:t>‹Nº›</a:t>
            </a:fld>
            <a:endParaRPr lang="es-ES"/>
          </a:p>
        </p:txBody>
      </p:sp>
    </p:spTree>
    <p:extLst>
      <p:ext uri="{BB962C8B-B14F-4D97-AF65-F5344CB8AC3E}">
        <p14:creationId xmlns:p14="http://schemas.microsoft.com/office/powerpoint/2010/main" val="3593255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63.xml"/><Relationship Id="rId13" Type="http://schemas.openxmlformats.org/officeDocument/2006/relationships/image" Target="../media/image69.emf"/><Relationship Id="rId18" Type="http://schemas.openxmlformats.org/officeDocument/2006/relationships/customXml" Target="../ink/ink68.xml"/><Relationship Id="rId26" Type="http://schemas.openxmlformats.org/officeDocument/2006/relationships/customXml" Target="../ink/ink72.xml"/><Relationship Id="rId3" Type="http://schemas.openxmlformats.org/officeDocument/2006/relationships/image" Target="../media/image64.emf"/><Relationship Id="rId21" Type="http://schemas.openxmlformats.org/officeDocument/2006/relationships/image" Target="../media/image73.emf"/><Relationship Id="rId34" Type="http://schemas.openxmlformats.org/officeDocument/2006/relationships/customXml" Target="../ink/ink76.xml"/><Relationship Id="rId7" Type="http://schemas.openxmlformats.org/officeDocument/2006/relationships/image" Target="../media/image66.emf"/><Relationship Id="rId12" Type="http://schemas.openxmlformats.org/officeDocument/2006/relationships/customXml" Target="../ink/ink65.xml"/><Relationship Id="rId17" Type="http://schemas.openxmlformats.org/officeDocument/2006/relationships/image" Target="../media/image71.emf"/><Relationship Id="rId25" Type="http://schemas.openxmlformats.org/officeDocument/2006/relationships/image" Target="../media/image75.emf"/><Relationship Id="rId33" Type="http://schemas.openxmlformats.org/officeDocument/2006/relationships/image" Target="../media/image79.emf"/><Relationship Id="rId2" Type="http://schemas.openxmlformats.org/officeDocument/2006/relationships/customXml" Target="../ink/ink60.xml"/><Relationship Id="rId16" Type="http://schemas.openxmlformats.org/officeDocument/2006/relationships/customXml" Target="../ink/ink67.xml"/><Relationship Id="rId20" Type="http://schemas.openxmlformats.org/officeDocument/2006/relationships/customXml" Target="../ink/ink69.xml"/><Relationship Id="rId29" Type="http://schemas.openxmlformats.org/officeDocument/2006/relationships/image" Target="../media/image77.emf"/><Relationship Id="rId1" Type="http://schemas.openxmlformats.org/officeDocument/2006/relationships/slideLayout" Target="../slideLayouts/slideLayout2.xml"/><Relationship Id="rId6" Type="http://schemas.openxmlformats.org/officeDocument/2006/relationships/customXml" Target="../ink/ink62.xml"/><Relationship Id="rId11" Type="http://schemas.openxmlformats.org/officeDocument/2006/relationships/image" Target="../media/image68.emf"/><Relationship Id="rId24" Type="http://schemas.openxmlformats.org/officeDocument/2006/relationships/customXml" Target="../ink/ink71.xml"/><Relationship Id="rId32" Type="http://schemas.openxmlformats.org/officeDocument/2006/relationships/customXml" Target="../ink/ink75.xml"/><Relationship Id="rId5" Type="http://schemas.openxmlformats.org/officeDocument/2006/relationships/image" Target="../media/image65.emf"/><Relationship Id="rId15" Type="http://schemas.openxmlformats.org/officeDocument/2006/relationships/image" Target="../media/image70.emf"/><Relationship Id="rId23" Type="http://schemas.openxmlformats.org/officeDocument/2006/relationships/image" Target="../media/image74.emf"/><Relationship Id="rId28" Type="http://schemas.openxmlformats.org/officeDocument/2006/relationships/customXml" Target="../ink/ink73.xml"/><Relationship Id="rId10" Type="http://schemas.openxmlformats.org/officeDocument/2006/relationships/customXml" Target="../ink/ink64.xml"/><Relationship Id="rId19" Type="http://schemas.openxmlformats.org/officeDocument/2006/relationships/image" Target="../media/image72.emf"/><Relationship Id="rId31" Type="http://schemas.openxmlformats.org/officeDocument/2006/relationships/image" Target="../media/image78.emf"/><Relationship Id="rId4" Type="http://schemas.openxmlformats.org/officeDocument/2006/relationships/customXml" Target="../ink/ink61.xml"/><Relationship Id="rId9" Type="http://schemas.openxmlformats.org/officeDocument/2006/relationships/image" Target="../media/image67.emf"/><Relationship Id="rId14" Type="http://schemas.openxmlformats.org/officeDocument/2006/relationships/customXml" Target="../ink/ink66.xml"/><Relationship Id="rId22" Type="http://schemas.openxmlformats.org/officeDocument/2006/relationships/customXml" Target="../ink/ink70.xml"/><Relationship Id="rId27" Type="http://schemas.openxmlformats.org/officeDocument/2006/relationships/image" Target="../media/image76.emf"/><Relationship Id="rId30" Type="http://schemas.openxmlformats.org/officeDocument/2006/relationships/customXml" Target="../ink/ink74.xml"/><Relationship Id="rId35" Type="http://schemas.openxmlformats.org/officeDocument/2006/relationships/image" Target="../media/image80.emf"/></Relationships>
</file>

<file path=ppt/slides/_rels/slide11.xml.rels><?xml version="1.0" encoding="UTF-8" standalone="yes"?>
<Relationships xmlns="http://schemas.openxmlformats.org/package/2006/relationships"><Relationship Id="rId8" Type="http://schemas.openxmlformats.org/officeDocument/2006/relationships/customXml" Target="../ink/ink80.xml"/><Relationship Id="rId13" Type="http://schemas.openxmlformats.org/officeDocument/2006/relationships/image" Target="../media/image86.emf"/><Relationship Id="rId18" Type="http://schemas.openxmlformats.org/officeDocument/2006/relationships/customXml" Target="../ink/ink85.xml"/><Relationship Id="rId26" Type="http://schemas.openxmlformats.org/officeDocument/2006/relationships/customXml" Target="../ink/ink89.xml"/><Relationship Id="rId3" Type="http://schemas.openxmlformats.org/officeDocument/2006/relationships/image" Target="../media/image81.emf"/><Relationship Id="rId21" Type="http://schemas.openxmlformats.org/officeDocument/2006/relationships/image" Target="../media/image90.emf"/><Relationship Id="rId7" Type="http://schemas.openxmlformats.org/officeDocument/2006/relationships/image" Target="../media/image83.emf"/><Relationship Id="rId12" Type="http://schemas.openxmlformats.org/officeDocument/2006/relationships/customXml" Target="../ink/ink82.xml"/><Relationship Id="rId17" Type="http://schemas.openxmlformats.org/officeDocument/2006/relationships/image" Target="../media/image88.emf"/><Relationship Id="rId25" Type="http://schemas.openxmlformats.org/officeDocument/2006/relationships/image" Target="../media/image92.emf"/><Relationship Id="rId33" Type="http://schemas.openxmlformats.org/officeDocument/2006/relationships/image" Target="../media/image95.emf"/><Relationship Id="rId2" Type="http://schemas.openxmlformats.org/officeDocument/2006/relationships/customXml" Target="../ink/ink77.xml"/><Relationship Id="rId16" Type="http://schemas.openxmlformats.org/officeDocument/2006/relationships/customXml" Target="../ink/ink84.xml"/><Relationship Id="rId20" Type="http://schemas.openxmlformats.org/officeDocument/2006/relationships/customXml" Target="../ink/ink86.xml"/><Relationship Id="rId29" Type="http://schemas.openxmlformats.org/officeDocument/2006/relationships/image" Target="../media/image94.emf"/><Relationship Id="rId1" Type="http://schemas.openxmlformats.org/officeDocument/2006/relationships/slideLayout" Target="../slideLayouts/slideLayout2.xml"/><Relationship Id="rId6" Type="http://schemas.openxmlformats.org/officeDocument/2006/relationships/customXml" Target="../ink/ink79.xml"/><Relationship Id="rId11" Type="http://schemas.openxmlformats.org/officeDocument/2006/relationships/image" Target="../media/image85.emf"/><Relationship Id="rId24" Type="http://schemas.openxmlformats.org/officeDocument/2006/relationships/customXml" Target="../ink/ink88.xml"/><Relationship Id="rId32" Type="http://schemas.openxmlformats.org/officeDocument/2006/relationships/customXml" Target="../ink/ink92.xml"/><Relationship Id="rId5" Type="http://schemas.openxmlformats.org/officeDocument/2006/relationships/image" Target="../media/image82.emf"/><Relationship Id="rId15" Type="http://schemas.openxmlformats.org/officeDocument/2006/relationships/image" Target="../media/image87.emf"/><Relationship Id="rId23" Type="http://schemas.openxmlformats.org/officeDocument/2006/relationships/image" Target="../media/image91.emf"/><Relationship Id="rId28" Type="http://schemas.openxmlformats.org/officeDocument/2006/relationships/customXml" Target="../ink/ink90.xml"/><Relationship Id="rId10" Type="http://schemas.openxmlformats.org/officeDocument/2006/relationships/customXml" Target="../ink/ink81.xml"/><Relationship Id="rId19" Type="http://schemas.openxmlformats.org/officeDocument/2006/relationships/image" Target="../media/image89.emf"/><Relationship Id="rId31" Type="http://schemas.openxmlformats.org/officeDocument/2006/relationships/image" Target="../media/image65.emf"/><Relationship Id="rId4" Type="http://schemas.openxmlformats.org/officeDocument/2006/relationships/customXml" Target="../ink/ink78.xml"/><Relationship Id="rId9" Type="http://schemas.openxmlformats.org/officeDocument/2006/relationships/image" Target="../media/image84.emf"/><Relationship Id="rId14" Type="http://schemas.openxmlformats.org/officeDocument/2006/relationships/customXml" Target="../ink/ink83.xml"/><Relationship Id="rId22" Type="http://schemas.openxmlformats.org/officeDocument/2006/relationships/customXml" Target="../ink/ink87.xml"/><Relationship Id="rId27" Type="http://schemas.openxmlformats.org/officeDocument/2006/relationships/image" Target="../media/image93.emf"/><Relationship Id="rId30" Type="http://schemas.openxmlformats.org/officeDocument/2006/relationships/customXml" Target="../ink/ink91.xml"/></Relationships>
</file>

<file path=ppt/slides/_rels/slide12.xml.rels><?xml version="1.0" encoding="UTF-8" standalone="yes"?>
<Relationships xmlns="http://schemas.openxmlformats.org/package/2006/relationships"><Relationship Id="rId8" Type="http://schemas.openxmlformats.org/officeDocument/2006/relationships/customXml" Target="../ink/ink96.xml"/><Relationship Id="rId13" Type="http://schemas.openxmlformats.org/officeDocument/2006/relationships/image" Target="../media/image101.emf"/><Relationship Id="rId18" Type="http://schemas.openxmlformats.org/officeDocument/2006/relationships/customXml" Target="../ink/ink101.xml"/><Relationship Id="rId26" Type="http://schemas.openxmlformats.org/officeDocument/2006/relationships/customXml" Target="../ink/ink105.xml"/><Relationship Id="rId39" Type="http://schemas.openxmlformats.org/officeDocument/2006/relationships/image" Target="../media/image113.emf"/><Relationship Id="rId3" Type="http://schemas.openxmlformats.org/officeDocument/2006/relationships/image" Target="../media/image96.emf"/><Relationship Id="rId21" Type="http://schemas.openxmlformats.org/officeDocument/2006/relationships/image" Target="../media/image105.emf"/><Relationship Id="rId34" Type="http://schemas.openxmlformats.org/officeDocument/2006/relationships/customXml" Target="../ink/ink109.xml"/><Relationship Id="rId42" Type="http://schemas.openxmlformats.org/officeDocument/2006/relationships/customXml" Target="../ink/ink113.xml"/><Relationship Id="rId7" Type="http://schemas.openxmlformats.org/officeDocument/2006/relationships/image" Target="../media/image98.emf"/><Relationship Id="rId12" Type="http://schemas.openxmlformats.org/officeDocument/2006/relationships/customXml" Target="../ink/ink98.xml"/><Relationship Id="rId17" Type="http://schemas.openxmlformats.org/officeDocument/2006/relationships/image" Target="../media/image103.emf"/><Relationship Id="rId25" Type="http://schemas.openxmlformats.org/officeDocument/2006/relationships/image" Target="../media/image107.emf"/><Relationship Id="rId33" Type="http://schemas.openxmlformats.org/officeDocument/2006/relationships/image" Target="../media/image111.emf"/><Relationship Id="rId38" Type="http://schemas.openxmlformats.org/officeDocument/2006/relationships/customXml" Target="../ink/ink111.xml"/><Relationship Id="rId2" Type="http://schemas.openxmlformats.org/officeDocument/2006/relationships/customXml" Target="../ink/ink93.xml"/><Relationship Id="rId16" Type="http://schemas.openxmlformats.org/officeDocument/2006/relationships/customXml" Target="../ink/ink100.xml"/><Relationship Id="rId20" Type="http://schemas.openxmlformats.org/officeDocument/2006/relationships/customXml" Target="../ink/ink102.xml"/><Relationship Id="rId29" Type="http://schemas.openxmlformats.org/officeDocument/2006/relationships/image" Target="../media/image109.emf"/><Relationship Id="rId41" Type="http://schemas.openxmlformats.org/officeDocument/2006/relationships/image" Target="../media/image114.emf"/><Relationship Id="rId1" Type="http://schemas.openxmlformats.org/officeDocument/2006/relationships/slideLayout" Target="../slideLayouts/slideLayout2.xml"/><Relationship Id="rId6" Type="http://schemas.openxmlformats.org/officeDocument/2006/relationships/customXml" Target="../ink/ink95.xml"/><Relationship Id="rId11" Type="http://schemas.openxmlformats.org/officeDocument/2006/relationships/image" Target="../media/image100.emf"/><Relationship Id="rId24" Type="http://schemas.openxmlformats.org/officeDocument/2006/relationships/customXml" Target="../ink/ink104.xml"/><Relationship Id="rId32" Type="http://schemas.openxmlformats.org/officeDocument/2006/relationships/customXml" Target="../ink/ink108.xml"/><Relationship Id="rId37" Type="http://schemas.openxmlformats.org/officeDocument/2006/relationships/image" Target="../media/image112.emf"/><Relationship Id="rId40" Type="http://schemas.openxmlformats.org/officeDocument/2006/relationships/customXml" Target="../ink/ink112.xml"/><Relationship Id="rId45" Type="http://schemas.openxmlformats.org/officeDocument/2006/relationships/image" Target="../media/image116.emf"/><Relationship Id="rId5" Type="http://schemas.openxmlformats.org/officeDocument/2006/relationships/image" Target="../media/image97.emf"/><Relationship Id="rId15" Type="http://schemas.openxmlformats.org/officeDocument/2006/relationships/image" Target="../media/image102.emf"/><Relationship Id="rId23" Type="http://schemas.openxmlformats.org/officeDocument/2006/relationships/image" Target="../media/image106.emf"/><Relationship Id="rId28" Type="http://schemas.openxmlformats.org/officeDocument/2006/relationships/customXml" Target="../ink/ink106.xml"/><Relationship Id="rId36" Type="http://schemas.openxmlformats.org/officeDocument/2006/relationships/customXml" Target="../ink/ink110.xml"/><Relationship Id="rId10" Type="http://schemas.openxmlformats.org/officeDocument/2006/relationships/customXml" Target="../ink/ink97.xml"/><Relationship Id="rId19" Type="http://schemas.openxmlformats.org/officeDocument/2006/relationships/image" Target="../media/image104.emf"/><Relationship Id="rId31" Type="http://schemas.openxmlformats.org/officeDocument/2006/relationships/image" Target="../media/image110.emf"/><Relationship Id="rId44" Type="http://schemas.openxmlformats.org/officeDocument/2006/relationships/customXml" Target="../ink/ink114.xml"/><Relationship Id="rId4" Type="http://schemas.openxmlformats.org/officeDocument/2006/relationships/customXml" Target="../ink/ink94.xml"/><Relationship Id="rId9" Type="http://schemas.openxmlformats.org/officeDocument/2006/relationships/image" Target="../media/image99.emf"/><Relationship Id="rId14" Type="http://schemas.openxmlformats.org/officeDocument/2006/relationships/customXml" Target="../ink/ink99.xml"/><Relationship Id="rId22" Type="http://schemas.openxmlformats.org/officeDocument/2006/relationships/customXml" Target="../ink/ink103.xml"/><Relationship Id="rId27" Type="http://schemas.openxmlformats.org/officeDocument/2006/relationships/image" Target="../media/image108.emf"/><Relationship Id="rId30" Type="http://schemas.openxmlformats.org/officeDocument/2006/relationships/customXml" Target="../ink/ink107.xml"/><Relationship Id="rId35" Type="http://schemas.openxmlformats.org/officeDocument/2006/relationships/image" Target="../media/image65.emf"/><Relationship Id="rId43" Type="http://schemas.openxmlformats.org/officeDocument/2006/relationships/image" Target="../media/image115.emf"/></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1" Type="http://schemas.openxmlformats.org/officeDocument/2006/relationships/image" Target="../media/image27.emf"/><Relationship Id="rId50" Type="http://schemas.openxmlformats.org/officeDocument/2006/relationships/customXml" Target="../ink/ink3.xml"/><Relationship Id="rId55" Type="http://schemas.openxmlformats.org/officeDocument/2006/relationships/image" Target="../media/image29.emf"/><Relationship Id="rId59" Type="http://schemas.openxmlformats.org/officeDocument/2006/relationships/image" Target="../media/image410.emf"/><Relationship Id="rId2" Type="http://schemas.openxmlformats.org/officeDocument/2006/relationships/customXml" Target="../ink/ink1.xml"/><Relationship Id="rId54" Type="http://schemas.openxmlformats.org/officeDocument/2006/relationships/customXml" Target="../ink/ink5.xml"/><Relationship Id="rId1" Type="http://schemas.openxmlformats.org/officeDocument/2006/relationships/slideLayout" Target="../slideLayouts/slideLayout2.xml"/><Relationship Id="rId53" Type="http://schemas.openxmlformats.org/officeDocument/2006/relationships/image" Target="../media/image28.emf"/><Relationship Id="rId58" Type="http://schemas.openxmlformats.org/officeDocument/2006/relationships/customXml" Target="../ink/ink7.xml"/><Relationship Id="rId28" Type="http://schemas.openxmlformats.org/officeDocument/2006/relationships/customXml" Target="../ink/ink2.xml"/><Relationship Id="rId49" Type="http://schemas.openxmlformats.org/officeDocument/2006/relationships/image" Target="../media/image26.emf"/><Relationship Id="rId57" Type="http://schemas.openxmlformats.org/officeDocument/2006/relationships/image" Target="../media/image30.emf"/><Relationship Id="rId52" Type="http://schemas.openxmlformats.org/officeDocument/2006/relationships/customXml" Target="../ink/ink4.xml"/><Relationship Id="rId27" Type="http://schemas.openxmlformats.org/officeDocument/2006/relationships/image" Target="../media/image16.emf"/><Relationship Id="rId56" Type="http://schemas.openxmlformats.org/officeDocument/2006/relationships/customXml" Target="../ink/ink6.xml"/></Relationships>
</file>

<file path=ppt/slides/_rels/slide7.xml.rels><?xml version="1.0" encoding="UTF-8" standalone="yes"?>
<Relationships xmlns="http://schemas.openxmlformats.org/package/2006/relationships"><Relationship Id="rId50" Type="http://schemas.openxmlformats.org/officeDocument/2006/relationships/customXml" Target="../ink/ink10.xml"/><Relationship Id="rId55" Type="http://schemas.openxmlformats.org/officeDocument/2006/relationships/image" Target="../media/image29.emf"/><Relationship Id="rId63" Type="http://schemas.openxmlformats.org/officeDocument/2006/relationships/image" Target="../media/image15.emf"/><Relationship Id="rId68" Type="http://schemas.openxmlformats.org/officeDocument/2006/relationships/customXml" Target="../ink/ink19.xml"/><Relationship Id="rId76" Type="http://schemas.openxmlformats.org/officeDocument/2006/relationships/customXml" Target="../ink/ink23.xml"/><Relationship Id="rId84" Type="http://schemas.openxmlformats.org/officeDocument/2006/relationships/customXml" Target="../ink/ink27.xml"/><Relationship Id="rId89" Type="http://schemas.openxmlformats.org/officeDocument/2006/relationships/image" Target="../media/image34.emf"/><Relationship Id="rId59" Type="http://schemas.openxmlformats.org/officeDocument/2006/relationships/image" Target="../media/image410.emf"/><Relationship Id="rId67" Type="http://schemas.openxmlformats.org/officeDocument/2006/relationships/image" Target="../media/image18.emf"/><Relationship Id="rId71" Type="http://schemas.openxmlformats.org/officeDocument/2006/relationships/image" Target="../media/image20.emf"/><Relationship Id="rId92" Type="http://schemas.openxmlformats.org/officeDocument/2006/relationships/customXml" Target="../ink/ink31.xml"/><Relationship Id="rId2" Type="http://schemas.openxmlformats.org/officeDocument/2006/relationships/customXml" Target="../ink/ink8.xml"/><Relationship Id="rId54" Type="http://schemas.openxmlformats.org/officeDocument/2006/relationships/customXml" Target="../ink/ink12.xml"/><Relationship Id="rId62" Type="http://schemas.openxmlformats.org/officeDocument/2006/relationships/customXml" Target="../ink/ink16.xml"/><Relationship Id="rId70" Type="http://schemas.openxmlformats.org/officeDocument/2006/relationships/customXml" Target="../ink/ink20.xml"/><Relationship Id="rId75" Type="http://schemas.openxmlformats.org/officeDocument/2006/relationships/image" Target="../media/image22.emf"/><Relationship Id="rId83" Type="http://schemas.openxmlformats.org/officeDocument/2006/relationships/image" Target="../media/image31.emf"/><Relationship Id="rId88" Type="http://schemas.openxmlformats.org/officeDocument/2006/relationships/customXml" Target="../ink/ink29.xml"/><Relationship Id="rId91" Type="http://schemas.openxmlformats.org/officeDocument/2006/relationships/image" Target="../media/image35.emf"/><Relationship Id="rId1" Type="http://schemas.openxmlformats.org/officeDocument/2006/relationships/slideLayout" Target="../slideLayouts/slideLayout2.xml"/><Relationship Id="rId53" Type="http://schemas.openxmlformats.org/officeDocument/2006/relationships/image" Target="../media/image28.emf"/><Relationship Id="rId58" Type="http://schemas.openxmlformats.org/officeDocument/2006/relationships/customXml" Target="../ink/ink14.xml"/><Relationship Id="rId66" Type="http://schemas.openxmlformats.org/officeDocument/2006/relationships/customXml" Target="../ink/ink18.xml"/><Relationship Id="rId74" Type="http://schemas.openxmlformats.org/officeDocument/2006/relationships/customXml" Target="../ink/ink22.xml"/><Relationship Id="rId79" Type="http://schemas.openxmlformats.org/officeDocument/2006/relationships/image" Target="../media/image24.emf"/><Relationship Id="rId87" Type="http://schemas.openxmlformats.org/officeDocument/2006/relationships/image" Target="../media/image33.emf"/><Relationship Id="rId28" Type="http://schemas.openxmlformats.org/officeDocument/2006/relationships/customXml" Target="../ink/ink9.xml"/><Relationship Id="rId49" Type="http://schemas.openxmlformats.org/officeDocument/2006/relationships/image" Target="../media/image26.emf"/><Relationship Id="rId57" Type="http://schemas.openxmlformats.org/officeDocument/2006/relationships/image" Target="../media/image30.emf"/><Relationship Id="rId61" Type="http://schemas.openxmlformats.org/officeDocument/2006/relationships/image" Target="../media/image14.emf"/><Relationship Id="rId82" Type="http://schemas.openxmlformats.org/officeDocument/2006/relationships/customXml" Target="../ink/ink26.xml"/><Relationship Id="rId90" Type="http://schemas.openxmlformats.org/officeDocument/2006/relationships/customXml" Target="../ink/ink30.xml"/><Relationship Id="rId52" Type="http://schemas.openxmlformats.org/officeDocument/2006/relationships/customXml" Target="../ink/ink11.xml"/><Relationship Id="rId60" Type="http://schemas.openxmlformats.org/officeDocument/2006/relationships/customXml" Target="../ink/ink15.xml"/><Relationship Id="rId65" Type="http://schemas.openxmlformats.org/officeDocument/2006/relationships/image" Target="../media/image17.emf"/><Relationship Id="rId73" Type="http://schemas.openxmlformats.org/officeDocument/2006/relationships/image" Target="../media/image21.emf"/><Relationship Id="rId78" Type="http://schemas.openxmlformats.org/officeDocument/2006/relationships/customXml" Target="../ink/ink24.xml"/><Relationship Id="rId81" Type="http://schemas.openxmlformats.org/officeDocument/2006/relationships/image" Target="../media/image25.emf"/><Relationship Id="rId86" Type="http://schemas.openxmlformats.org/officeDocument/2006/relationships/customXml" Target="../ink/ink28.xml"/><Relationship Id="rId27" Type="http://schemas.openxmlformats.org/officeDocument/2006/relationships/image" Target="../media/image16.emf"/><Relationship Id="rId56" Type="http://schemas.openxmlformats.org/officeDocument/2006/relationships/customXml" Target="../ink/ink13.xml"/><Relationship Id="rId64" Type="http://schemas.openxmlformats.org/officeDocument/2006/relationships/customXml" Target="../ink/ink17.xml"/><Relationship Id="rId69" Type="http://schemas.openxmlformats.org/officeDocument/2006/relationships/image" Target="../media/image19.emf"/><Relationship Id="rId77" Type="http://schemas.openxmlformats.org/officeDocument/2006/relationships/image" Target="../media/image23.emf"/><Relationship Id="rId51" Type="http://schemas.openxmlformats.org/officeDocument/2006/relationships/image" Target="../media/image27.emf"/><Relationship Id="rId72" Type="http://schemas.openxmlformats.org/officeDocument/2006/relationships/customXml" Target="../ink/ink21.xml"/><Relationship Id="rId80" Type="http://schemas.openxmlformats.org/officeDocument/2006/relationships/customXml" Target="../ink/ink25.xml"/><Relationship Id="rId85" Type="http://schemas.openxmlformats.org/officeDocument/2006/relationships/image" Target="../media/image32.emf"/><Relationship Id="rId93" Type="http://schemas.openxmlformats.org/officeDocument/2006/relationships/image" Target="../media/image36.emf"/></Relationships>
</file>

<file path=ppt/slides/_rels/slide8.xml.rels><?xml version="1.0" encoding="UTF-8" standalone="yes"?>
<Relationships xmlns="http://schemas.openxmlformats.org/package/2006/relationships"><Relationship Id="rId8" Type="http://schemas.openxmlformats.org/officeDocument/2006/relationships/customXml" Target="../ink/ink35.xml"/><Relationship Id="rId13" Type="http://schemas.openxmlformats.org/officeDocument/2006/relationships/image" Target="../media/image42.emf"/><Relationship Id="rId18" Type="http://schemas.openxmlformats.org/officeDocument/2006/relationships/customXml" Target="../ink/ink40.xml"/><Relationship Id="rId26" Type="http://schemas.openxmlformats.org/officeDocument/2006/relationships/customXml" Target="../ink/ink44.xml"/><Relationship Id="rId3" Type="http://schemas.openxmlformats.org/officeDocument/2006/relationships/image" Target="../media/image37.emf"/><Relationship Id="rId21" Type="http://schemas.openxmlformats.org/officeDocument/2006/relationships/image" Target="../media/image46.emf"/><Relationship Id="rId7" Type="http://schemas.openxmlformats.org/officeDocument/2006/relationships/image" Target="../media/image39.emf"/><Relationship Id="rId12" Type="http://schemas.openxmlformats.org/officeDocument/2006/relationships/customXml" Target="../ink/ink37.xml"/><Relationship Id="rId17" Type="http://schemas.openxmlformats.org/officeDocument/2006/relationships/image" Target="../media/image44.emf"/><Relationship Id="rId25" Type="http://schemas.openxmlformats.org/officeDocument/2006/relationships/image" Target="../media/image48.emf"/><Relationship Id="rId2" Type="http://schemas.openxmlformats.org/officeDocument/2006/relationships/customXml" Target="../ink/ink32.xml"/><Relationship Id="rId16" Type="http://schemas.openxmlformats.org/officeDocument/2006/relationships/customXml" Target="../ink/ink39.xml"/><Relationship Id="rId20" Type="http://schemas.openxmlformats.org/officeDocument/2006/relationships/customXml" Target="../ink/ink41.xml"/><Relationship Id="rId29"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customXml" Target="../ink/ink34.xml"/><Relationship Id="rId11" Type="http://schemas.openxmlformats.org/officeDocument/2006/relationships/image" Target="../media/image41.emf"/><Relationship Id="rId24" Type="http://schemas.openxmlformats.org/officeDocument/2006/relationships/customXml" Target="../ink/ink43.xml"/><Relationship Id="rId5" Type="http://schemas.openxmlformats.org/officeDocument/2006/relationships/image" Target="../media/image38.emf"/><Relationship Id="rId15" Type="http://schemas.openxmlformats.org/officeDocument/2006/relationships/image" Target="../media/image43.emf"/><Relationship Id="rId23" Type="http://schemas.openxmlformats.org/officeDocument/2006/relationships/image" Target="../media/image47.emf"/><Relationship Id="rId28" Type="http://schemas.openxmlformats.org/officeDocument/2006/relationships/customXml" Target="../ink/ink45.xml"/><Relationship Id="rId10" Type="http://schemas.openxmlformats.org/officeDocument/2006/relationships/customXml" Target="../ink/ink36.xml"/><Relationship Id="rId19" Type="http://schemas.openxmlformats.org/officeDocument/2006/relationships/image" Target="../media/image45.emf"/><Relationship Id="rId31" Type="http://schemas.openxmlformats.org/officeDocument/2006/relationships/image" Target="../media/image51.emf"/><Relationship Id="rId4" Type="http://schemas.openxmlformats.org/officeDocument/2006/relationships/customXml" Target="../ink/ink33.xml"/><Relationship Id="rId9" Type="http://schemas.openxmlformats.org/officeDocument/2006/relationships/image" Target="../media/image40.emf"/><Relationship Id="rId14" Type="http://schemas.openxmlformats.org/officeDocument/2006/relationships/customXml" Target="../ink/ink38.xml"/><Relationship Id="rId22" Type="http://schemas.openxmlformats.org/officeDocument/2006/relationships/customXml" Target="../ink/ink42.xml"/><Relationship Id="rId27" Type="http://schemas.openxmlformats.org/officeDocument/2006/relationships/image" Target="../media/image49.emf"/><Relationship Id="rId30" Type="http://schemas.openxmlformats.org/officeDocument/2006/relationships/customXml" Target="../ink/ink46.xml"/></Relationships>
</file>

<file path=ppt/slides/_rels/slide9.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56.emf"/><Relationship Id="rId18" Type="http://schemas.openxmlformats.org/officeDocument/2006/relationships/customXml" Target="../ink/ink55.xml"/><Relationship Id="rId26" Type="http://schemas.openxmlformats.org/officeDocument/2006/relationships/customXml" Target="../ink/ink59.xml"/><Relationship Id="rId3" Type="http://schemas.openxmlformats.org/officeDocument/2006/relationships/image" Target="../media/image52.emf"/><Relationship Id="rId21" Type="http://schemas.openxmlformats.org/officeDocument/2006/relationships/image" Target="../media/image60.emf"/><Relationship Id="rId7" Type="http://schemas.openxmlformats.org/officeDocument/2006/relationships/image" Target="../media/image53.emf"/><Relationship Id="rId12" Type="http://schemas.openxmlformats.org/officeDocument/2006/relationships/customXml" Target="../ink/ink52.xml"/><Relationship Id="rId17" Type="http://schemas.openxmlformats.org/officeDocument/2006/relationships/image" Target="../media/image58.emf"/><Relationship Id="rId25" Type="http://schemas.openxmlformats.org/officeDocument/2006/relationships/image" Target="../media/image62.emf"/><Relationship Id="rId2" Type="http://schemas.openxmlformats.org/officeDocument/2006/relationships/customXml" Target="../ink/ink47.xml"/><Relationship Id="rId16" Type="http://schemas.openxmlformats.org/officeDocument/2006/relationships/customXml" Target="../ink/ink54.xml"/><Relationship Id="rId20" Type="http://schemas.openxmlformats.org/officeDocument/2006/relationships/customXml" Target="../ink/ink56.xml"/><Relationship Id="rId1" Type="http://schemas.openxmlformats.org/officeDocument/2006/relationships/slideLayout" Target="../slideLayouts/slideLayout2.xml"/><Relationship Id="rId6" Type="http://schemas.openxmlformats.org/officeDocument/2006/relationships/customXml" Target="../ink/ink49.xml"/><Relationship Id="rId11" Type="http://schemas.openxmlformats.org/officeDocument/2006/relationships/image" Target="../media/image55.emf"/><Relationship Id="rId24" Type="http://schemas.openxmlformats.org/officeDocument/2006/relationships/customXml" Target="../ink/ink58.xml"/><Relationship Id="rId5" Type="http://schemas.openxmlformats.org/officeDocument/2006/relationships/image" Target="../media/image49.emf"/><Relationship Id="rId15" Type="http://schemas.openxmlformats.org/officeDocument/2006/relationships/image" Target="../media/image57.emf"/><Relationship Id="rId23" Type="http://schemas.openxmlformats.org/officeDocument/2006/relationships/image" Target="../media/image61.emf"/><Relationship Id="rId10" Type="http://schemas.openxmlformats.org/officeDocument/2006/relationships/customXml" Target="../ink/ink51.xml"/><Relationship Id="rId19" Type="http://schemas.openxmlformats.org/officeDocument/2006/relationships/image" Target="../media/image59.emf"/><Relationship Id="rId4" Type="http://schemas.openxmlformats.org/officeDocument/2006/relationships/customXml" Target="../ink/ink48.xml"/><Relationship Id="rId9" Type="http://schemas.openxmlformats.org/officeDocument/2006/relationships/image" Target="../media/image54.emf"/><Relationship Id="rId14" Type="http://schemas.openxmlformats.org/officeDocument/2006/relationships/customXml" Target="../ink/ink53.xml"/><Relationship Id="rId22" Type="http://schemas.openxmlformats.org/officeDocument/2006/relationships/customXml" Target="../ink/ink57.xml"/><Relationship Id="rId27" Type="http://schemas.openxmlformats.org/officeDocument/2006/relationships/image" Target="../media/image6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27200" y="1909763"/>
            <a:ext cx="9144000" cy="2387600"/>
          </a:xfrm>
        </p:spPr>
        <p:txBody>
          <a:bodyPr/>
          <a:lstStyle/>
          <a:p>
            <a:r>
              <a:rPr lang="es-ES" dirty="0" smtClean="0"/>
              <a:t>EJERCICIO CPM-REDUCCIÓN TIEMPOS VS COSTOS</a:t>
            </a:r>
            <a:endParaRPr lang="es-ES" dirty="0"/>
          </a:p>
        </p:txBody>
      </p:sp>
    </p:spTree>
    <p:extLst>
      <p:ext uri="{BB962C8B-B14F-4D97-AF65-F5344CB8AC3E}">
        <p14:creationId xmlns:p14="http://schemas.microsoft.com/office/powerpoint/2010/main" val="2159516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Elipse 157"/>
          <p:cNvSpPr/>
          <p:nvPr/>
        </p:nvSpPr>
        <p:spPr>
          <a:xfrm>
            <a:off x="1709280" y="3607920"/>
            <a:ext cx="462240" cy="4622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1" name="Elipse 160"/>
          <p:cNvSpPr/>
          <p:nvPr/>
        </p:nvSpPr>
        <p:spPr>
          <a:xfrm>
            <a:off x="4731480" y="3762000"/>
            <a:ext cx="426600" cy="4266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4" name="Elipse 163"/>
          <p:cNvSpPr/>
          <p:nvPr/>
        </p:nvSpPr>
        <p:spPr>
          <a:xfrm>
            <a:off x="7310520" y="3727440"/>
            <a:ext cx="449640" cy="4500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7" name="Elipse 166"/>
          <p:cNvSpPr/>
          <p:nvPr/>
        </p:nvSpPr>
        <p:spPr>
          <a:xfrm>
            <a:off x="9252000" y="3702600"/>
            <a:ext cx="453960" cy="45396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0" name="Elipse 169"/>
          <p:cNvSpPr/>
          <p:nvPr/>
        </p:nvSpPr>
        <p:spPr>
          <a:xfrm>
            <a:off x="5994720" y="2000520"/>
            <a:ext cx="461880" cy="4618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3" name="Elipse 172"/>
          <p:cNvSpPr/>
          <p:nvPr/>
        </p:nvSpPr>
        <p:spPr>
          <a:xfrm>
            <a:off x="8305200" y="2068560"/>
            <a:ext cx="419400" cy="4194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6" name="Elipse 175"/>
          <p:cNvSpPr/>
          <p:nvPr/>
        </p:nvSpPr>
        <p:spPr>
          <a:xfrm>
            <a:off x="3471840" y="5360760"/>
            <a:ext cx="447480" cy="4474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9" name="Elipse 178"/>
          <p:cNvSpPr/>
          <p:nvPr/>
        </p:nvSpPr>
        <p:spPr>
          <a:xfrm>
            <a:off x="7292880" y="5436360"/>
            <a:ext cx="494640" cy="4946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cxnSp>
        <p:nvCxnSpPr>
          <p:cNvPr id="182" name="Conector recto 181"/>
          <p:cNvCxnSpPr>
            <a:endCxn id="161" idx="2"/>
          </p:cNvCxnSpPr>
          <p:nvPr/>
        </p:nvCxnSpPr>
        <p:spPr>
          <a:xfrm>
            <a:off x="2168280" y="3975300"/>
            <a:ext cx="2563200" cy="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a:stCxn id="161" idx="6"/>
            <a:endCxn id="164" idx="2"/>
          </p:cNvCxnSpPr>
          <p:nvPr/>
        </p:nvCxnSpPr>
        <p:spPr>
          <a:xfrm flipV="1">
            <a:off x="5158080" y="3952440"/>
            <a:ext cx="2152440" cy="2286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Conector recto 187"/>
          <p:cNvCxnSpPr>
            <a:stCxn id="164" idx="6"/>
            <a:endCxn id="167" idx="2"/>
          </p:cNvCxnSpPr>
          <p:nvPr/>
        </p:nvCxnSpPr>
        <p:spPr>
          <a:xfrm flipV="1">
            <a:off x="7760160" y="3929580"/>
            <a:ext cx="1491840" cy="2286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ector recto 190"/>
          <p:cNvCxnSpPr>
            <a:stCxn id="161" idx="7"/>
          </p:cNvCxnSpPr>
          <p:nvPr/>
        </p:nvCxnSpPr>
        <p:spPr>
          <a:xfrm flipV="1">
            <a:off x="5095606" y="2462040"/>
            <a:ext cx="1126995" cy="1362434"/>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Conector recto 193"/>
          <p:cNvCxnSpPr>
            <a:stCxn id="170" idx="6"/>
            <a:endCxn id="173" idx="2"/>
          </p:cNvCxnSpPr>
          <p:nvPr/>
        </p:nvCxnSpPr>
        <p:spPr>
          <a:xfrm>
            <a:off x="6456600" y="2231460"/>
            <a:ext cx="1848600" cy="4680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Conector recto 196"/>
          <p:cNvCxnSpPr>
            <a:stCxn id="158" idx="5"/>
            <a:endCxn id="176" idx="0"/>
          </p:cNvCxnSpPr>
          <p:nvPr/>
        </p:nvCxnSpPr>
        <p:spPr>
          <a:xfrm>
            <a:off x="2103827" y="4002467"/>
            <a:ext cx="1591753" cy="1358293"/>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Conector recto de flecha 199"/>
          <p:cNvCxnSpPr>
            <a:stCxn id="176" idx="6"/>
            <a:endCxn id="179" idx="2"/>
          </p:cNvCxnSpPr>
          <p:nvPr/>
        </p:nvCxnSpPr>
        <p:spPr>
          <a:xfrm>
            <a:off x="3919320" y="5584500"/>
            <a:ext cx="3373560" cy="9918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Conector recto 202"/>
          <p:cNvCxnSpPr>
            <a:stCxn id="179" idx="7"/>
            <a:endCxn id="167" idx="4"/>
          </p:cNvCxnSpPr>
          <p:nvPr/>
        </p:nvCxnSpPr>
        <p:spPr>
          <a:xfrm flipV="1">
            <a:off x="7715082" y="4156560"/>
            <a:ext cx="1763898" cy="1352238"/>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3" name="Entrada de lápiz 12"/>
              <p14:cNvContentPartPr/>
              <p14:nvPr/>
            </p14:nvContentPartPr>
            <p14:xfrm>
              <a:off x="392080" y="66864"/>
              <a:ext cx="11499920" cy="522360"/>
            </p14:xfrm>
          </p:contentPart>
        </mc:Choice>
        <mc:Fallback xmlns="">
          <p:pic>
            <p:nvPicPr>
              <p:cNvPr id="13" name="Entrada de lápiz 12"/>
              <p:cNvPicPr/>
              <p:nvPr/>
            </p:nvPicPr>
            <p:blipFill>
              <a:blip r:embed="rId3"/>
              <a:stretch>
                <a:fillRect/>
              </a:stretch>
            </p:blipFill>
            <p:spPr>
              <a:xfrm>
                <a:off x="381280" y="60744"/>
                <a:ext cx="11519360" cy="5367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 name="Entrada de lápiz 13"/>
              <p14:cNvContentPartPr/>
              <p14:nvPr/>
            </p14:nvContentPartPr>
            <p14:xfrm>
              <a:off x="-310280" y="1719984"/>
              <a:ext cx="21320" cy="9636"/>
            </p14:xfrm>
          </p:contentPart>
        </mc:Choice>
        <mc:Fallback xmlns="">
          <p:pic>
            <p:nvPicPr>
              <p:cNvPr id="14" name="Entrada de lápiz 13"/>
              <p:cNvPicPr/>
              <p:nvPr/>
            </p:nvPicPr>
            <p:blipFill>
              <a:blip r:embed="rId5"/>
              <a:stretch>
                <a:fillRect/>
              </a:stretch>
            </p:blipFill>
            <p:spPr>
              <a:xfrm>
                <a:off x="-312448" y="1717843"/>
                <a:ext cx="25656" cy="1391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 name="Entrada de lápiz 132"/>
              <p14:cNvContentPartPr/>
              <p14:nvPr/>
            </p14:nvContentPartPr>
            <p14:xfrm>
              <a:off x="5817000" y="2019144"/>
              <a:ext cx="4088160" cy="964800"/>
            </p14:xfrm>
          </p:contentPart>
        </mc:Choice>
        <mc:Fallback xmlns="">
          <p:pic>
            <p:nvPicPr>
              <p:cNvPr id="133" name="Entrada de lápiz 132"/>
              <p:cNvPicPr/>
              <p:nvPr/>
            </p:nvPicPr>
            <p:blipFill>
              <a:blip r:embed="rId7"/>
              <a:stretch>
                <a:fillRect/>
              </a:stretch>
            </p:blipFill>
            <p:spPr>
              <a:xfrm>
                <a:off x="5806920" y="2009784"/>
                <a:ext cx="4108320" cy="984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5" name="Entrada de lápiz 154"/>
              <p14:cNvContentPartPr/>
              <p14:nvPr/>
            </p14:nvContentPartPr>
            <p14:xfrm>
              <a:off x="1636600" y="2890344"/>
              <a:ext cx="922320" cy="666360"/>
            </p14:xfrm>
          </p:contentPart>
        </mc:Choice>
        <mc:Fallback xmlns="">
          <p:pic>
            <p:nvPicPr>
              <p:cNvPr id="155" name="Entrada de lápiz 154"/>
              <p:cNvPicPr/>
              <p:nvPr/>
            </p:nvPicPr>
            <p:blipFill>
              <a:blip r:embed="rId9"/>
              <a:stretch>
                <a:fillRect/>
              </a:stretch>
            </p:blipFill>
            <p:spPr>
              <a:xfrm>
                <a:off x="1626520" y="2883504"/>
                <a:ext cx="94320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6" name="Entrada de lápiz 205"/>
              <p14:cNvContentPartPr/>
              <p14:nvPr/>
            </p14:nvContentPartPr>
            <p14:xfrm>
              <a:off x="5001240" y="3476340"/>
              <a:ext cx="121320" cy="261084"/>
            </p14:xfrm>
          </p:contentPart>
        </mc:Choice>
        <mc:Fallback xmlns="">
          <p:pic>
            <p:nvPicPr>
              <p:cNvPr id="206" name="Entrada de lápiz 205"/>
              <p:cNvPicPr/>
              <p:nvPr/>
            </p:nvPicPr>
            <p:blipFill>
              <a:blip r:embed="rId11"/>
              <a:stretch>
                <a:fillRect/>
              </a:stretch>
            </p:blipFill>
            <p:spPr>
              <a:xfrm>
                <a:off x="4991160" y="3473099"/>
                <a:ext cx="141480" cy="274048"/>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1" name="Entrada de lápiz 220"/>
              <p14:cNvContentPartPr/>
              <p14:nvPr/>
            </p14:nvContentPartPr>
            <p14:xfrm>
              <a:off x="8777640" y="1607304"/>
              <a:ext cx="1133280" cy="421200"/>
            </p14:xfrm>
          </p:contentPart>
        </mc:Choice>
        <mc:Fallback xmlns="">
          <p:pic>
            <p:nvPicPr>
              <p:cNvPr id="221" name="Entrada de lápiz 220"/>
              <p:cNvPicPr/>
              <p:nvPr/>
            </p:nvPicPr>
            <p:blipFill>
              <a:blip r:embed="rId13"/>
              <a:stretch>
                <a:fillRect/>
              </a:stretch>
            </p:blipFill>
            <p:spPr>
              <a:xfrm>
                <a:off x="8767920" y="1598664"/>
                <a:ext cx="115344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9" name="Entrada de lápiz 228"/>
              <p14:cNvContentPartPr/>
              <p14:nvPr/>
            </p14:nvContentPartPr>
            <p14:xfrm>
              <a:off x="8660640" y="2514144"/>
              <a:ext cx="982000" cy="1263960"/>
            </p14:xfrm>
          </p:contentPart>
        </mc:Choice>
        <mc:Fallback xmlns="">
          <p:pic>
            <p:nvPicPr>
              <p:cNvPr id="229" name="Entrada de lápiz 228"/>
              <p:cNvPicPr/>
              <p:nvPr/>
            </p:nvPicPr>
            <p:blipFill>
              <a:blip r:embed="rId15"/>
              <a:stretch>
                <a:fillRect/>
              </a:stretch>
            </p:blipFill>
            <p:spPr>
              <a:xfrm>
                <a:off x="8655960" y="2506224"/>
                <a:ext cx="996039" cy="1275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2" name="Entrada de lápiz 241"/>
              <p14:cNvContentPartPr/>
              <p14:nvPr/>
            </p14:nvContentPartPr>
            <p14:xfrm>
              <a:off x="3593920" y="5182824"/>
              <a:ext cx="299960" cy="513720"/>
            </p14:xfrm>
          </p:contentPart>
        </mc:Choice>
        <mc:Fallback xmlns="">
          <p:pic>
            <p:nvPicPr>
              <p:cNvPr id="242" name="Entrada de lápiz 241"/>
              <p:cNvPicPr/>
              <p:nvPr/>
            </p:nvPicPr>
            <p:blipFill>
              <a:blip r:embed="rId17"/>
              <a:stretch>
                <a:fillRect/>
              </a:stretch>
            </p:blipFill>
            <p:spPr>
              <a:xfrm>
                <a:off x="3585638" y="5175984"/>
                <a:ext cx="317965"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3" name="Entrada de lápiz 242"/>
              <p14:cNvContentPartPr/>
              <p14:nvPr/>
            </p14:nvContentPartPr>
            <p14:xfrm>
              <a:off x="3990640" y="5644344"/>
              <a:ext cx="1034000" cy="599040"/>
            </p14:xfrm>
          </p:contentPart>
        </mc:Choice>
        <mc:Fallback xmlns="">
          <p:pic>
            <p:nvPicPr>
              <p:cNvPr id="243" name="Entrada de lápiz 242"/>
              <p:cNvPicPr/>
              <p:nvPr/>
            </p:nvPicPr>
            <p:blipFill>
              <a:blip r:embed="rId19"/>
              <a:stretch>
                <a:fillRect/>
              </a:stretch>
            </p:blipFill>
            <p:spPr>
              <a:xfrm>
                <a:off x="3980919" y="5634624"/>
                <a:ext cx="1050201" cy="61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86" name="Entrada de lápiz 285"/>
              <p14:cNvContentPartPr/>
              <p14:nvPr/>
            </p14:nvContentPartPr>
            <p14:xfrm>
              <a:off x="9800400" y="391224"/>
              <a:ext cx="1959120" cy="1198440"/>
            </p14:xfrm>
          </p:contentPart>
        </mc:Choice>
        <mc:Fallback xmlns="">
          <p:pic>
            <p:nvPicPr>
              <p:cNvPr id="286" name="Entrada de lápiz 285"/>
              <p:cNvPicPr/>
              <p:nvPr/>
            </p:nvPicPr>
            <p:blipFill>
              <a:blip r:embed="rId21"/>
              <a:stretch>
                <a:fillRect/>
              </a:stretch>
            </p:blipFill>
            <p:spPr>
              <a:xfrm>
                <a:off x="9795720" y="380784"/>
                <a:ext cx="1975680" cy="122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1" name="Entrada de lápiz 290"/>
              <p14:cNvContentPartPr/>
              <p14:nvPr/>
            </p14:nvContentPartPr>
            <p14:xfrm>
              <a:off x="10226640" y="614784"/>
              <a:ext cx="1067760" cy="764280"/>
            </p14:xfrm>
          </p:contentPart>
        </mc:Choice>
        <mc:Fallback xmlns="">
          <p:pic>
            <p:nvPicPr>
              <p:cNvPr id="291" name="Entrada de lápiz 290"/>
              <p:cNvPicPr/>
              <p:nvPr/>
            </p:nvPicPr>
            <p:blipFill>
              <a:blip r:embed="rId23"/>
              <a:stretch>
                <a:fillRect/>
              </a:stretch>
            </p:blipFill>
            <p:spPr>
              <a:xfrm>
                <a:off x="10217280" y="606504"/>
                <a:ext cx="1086480" cy="781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5" name="Entrada de lápiz 334"/>
              <p14:cNvContentPartPr/>
              <p14:nvPr/>
            </p14:nvContentPartPr>
            <p14:xfrm>
              <a:off x="163840" y="3559224"/>
              <a:ext cx="1949400" cy="596880"/>
            </p14:xfrm>
          </p:contentPart>
        </mc:Choice>
        <mc:Fallback xmlns="">
          <p:pic>
            <p:nvPicPr>
              <p:cNvPr id="335" name="Entrada de lápiz 334"/>
              <p:cNvPicPr/>
              <p:nvPr/>
            </p:nvPicPr>
            <p:blipFill>
              <a:blip r:embed="rId25"/>
              <a:stretch>
                <a:fillRect/>
              </a:stretch>
            </p:blipFill>
            <p:spPr>
              <a:xfrm>
                <a:off x="155560" y="3548784"/>
                <a:ext cx="196452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8" name="Entrada de lápiz 337"/>
              <p14:cNvContentPartPr/>
              <p14:nvPr/>
            </p14:nvContentPartPr>
            <p14:xfrm>
              <a:off x="7142880" y="5394864"/>
              <a:ext cx="1654920" cy="774720"/>
            </p14:xfrm>
          </p:contentPart>
        </mc:Choice>
        <mc:Fallback xmlns="">
          <p:pic>
            <p:nvPicPr>
              <p:cNvPr id="338" name="Entrada de lápiz 337"/>
              <p:cNvPicPr/>
              <p:nvPr/>
            </p:nvPicPr>
            <p:blipFill>
              <a:blip r:embed="rId27"/>
              <a:stretch>
                <a:fillRect/>
              </a:stretch>
            </p:blipFill>
            <p:spPr>
              <a:xfrm>
                <a:off x="7132800" y="5384424"/>
                <a:ext cx="1675800" cy="795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7" name="Entrada de lápiz 356"/>
              <p14:cNvContentPartPr/>
              <p14:nvPr/>
            </p14:nvContentPartPr>
            <p14:xfrm>
              <a:off x="9738760" y="3472104"/>
              <a:ext cx="945000" cy="375840"/>
            </p14:xfrm>
          </p:contentPart>
        </mc:Choice>
        <mc:Fallback xmlns="">
          <p:pic>
            <p:nvPicPr>
              <p:cNvPr id="357" name="Entrada de lápiz 356"/>
              <p:cNvPicPr/>
              <p:nvPr/>
            </p:nvPicPr>
            <p:blipFill>
              <a:blip r:embed="rId29"/>
              <a:stretch>
                <a:fillRect/>
              </a:stretch>
            </p:blipFill>
            <p:spPr>
              <a:xfrm>
                <a:off x="9729040" y="3466344"/>
                <a:ext cx="96228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61" name="Entrada de lápiz 360"/>
              <p14:cNvContentPartPr/>
              <p14:nvPr/>
            </p14:nvContentPartPr>
            <p14:xfrm>
              <a:off x="4773280" y="3564984"/>
              <a:ext cx="6696000" cy="1211400"/>
            </p14:xfrm>
          </p:contentPart>
        </mc:Choice>
        <mc:Fallback xmlns="">
          <p:pic>
            <p:nvPicPr>
              <p:cNvPr id="361" name="Entrada de lápiz 360"/>
              <p:cNvPicPr/>
              <p:nvPr/>
            </p:nvPicPr>
            <p:blipFill>
              <a:blip r:embed="rId31"/>
              <a:stretch>
                <a:fillRect/>
              </a:stretch>
            </p:blipFill>
            <p:spPr>
              <a:xfrm>
                <a:off x="4764640" y="3554904"/>
                <a:ext cx="6714720" cy="1231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7" name="Entrada de lápiz 406"/>
              <p14:cNvContentPartPr/>
              <p14:nvPr/>
            </p14:nvContentPartPr>
            <p14:xfrm>
              <a:off x="2833600" y="784344"/>
              <a:ext cx="3109760" cy="622080"/>
            </p14:xfrm>
          </p:contentPart>
        </mc:Choice>
        <mc:Fallback xmlns="">
          <p:pic>
            <p:nvPicPr>
              <p:cNvPr id="407" name="Entrada de lápiz 406"/>
              <p:cNvPicPr/>
              <p:nvPr/>
            </p:nvPicPr>
            <p:blipFill>
              <a:blip r:embed="rId33"/>
              <a:stretch>
                <a:fillRect/>
              </a:stretch>
            </p:blipFill>
            <p:spPr>
              <a:xfrm>
                <a:off x="2824960" y="773544"/>
                <a:ext cx="3129921"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1" name="Entrada de lápiz 420"/>
              <p14:cNvContentPartPr/>
              <p14:nvPr/>
            </p14:nvContentPartPr>
            <p14:xfrm>
              <a:off x="331960" y="812784"/>
              <a:ext cx="2802680" cy="311400"/>
            </p14:xfrm>
          </p:contentPart>
        </mc:Choice>
        <mc:Fallback xmlns="">
          <p:pic>
            <p:nvPicPr>
              <p:cNvPr id="421" name="Entrada de lápiz 420"/>
              <p:cNvPicPr/>
              <p:nvPr/>
            </p:nvPicPr>
            <p:blipFill>
              <a:blip r:embed="rId35"/>
              <a:stretch>
                <a:fillRect/>
              </a:stretch>
            </p:blipFill>
            <p:spPr>
              <a:xfrm>
                <a:off x="322240" y="803784"/>
                <a:ext cx="2822841" cy="330120"/>
              </a:xfrm>
              <a:prstGeom prst="rect">
                <a:avLst/>
              </a:prstGeom>
            </p:spPr>
          </p:pic>
        </mc:Fallback>
      </mc:AlternateContent>
    </p:spTree>
    <p:extLst>
      <p:ext uri="{BB962C8B-B14F-4D97-AF65-F5344CB8AC3E}">
        <p14:creationId xmlns:p14="http://schemas.microsoft.com/office/powerpoint/2010/main" val="2169839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Elipse 157"/>
          <p:cNvSpPr/>
          <p:nvPr/>
        </p:nvSpPr>
        <p:spPr>
          <a:xfrm>
            <a:off x="1709280" y="3607920"/>
            <a:ext cx="462240" cy="4622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1" name="Elipse 160"/>
          <p:cNvSpPr/>
          <p:nvPr/>
        </p:nvSpPr>
        <p:spPr>
          <a:xfrm>
            <a:off x="4731480" y="3762000"/>
            <a:ext cx="426600" cy="4266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4" name="Elipse 163"/>
          <p:cNvSpPr/>
          <p:nvPr/>
        </p:nvSpPr>
        <p:spPr>
          <a:xfrm>
            <a:off x="7310520" y="3727440"/>
            <a:ext cx="449640" cy="4500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7" name="Elipse 166"/>
          <p:cNvSpPr/>
          <p:nvPr/>
        </p:nvSpPr>
        <p:spPr>
          <a:xfrm>
            <a:off x="9252000" y="3702600"/>
            <a:ext cx="453960" cy="45396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0" name="Elipse 169"/>
          <p:cNvSpPr/>
          <p:nvPr/>
        </p:nvSpPr>
        <p:spPr>
          <a:xfrm>
            <a:off x="5994720" y="2000520"/>
            <a:ext cx="461880" cy="4618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3" name="Elipse 172"/>
          <p:cNvSpPr/>
          <p:nvPr/>
        </p:nvSpPr>
        <p:spPr>
          <a:xfrm>
            <a:off x="8305200" y="2068560"/>
            <a:ext cx="419400" cy="4194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6" name="Elipse 175"/>
          <p:cNvSpPr/>
          <p:nvPr/>
        </p:nvSpPr>
        <p:spPr>
          <a:xfrm>
            <a:off x="3471840" y="5360760"/>
            <a:ext cx="447480" cy="4474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9" name="Elipse 178"/>
          <p:cNvSpPr/>
          <p:nvPr/>
        </p:nvSpPr>
        <p:spPr>
          <a:xfrm>
            <a:off x="7292880" y="5436360"/>
            <a:ext cx="494640" cy="4946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cxnSp>
        <p:nvCxnSpPr>
          <p:cNvPr id="182" name="Conector recto 181"/>
          <p:cNvCxnSpPr>
            <a:endCxn id="161" idx="2"/>
          </p:cNvCxnSpPr>
          <p:nvPr/>
        </p:nvCxnSpPr>
        <p:spPr>
          <a:xfrm>
            <a:off x="2168280" y="3975300"/>
            <a:ext cx="2563200" cy="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a:stCxn id="161" idx="6"/>
            <a:endCxn id="164" idx="2"/>
          </p:cNvCxnSpPr>
          <p:nvPr/>
        </p:nvCxnSpPr>
        <p:spPr>
          <a:xfrm flipV="1">
            <a:off x="5158080" y="3952440"/>
            <a:ext cx="2152440" cy="2286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Conector recto 187"/>
          <p:cNvCxnSpPr>
            <a:stCxn id="164" idx="6"/>
            <a:endCxn id="167" idx="2"/>
          </p:cNvCxnSpPr>
          <p:nvPr/>
        </p:nvCxnSpPr>
        <p:spPr>
          <a:xfrm flipV="1">
            <a:off x="7760160" y="3929580"/>
            <a:ext cx="1491840" cy="2286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ector recto 190"/>
          <p:cNvCxnSpPr>
            <a:stCxn id="161" idx="7"/>
          </p:cNvCxnSpPr>
          <p:nvPr/>
        </p:nvCxnSpPr>
        <p:spPr>
          <a:xfrm flipV="1">
            <a:off x="5095606" y="2462040"/>
            <a:ext cx="1126995" cy="1362434"/>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Conector recto 193"/>
          <p:cNvCxnSpPr>
            <a:stCxn id="170" idx="6"/>
            <a:endCxn id="173" idx="2"/>
          </p:cNvCxnSpPr>
          <p:nvPr/>
        </p:nvCxnSpPr>
        <p:spPr>
          <a:xfrm>
            <a:off x="6456600" y="2231460"/>
            <a:ext cx="1848600" cy="4680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Conector recto 196"/>
          <p:cNvCxnSpPr>
            <a:stCxn id="158" idx="5"/>
            <a:endCxn id="176" idx="0"/>
          </p:cNvCxnSpPr>
          <p:nvPr/>
        </p:nvCxnSpPr>
        <p:spPr>
          <a:xfrm>
            <a:off x="2103827" y="4002467"/>
            <a:ext cx="1591753" cy="1358293"/>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Conector recto de flecha 199"/>
          <p:cNvCxnSpPr>
            <a:stCxn id="176" idx="6"/>
            <a:endCxn id="179" idx="2"/>
          </p:cNvCxnSpPr>
          <p:nvPr/>
        </p:nvCxnSpPr>
        <p:spPr>
          <a:xfrm>
            <a:off x="3919320" y="5584500"/>
            <a:ext cx="3373560" cy="9918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Conector recto 202"/>
          <p:cNvCxnSpPr>
            <a:stCxn id="179" idx="7"/>
            <a:endCxn id="167" idx="4"/>
          </p:cNvCxnSpPr>
          <p:nvPr/>
        </p:nvCxnSpPr>
        <p:spPr>
          <a:xfrm flipV="1">
            <a:off x="7715082" y="4156560"/>
            <a:ext cx="1763898" cy="1352238"/>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7" name="Entrada de lápiz 6"/>
              <p14:cNvContentPartPr/>
              <p14:nvPr/>
            </p14:nvContentPartPr>
            <p14:xfrm>
              <a:off x="258880" y="18264"/>
              <a:ext cx="10077560" cy="1319316"/>
            </p14:xfrm>
          </p:contentPart>
        </mc:Choice>
        <mc:Fallback xmlns="">
          <p:pic>
            <p:nvPicPr>
              <p:cNvPr id="7" name="Entrada de lápiz 6"/>
              <p:cNvPicPr/>
              <p:nvPr/>
            </p:nvPicPr>
            <p:blipFill>
              <a:blip r:embed="rId3"/>
              <a:stretch>
                <a:fillRect/>
              </a:stretch>
            </p:blipFill>
            <p:spPr>
              <a:xfrm>
                <a:off x="250960" y="7825"/>
                <a:ext cx="10097000" cy="134019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2" name="Entrada de lápiz 31"/>
              <p14:cNvContentPartPr/>
              <p14:nvPr/>
            </p14:nvContentPartPr>
            <p14:xfrm>
              <a:off x="3541440" y="243984"/>
              <a:ext cx="127440" cy="0"/>
            </p14:xfrm>
          </p:contentPart>
        </mc:Choice>
        <mc:Fallback xmlns="">
          <p:pic>
            <p:nvPicPr>
              <p:cNvPr id="32" name="Entrada de lápiz 31"/>
              <p:cNvPicPr/>
              <p:nvPr/>
            </p:nvPicPr>
            <p:blipFill>
              <a:blip r:embed="rId5"/>
              <a:stretch>
                <a:fillRect/>
              </a:stretch>
            </p:blipFill>
            <p:spPr>
              <a:xfrm>
                <a:off x="0" y="0"/>
                <a:ext cx="12744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8" name="Entrada de lápiz 127"/>
              <p14:cNvContentPartPr/>
              <p14:nvPr/>
            </p14:nvContentPartPr>
            <p14:xfrm>
              <a:off x="3910720" y="5668464"/>
              <a:ext cx="1027880" cy="607680"/>
            </p14:xfrm>
          </p:contentPart>
        </mc:Choice>
        <mc:Fallback xmlns="">
          <p:pic>
            <p:nvPicPr>
              <p:cNvPr id="128" name="Entrada de lápiz 127"/>
              <p:cNvPicPr/>
              <p:nvPr/>
            </p:nvPicPr>
            <p:blipFill>
              <a:blip r:embed="rId7"/>
              <a:stretch>
                <a:fillRect/>
              </a:stretch>
            </p:blipFill>
            <p:spPr>
              <a:xfrm>
                <a:off x="3898479" y="5658384"/>
                <a:ext cx="1051282"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4" name="Entrada de lápiz 133"/>
              <p14:cNvContentPartPr/>
              <p14:nvPr/>
            </p14:nvContentPartPr>
            <p14:xfrm>
              <a:off x="8127400" y="2005824"/>
              <a:ext cx="1515320" cy="1772196"/>
            </p14:xfrm>
          </p:contentPart>
        </mc:Choice>
        <mc:Fallback xmlns="">
          <p:pic>
            <p:nvPicPr>
              <p:cNvPr id="134" name="Entrada de lápiz 133"/>
              <p:cNvPicPr/>
              <p:nvPr/>
            </p:nvPicPr>
            <p:blipFill>
              <a:blip r:embed="rId9"/>
              <a:stretch>
                <a:fillRect/>
              </a:stretch>
            </p:blipFill>
            <p:spPr>
              <a:xfrm>
                <a:off x="8116959" y="1995025"/>
                <a:ext cx="1535121" cy="178623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2" name="Entrada de lápiz 161"/>
              <p14:cNvContentPartPr/>
              <p14:nvPr/>
            </p14:nvContentPartPr>
            <p14:xfrm>
              <a:off x="1680160" y="2818704"/>
              <a:ext cx="914840" cy="717840"/>
            </p14:xfrm>
          </p:contentPart>
        </mc:Choice>
        <mc:Fallback xmlns="">
          <p:pic>
            <p:nvPicPr>
              <p:cNvPr id="162" name="Entrada de lápiz 161"/>
              <p:cNvPicPr/>
              <p:nvPr/>
            </p:nvPicPr>
            <p:blipFill>
              <a:blip r:embed="rId11"/>
              <a:stretch>
                <a:fillRect/>
              </a:stretch>
            </p:blipFill>
            <p:spPr>
              <a:xfrm>
                <a:off x="1667919" y="2809704"/>
                <a:ext cx="938602"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83" name="Entrada de lápiz 282"/>
              <p14:cNvContentPartPr/>
              <p14:nvPr/>
            </p14:nvContentPartPr>
            <p14:xfrm>
              <a:off x="8629960" y="814944"/>
              <a:ext cx="3243320" cy="1627116"/>
            </p14:xfrm>
          </p:contentPart>
        </mc:Choice>
        <mc:Fallback xmlns="">
          <p:pic>
            <p:nvPicPr>
              <p:cNvPr id="283" name="Entrada de lápiz 282"/>
              <p:cNvPicPr/>
              <p:nvPr/>
            </p:nvPicPr>
            <p:blipFill>
              <a:blip r:embed="rId13"/>
              <a:stretch>
                <a:fillRect/>
              </a:stretch>
            </p:blipFill>
            <p:spPr>
              <a:xfrm>
                <a:off x="8618800" y="804865"/>
                <a:ext cx="3265281" cy="164295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15" name="Entrada de lápiz 314"/>
              <p14:cNvContentPartPr/>
              <p14:nvPr/>
            </p14:nvContentPartPr>
            <p14:xfrm>
              <a:off x="9137280" y="3410544"/>
              <a:ext cx="1630800" cy="349116"/>
            </p14:xfrm>
          </p:contentPart>
        </mc:Choice>
        <mc:Fallback xmlns="">
          <p:pic>
            <p:nvPicPr>
              <p:cNvPr id="315" name="Entrada de lápiz 314"/>
              <p:cNvPicPr/>
              <p:nvPr/>
            </p:nvPicPr>
            <p:blipFill>
              <a:blip r:embed="rId15"/>
              <a:stretch>
                <a:fillRect/>
              </a:stretch>
            </p:blipFill>
            <p:spPr>
              <a:xfrm>
                <a:off x="9126480" y="3400107"/>
                <a:ext cx="1653480" cy="367472"/>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25" name="Entrada de lápiz 324"/>
              <p14:cNvContentPartPr/>
              <p14:nvPr/>
            </p14:nvContentPartPr>
            <p14:xfrm>
              <a:off x="163840" y="3489024"/>
              <a:ext cx="11305440" cy="934476"/>
            </p14:xfrm>
          </p:contentPart>
        </mc:Choice>
        <mc:Fallback xmlns="">
          <p:pic>
            <p:nvPicPr>
              <p:cNvPr id="325" name="Entrada de lápiz 324"/>
              <p:cNvPicPr/>
              <p:nvPr/>
            </p:nvPicPr>
            <p:blipFill>
              <a:blip r:embed="rId17"/>
              <a:stretch>
                <a:fillRect/>
              </a:stretch>
            </p:blipFill>
            <p:spPr>
              <a:xfrm>
                <a:off x="155560" y="3478585"/>
                <a:ext cx="11323800" cy="95679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41" name="Entrada de lápiz 340"/>
              <p14:cNvContentPartPr/>
              <p14:nvPr/>
            </p14:nvContentPartPr>
            <p14:xfrm>
              <a:off x="7781800" y="4282740"/>
              <a:ext cx="2944440" cy="523164"/>
            </p14:xfrm>
          </p:contentPart>
        </mc:Choice>
        <mc:Fallback xmlns="">
          <p:pic>
            <p:nvPicPr>
              <p:cNvPr id="341" name="Entrada de lápiz 340"/>
              <p:cNvPicPr/>
              <p:nvPr/>
            </p:nvPicPr>
            <p:blipFill>
              <a:blip r:embed="rId19"/>
              <a:stretch>
                <a:fillRect/>
              </a:stretch>
            </p:blipFill>
            <p:spPr>
              <a:xfrm>
                <a:off x="7769920" y="4272298"/>
                <a:ext cx="2967840" cy="544407"/>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51" name="Entrada de lápiz 350"/>
              <p14:cNvContentPartPr/>
              <p14:nvPr/>
            </p14:nvContentPartPr>
            <p14:xfrm>
              <a:off x="5169280" y="3993660"/>
              <a:ext cx="983520" cy="627840"/>
            </p14:xfrm>
          </p:contentPart>
        </mc:Choice>
        <mc:Fallback xmlns="">
          <p:pic>
            <p:nvPicPr>
              <p:cNvPr id="351" name="Entrada de lápiz 350"/>
              <p:cNvPicPr/>
              <p:nvPr/>
            </p:nvPicPr>
            <p:blipFill>
              <a:blip r:embed="rId21"/>
              <a:stretch>
                <a:fillRect/>
              </a:stretch>
            </p:blipFill>
            <p:spPr>
              <a:xfrm>
                <a:off x="5157400" y="3985380"/>
                <a:ext cx="1008000" cy="64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4" name="Entrada de lápiz 353"/>
              <p14:cNvContentPartPr/>
              <p14:nvPr/>
            </p14:nvContentPartPr>
            <p14:xfrm>
              <a:off x="7115080" y="5314140"/>
              <a:ext cx="1871720" cy="690924"/>
            </p14:xfrm>
          </p:contentPart>
        </mc:Choice>
        <mc:Fallback xmlns="">
          <p:pic>
            <p:nvPicPr>
              <p:cNvPr id="354" name="Entrada de lápiz 353"/>
              <p:cNvPicPr/>
              <p:nvPr/>
            </p:nvPicPr>
            <p:blipFill>
              <a:blip r:embed="rId23"/>
              <a:stretch>
                <a:fillRect/>
              </a:stretch>
            </p:blipFill>
            <p:spPr>
              <a:xfrm>
                <a:off x="7104280" y="5306219"/>
                <a:ext cx="1894041" cy="71036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2" name="Entrada de lápiz 361"/>
              <p14:cNvContentPartPr/>
              <p14:nvPr/>
            </p14:nvContentPartPr>
            <p14:xfrm>
              <a:off x="3593920" y="5128464"/>
              <a:ext cx="404720" cy="568440"/>
            </p14:xfrm>
          </p:contentPart>
        </mc:Choice>
        <mc:Fallback xmlns="">
          <p:pic>
            <p:nvPicPr>
              <p:cNvPr id="362" name="Entrada de lápiz 361"/>
              <p:cNvPicPr/>
              <p:nvPr/>
            </p:nvPicPr>
            <p:blipFill>
              <a:blip r:embed="rId25"/>
              <a:stretch>
                <a:fillRect/>
              </a:stretch>
            </p:blipFill>
            <p:spPr>
              <a:xfrm>
                <a:off x="3585638" y="5123424"/>
                <a:ext cx="418043"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2" name="Entrada de lápiz 381"/>
              <p14:cNvContentPartPr/>
              <p14:nvPr/>
            </p14:nvContentPartPr>
            <p14:xfrm>
              <a:off x="5933200" y="1352064"/>
              <a:ext cx="1435400" cy="1219596"/>
            </p14:xfrm>
          </p:contentPart>
        </mc:Choice>
        <mc:Fallback xmlns="">
          <p:pic>
            <p:nvPicPr>
              <p:cNvPr id="382" name="Entrada de lápiz 381"/>
              <p:cNvPicPr/>
              <p:nvPr/>
            </p:nvPicPr>
            <p:blipFill>
              <a:blip r:embed="rId27"/>
              <a:stretch>
                <a:fillRect/>
              </a:stretch>
            </p:blipFill>
            <p:spPr>
              <a:xfrm>
                <a:off x="5921319" y="1342705"/>
                <a:ext cx="1458441" cy="124083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58" name="Entrada de lápiz 457"/>
              <p14:cNvContentPartPr/>
              <p14:nvPr/>
            </p14:nvContentPartPr>
            <p14:xfrm>
              <a:off x="212800" y="741144"/>
              <a:ext cx="2751560" cy="325716"/>
            </p14:xfrm>
          </p:contentPart>
        </mc:Choice>
        <mc:Fallback xmlns="">
          <p:pic>
            <p:nvPicPr>
              <p:cNvPr id="458" name="Entrada de lápiz 457"/>
              <p:cNvPicPr/>
              <p:nvPr/>
            </p:nvPicPr>
            <p:blipFill>
              <a:blip r:embed="rId29"/>
              <a:stretch>
                <a:fillRect/>
              </a:stretch>
            </p:blipFill>
            <p:spPr>
              <a:xfrm>
                <a:off x="200560" y="730707"/>
                <a:ext cx="2774601" cy="34623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59" name="Entrada de lápiz 458"/>
              <p14:cNvContentPartPr/>
              <p14:nvPr/>
            </p14:nvContentPartPr>
            <p14:xfrm>
              <a:off x="-310280" y="1719984"/>
              <a:ext cx="21320" cy="9636"/>
            </p14:xfrm>
          </p:contentPart>
        </mc:Choice>
        <mc:Fallback xmlns="">
          <p:pic>
            <p:nvPicPr>
              <p:cNvPr id="459" name="Entrada de lápiz 458"/>
              <p:cNvPicPr/>
              <p:nvPr/>
            </p:nvPicPr>
            <p:blipFill>
              <a:blip r:embed="rId31"/>
              <a:stretch>
                <a:fillRect/>
              </a:stretch>
            </p:blipFill>
            <p:spPr>
              <a:xfrm>
                <a:off x="-312448" y="1717843"/>
                <a:ext cx="25656" cy="1391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61" name="Entrada de lápiz 460"/>
              <p14:cNvContentPartPr/>
              <p14:nvPr/>
            </p14:nvContentPartPr>
            <p14:xfrm>
              <a:off x="6169080" y="1146144"/>
              <a:ext cx="744120" cy="43200"/>
            </p14:xfrm>
          </p:contentPart>
        </mc:Choice>
        <mc:Fallback xmlns="">
          <p:pic>
            <p:nvPicPr>
              <p:cNvPr id="461" name="Entrada de lápiz 460"/>
              <p:cNvPicPr/>
              <p:nvPr/>
            </p:nvPicPr>
            <p:blipFill>
              <a:blip r:embed="rId33"/>
              <a:stretch>
                <a:fillRect/>
              </a:stretch>
            </p:blipFill>
            <p:spPr>
              <a:xfrm>
                <a:off x="6160800" y="1137864"/>
                <a:ext cx="760680" cy="59760"/>
              </a:xfrm>
              <a:prstGeom prst="rect">
                <a:avLst/>
              </a:prstGeom>
            </p:spPr>
          </p:pic>
        </mc:Fallback>
      </mc:AlternateContent>
    </p:spTree>
    <p:extLst>
      <p:ext uri="{BB962C8B-B14F-4D97-AF65-F5344CB8AC3E}">
        <p14:creationId xmlns:p14="http://schemas.microsoft.com/office/powerpoint/2010/main" val="3801475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Elipse 157"/>
          <p:cNvSpPr/>
          <p:nvPr/>
        </p:nvSpPr>
        <p:spPr>
          <a:xfrm>
            <a:off x="1709280" y="3607920"/>
            <a:ext cx="462240" cy="4622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1" name="Elipse 160"/>
          <p:cNvSpPr/>
          <p:nvPr/>
        </p:nvSpPr>
        <p:spPr>
          <a:xfrm>
            <a:off x="4731480" y="3762000"/>
            <a:ext cx="426600" cy="4266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4" name="Elipse 163"/>
          <p:cNvSpPr/>
          <p:nvPr/>
        </p:nvSpPr>
        <p:spPr>
          <a:xfrm>
            <a:off x="7310520" y="3727440"/>
            <a:ext cx="449640" cy="4500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7" name="Elipse 166"/>
          <p:cNvSpPr/>
          <p:nvPr/>
        </p:nvSpPr>
        <p:spPr>
          <a:xfrm>
            <a:off x="9252000" y="3702600"/>
            <a:ext cx="453960" cy="45396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0" name="Elipse 169"/>
          <p:cNvSpPr/>
          <p:nvPr/>
        </p:nvSpPr>
        <p:spPr>
          <a:xfrm>
            <a:off x="5994720" y="2000520"/>
            <a:ext cx="461880" cy="4618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3" name="Elipse 172"/>
          <p:cNvSpPr/>
          <p:nvPr/>
        </p:nvSpPr>
        <p:spPr>
          <a:xfrm>
            <a:off x="8305200" y="2068560"/>
            <a:ext cx="419400" cy="4194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6" name="Elipse 175"/>
          <p:cNvSpPr/>
          <p:nvPr/>
        </p:nvSpPr>
        <p:spPr>
          <a:xfrm>
            <a:off x="3471840" y="5360760"/>
            <a:ext cx="447480" cy="4474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9" name="Elipse 178"/>
          <p:cNvSpPr/>
          <p:nvPr/>
        </p:nvSpPr>
        <p:spPr>
          <a:xfrm>
            <a:off x="7292880" y="5436360"/>
            <a:ext cx="494640" cy="4946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cxnSp>
        <p:nvCxnSpPr>
          <p:cNvPr id="182" name="Conector recto 181"/>
          <p:cNvCxnSpPr>
            <a:endCxn id="161" idx="2"/>
          </p:cNvCxnSpPr>
          <p:nvPr/>
        </p:nvCxnSpPr>
        <p:spPr>
          <a:xfrm>
            <a:off x="2168280" y="3975300"/>
            <a:ext cx="2563200" cy="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a:stCxn id="161" idx="6"/>
            <a:endCxn id="164" idx="2"/>
          </p:cNvCxnSpPr>
          <p:nvPr/>
        </p:nvCxnSpPr>
        <p:spPr>
          <a:xfrm flipV="1">
            <a:off x="5158080" y="3952440"/>
            <a:ext cx="2152440" cy="2286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Conector recto 187"/>
          <p:cNvCxnSpPr>
            <a:stCxn id="164" idx="6"/>
            <a:endCxn id="167" idx="2"/>
          </p:cNvCxnSpPr>
          <p:nvPr/>
        </p:nvCxnSpPr>
        <p:spPr>
          <a:xfrm flipV="1">
            <a:off x="7760160" y="3929580"/>
            <a:ext cx="1491840" cy="2286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ector recto 190"/>
          <p:cNvCxnSpPr>
            <a:stCxn id="161" idx="7"/>
          </p:cNvCxnSpPr>
          <p:nvPr/>
        </p:nvCxnSpPr>
        <p:spPr>
          <a:xfrm flipV="1">
            <a:off x="5095606" y="2462040"/>
            <a:ext cx="1126995" cy="1362434"/>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Conector recto 193"/>
          <p:cNvCxnSpPr>
            <a:stCxn id="170" idx="6"/>
            <a:endCxn id="173" idx="2"/>
          </p:cNvCxnSpPr>
          <p:nvPr/>
        </p:nvCxnSpPr>
        <p:spPr>
          <a:xfrm>
            <a:off x="6456600" y="2231460"/>
            <a:ext cx="1848600" cy="4680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Conector recto 196"/>
          <p:cNvCxnSpPr>
            <a:stCxn id="158" idx="5"/>
            <a:endCxn id="176" idx="0"/>
          </p:cNvCxnSpPr>
          <p:nvPr/>
        </p:nvCxnSpPr>
        <p:spPr>
          <a:xfrm>
            <a:off x="2103827" y="4002467"/>
            <a:ext cx="1591753" cy="1358293"/>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Conector recto de flecha 199"/>
          <p:cNvCxnSpPr>
            <a:stCxn id="176" idx="6"/>
            <a:endCxn id="179" idx="2"/>
          </p:cNvCxnSpPr>
          <p:nvPr/>
        </p:nvCxnSpPr>
        <p:spPr>
          <a:xfrm>
            <a:off x="3919320" y="5584500"/>
            <a:ext cx="3373560" cy="9918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Conector recto 202"/>
          <p:cNvCxnSpPr>
            <a:stCxn id="179" idx="7"/>
            <a:endCxn id="167" idx="4"/>
          </p:cNvCxnSpPr>
          <p:nvPr/>
        </p:nvCxnSpPr>
        <p:spPr>
          <a:xfrm flipV="1">
            <a:off x="7715082" y="4156560"/>
            <a:ext cx="1763898" cy="1352238"/>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9" name="Entrada de lápiz 8"/>
              <p14:cNvContentPartPr/>
              <p14:nvPr/>
            </p14:nvContentPartPr>
            <p14:xfrm>
              <a:off x="143680" y="49224"/>
              <a:ext cx="11060360" cy="1323636"/>
            </p14:xfrm>
          </p:contentPart>
        </mc:Choice>
        <mc:Fallback xmlns="">
          <p:pic>
            <p:nvPicPr>
              <p:cNvPr id="9" name="Entrada de lápiz 8"/>
              <p:cNvPicPr/>
              <p:nvPr/>
            </p:nvPicPr>
            <p:blipFill>
              <a:blip r:embed="rId3"/>
              <a:stretch>
                <a:fillRect/>
              </a:stretch>
            </p:blipFill>
            <p:spPr>
              <a:xfrm>
                <a:off x="132520" y="40225"/>
                <a:ext cx="11082680" cy="1342355"/>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Entrada de lápiz 15"/>
              <p14:cNvContentPartPr/>
              <p14:nvPr/>
            </p14:nvContentPartPr>
            <p14:xfrm>
              <a:off x="382800" y="410304"/>
              <a:ext cx="1821600" cy="140400"/>
            </p14:xfrm>
          </p:contentPart>
        </mc:Choice>
        <mc:Fallback xmlns="">
          <p:pic>
            <p:nvPicPr>
              <p:cNvPr id="16" name="Entrada de lápiz 15"/>
              <p:cNvPicPr/>
              <p:nvPr/>
            </p:nvPicPr>
            <p:blipFill>
              <a:blip r:embed="rId5"/>
              <a:stretch>
                <a:fillRect/>
              </a:stretch>
            </p:blipFill>
            <p:spPr>
              <a:xfrm>
                <a:off x="374160" y="401664"/>
                <a:ext cx="1841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8" name="Entrada de lápiz 57"/>
              <p14:cNvContentPartPr/>
              <p14:nvPr/>
            </p14:nvContentPartPr>
            <p14:xfrm>
              <a:off x="6310200" y="1186464"/>
              <a:ext cx="869400" cy="343440"/>
            </p14:xfrm>
          </p:contentPart>
        </mc:Choice>
        <mc:Fallback xmlns="">
          <p:pic>
            <p:nvPicPr>
              <p:cNvPr id="58" name="Entrada de lápiz 57"/>
              <p:cNvPicPr/>
              <p:nvPr/>
            </p:nvPicPr>
            <p:blipFill>
              <a:blip r:embed="rId7"/>
              <a:stretch>
                <a:fillRect/>
              </a:stretch>
            </p:blipFill>
            <p:spPr>
              <a:xfrm>
                <a:off x="6299040" y="1176024"/>
                <a:ext cx="8917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1" name="Entrada de lápiz 130"/>
              <p14:cNvContentPartPr/>
              <p14:nvPr/>
            </p14:nvContentPartPr>
            <p14:xfrm>
              <a:off x="3339840" y="5234304"/>
              <a:ext cx="135000" cy="0"/>
            </p14:xfrm>
          </p:contentPart>
        </mc:Choice>
        <mc:Fallback xmlns="">
          <p:pic>
            <p:nvPicPr>
              <p:cNvPr id="131" name="Entrada de lápiz 130"/>
              <p:cNvPicPr/>
              <p:nvPr/>
            </p:nvPicPr>
            <p:blipFill>
              <a:blip r:embed="rId9"/>
              <a:stretch>
                <a:fillRect/>
              </a:stretch>
            </p:blipFill>
            <p:spPr>
              <a:xfrm>
                <a:off x="0" y="0"/>
                <a:ext cx="135000" cy="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9" name="Entrada de lápiz 148"/>
              <p14:cNvContentPartPr/>
              <p14:nvPr/>
            </p14:nvContentPartPr>
            <p14:xfrm>
              <a:off x="8115520" y="1688664"/>
              <a:ext cx="1782800" cy="522000"/>
            </p14:xfrm>
          </p:contentPart>
        </mc:Choice>
        <mc:Fallback xmlns="">
          <p:pic>
            <p:nvPicPr>
              <p:cNvPr id="149" name="Entrada de lápiz 148"/>
              <p:cNvPicPr/>
              <p:nvPr/>
            </p:nvPicPr>
            <p:blipFill>
              <a:blip r:embed="rId11"/>
              <a:stretch>
                <a:fillRect/>
              </a:stretch>
            </p:blipFill>
            <p:spPr>
              <a:xfrm>
                <a:off x="8111560" y="1680384"/>
                <a:ext cx="1794321"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6" name="Entrada de lápiz 225"/>
              <p14:cNvContentPartPr/>
              <p14:nvPr/>
            </p14:nvContentPartPr>
            <p14:xfrm>
              <a:off x="5847240" y="1572024"/>
              <a:ext cx="1253520" cy="1094400"/>
            </p14:xfrm>
          </p:contentPart>
        </mc:Choice>
        <mc:Fallback xmlns="">
          <p:pic>
            <p:nvPicPr>
              <p:cNvPr id="226" name="Entrada de lápiz 225"/>
              <p:cNvPicPr/>
              <p:nvPr/>
            </p:nvPicPr>
            <p:blipFill>
              <a:blip r:embed="rId13"/>
              <a:stretch>
                <a:fillRect/>
              </a:stretch>
            </p:blipFill>
            <p:spPr>
              <a:xfrm>
                <a:off x="5836440" y="1563024"/>
                <a:ext cx="1274760" cy="1115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2" name="Entrada de lápiz 251"/>
              <p14:cNvContentPartPr/>
              <p14:nvPr/>
            </p14:nvContentPartPr>
            <p14:xfrm>
              <a:off x="8266440" y="1999704"/>
              <a:ext cx="1376280" cy="1778400"/>
            </p14:xfrm>
          </p:contentPart>
        </mc:Choice>
        <mc:Fallback xmlns="">
          <p:pic>
            <p:nvPicPr>
              <p:cNvPr id="252" name="Entrada de lápiz 251"/>
              <p:cNvPicPr/>
              <p:nvPr/>
            </p:nvPicPr>
            <p:blipFill>
              <a:blip r:embed="rId15"/>
              <a:stretch>
                <a:fillRect/>
              </a:stretch>
            </p:blipFill>
            <p:spPr>
              <a:xfrm>
                <a:off x="8257800" y="1993584"/>
                <a:ext cx="1394280" cy="1787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8" name="Entrada de lápiz 257"/>
              <p14:cNvContentPartPr/>
              <p14:nvPr/>
            </p14:nvContentPartPr>
            <p14:xfrm>
              <a:off x="1619320" y="2834904"/>
              <a:ext cx="1304280" cy="846720"/>
            </p14:xfrm>
          </p:contentPart>
        </mc:Choice>
        <mc:Fallback xmlns="">
          <p:pic>
            <p:nvPicPr>
              <p:cNvPr id="258" name="Entrada de lápiz 257"/>
              <p:cNvPicPr/>
              <p:nvPr/>
            </p:nvPicPr>
            <p:blipFill>
              <a:blip r:embed="rId17"/>
              <a:stretch>
                <a:fillRect/>
              </a:stretch>
            </p:blipFill>
            <p:spPr>
              <a:xfrm>
                <a:off x="1608520" y="2824464"/>
                <a:ext cx="1325520" cy="867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5" name="Entrada de lápiz 274"/>
              <p14:cNvContentPartPr/>
              <p14:nvPr/>
            </p14:nvContentPartPr>
            <p14:xfrm>
              <a:off x="9523920" y="4941624"/>
              <a:ext cx="699480" cy="31680"/>
            </p14:xfrm>
          </p:contentPart>
        </mc:Choice>
        <mc:Fallback xmlns="">
          <p:pic>
            <p:nvPicPr>
              <p:cNvPr id="275" name="Entrada de lápiz 274"/>
              <p:cNvPicPr/>
              <p:nvPr/>
            </p:nvPicPr>
            <p:blipFill>
              <a:blip r:embed="rId19"/>
              <a:stretch>
                <a:fillRect/>
              </a:stretch>
            </p:blipFill>
            <p:spPr>
              <a:xfrm>
                <a:off x="9517080" y="4933344"/>
                <a:ext cx="715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6" name="Entrada de lápiz 275"/>
              <p14:cNvContentPartPr/>
              <p14:nvPr/>
            </p14:nvContentPartPr>
            <p14:xfrm>
              <a:off x="9521760" y="5033424"/>
              <a:ext cx="743760" cy="58320"/>
            </p14:xfrm>
          </p:contentPart>
        </mc:Choice>
        <mc:Fallback xmlns="">
          <p:pic>
            <p:nvPicPr>
              <p:cNvPr id="276" name="Entrada de lápiz 275"/>
              <p:cNvPicPr/>
              <p:nvPr/>
            </p:nvPicPr>
            <p:blipFill>
              <a:blip r:embed="rId21"/>
              <a:stretch>
                <a:fillRect/>
              </a:stretch>
            </p:blipFill>
            <p:spPr>
              <a:xfrm>
                <a:off x="9514920" y="5023344"/>
                <a:ext cx="760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7" name="Entrada de lápiz 276"/>
              <p14:cNvContentPartPr/>
              <p14:nvPr/>
            </p14:nvContentPartPr>
            <p14:xfrm>
              <a:off x="9907680" y="5058264"/>
              <a:ext cx="295200" cy="11880"/>
            </p14:xfrm>
          </p:contentPart>
        </mc:Choice>
        <mc:Fallback xmlns="">
          <p:pic>
            <p:nvPicPr>
              <p:cNvPr id="277" name="Entrada de lápiz 276"/>
              <p:cNvPicPr/>
              <p:nvPr/>
            </p:nvPicPr>
            <p:blipFill>
              <a:blip r:embed="rId23"/>
              <a:stretch>
                <a:fillRect/>
              </a:stretch>
            </p:blipFill>
            <p:spPr>
              <a:xfrm>
                <a:off x="9902640" y="5052144"/>
                <a:ext cx="3070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7" name="Entrada de lápiz 286"/>
              <p14:cNvContentPartPr/>
              <p14:nvPr/>
            </p14:nvContentPartPr>
            <p14:xfrm>
              <a:off x="1842240" y="4171224"/>
              <a:ext cx="2997000" cy="2107080"/>
            </p14:xfrm>
          </p:contentPart>
        </mc:Choice>
        <mc:Fallback xmlns="">
          <p:pic>
            <p:nvPicPr>
              <p:cNvPr id="287" name="Entrada de lápiz 286"/>
              <p:cNvPicPr/>
              <p:nvPr/>
            </p:nvPicPr>
            <p:blipFill>
              <a:blip r:embed="rId25"/>
              <a:stretch>
                <a:fillRect/>
              </a:stretch>
            </p:blipFill>
            <p:spPr>
              <a:xfrm>
                <a:off x="1832160" y="4163304"/>
                <a:ext cx="3018960" cy="2126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0" name="Entrada de lápiz 309"/>
              <p14:cNvContentPartPr/>
              <p14:nvPr/>
            </p14:nvContentPartPr>
            <p14:xfrm>
              <a:off x="9186960" y="3300744"/>
              <a:ext cx="1564200" cy="470160"/>
            </p14:xfrm>
          </p:contentPart>
        </mc:Choice>
        <mc:Fallback xmlns="">
          <p:pic>
            <p:nvPicPr>
              <p:cNvPr id="310" name="Entrada de lápiz 309"/>
              <p:cNvPicPr/>
              <p:nvPr/>
            </p:nvPicPr>
            <p:blipFill>
              <a:blip r:embed="rId27"/>
              <a:stretch>
                <a:fillRect/>
              </a:stretch>
            </p:blipFill>
            <p:spPr>
              <a:xfrm>
                <a:off x="9175797" y="3291024"/>
                <a:ext cx="1585445" cy="484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5" name="Entrada de lápiz 314"/>
              <p14:cNvContentPartPr/>
              <p14:nvPr/>
            </p14:nvContentPartPr>
            <p14:xfrm>
              <a:off x="4622080" y="3550584"/>
              <a:ext cx="6847200" cy="1575720"/>
            </p14:xfrm>
          </p:contentPart>
        </mc:Choice>
        <mc:Fallback xmlns="">
          <p:pic>
            <p:nvPicPr>
              <p:cNvPr id="315" name="Entrada de lápiz 314"/>
              <p:cNvPicPr/>
              <p:nvPr/>
            </p:nvPicPr>
            <p:blipFill>
              <a:blip r:embed="rId29"/>
              <a:stretch>
                <a:fillRect/>
              </a:stretch>
            </p:blipFill>
            <p:spPr>
              <a:xfrm>
                <a:off x="4610560" y="3539784"/>
                <a:ext cx="6868800" cy="1598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6" name="Entrada de lápiz 315"/>
              <p14:cNvContentPartPr/>
              <p14:nvPr/>
            </p14:nvContentPartPr>
            <p14:xfrm>
              <a:off x="7075920" y="5128464"/>
              <a:ext cx="1872360" cy="973080"/>
            </p14:xfrm>
          </p:contentPart>
        </mc:Choice>
        <mc:Fallback xmlns="">
          <p:pic>
            <p:nvPicPr>
              <p:cNvPr id="316" name="Entrada de lápiz 315"/>
              <p:cNvPicPr/>
              <p:nvPr/>
            </p:nvPicPr>
            <p:blipFill>
              <a:blip r:embed="rId31"/>
              <a:stretch>
                <a:fillRect/>
              </a:stretch>
            </p:blipFill>
            <p:spPr>
              <a:xfrm>
                <a:off x="7064758" y="5118384"/>
                <a:ext cx="1895044" cy="993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0" name="Entrada de lápiz 349"/>
              <p14:cNvContentPartPr/>
              <p14:nvPr/>
            </p14:nvContentPartPr>
            <p14:xfrm>
              <a:off x="10077600" y="542424"/>
              <a:ext cx="1268640" cy="745560"/>
            </p14:xfrm>
          </p:contentPart>
        </mc:Choice>
        <mc:Fallback xmlns="">
          <p:pic>
            <p:nvPicPr>
              <p:cNvPr id="350" name="Entrada de lápiz 349"/>
              <p:cNvPicPr/>
              <p:nvPr/>
            </p:nvPicPr>
            <p:blipFill>
              <a:blip r:embed="rId33"/>
              <a:stretch>
                <a:fillRect/>
              </a:stretch>
            </p:blipFill>
            <p:spPr>
              <a:xfrm>
                <a:off x="10066440" y="531624"/>
                <a:ext cx="1286640" cy="767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71" name="Entrada de lápiz 370"/>
              <p14:cNvContentPartPr/>
              <p14:nvPr/>
            </p14:nvContentPartPr>
            <p14:xfrm>
              <a:off x="-310280" y="1719984"/>
              <a:ext cx="21320" cy="9636"/>
            </p14:xfrm>
          </p:contentPart>
        </mc:Choice>
        <mc:Fallback xmlns="">
          <p:pic>
            <p:nvPicPr>
              <p:cNvPr id="371" name="Entrada de lápiz 370"/>
              <p:cNvPicPr/>
              <p:nvPr/>
            </p:nvPicPr>
            <p:blipFill>
              <a:blip r:embed="rId35"/>
              <a:stretch>
                <a:fillRect/>
              </a:stretch>
            </p:blipFill>
            <p:spPr>
              <a:xfrm>
                <a:off x="-312448" y="1717843"/>
                <a:ext cx="25656" cy="1391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3" name="Entrada de lápiz 382"/>
              <p14:cNvContentPartPr/>
              <p14:nvPr/>
            </p14:nvContentPartPr>
            <p14:xfrm>
              <a:off x="811200" y="563304"/>
              <a:ext cx="540720" cy="228240"/>
            </p14:xfrm>
          </p:contentPart>
        </mc:Choice>
        <mc:Fallback xmlns="">
          <p:pic>
            <p:nvPicPr>
              <p:cNvPr id="383" name="Entrada de lápiz 382"/>
              <p:cNvPicPr/>
              <p:nvPr/>
            </p:nvPicPr>
            <p:blipFill>
              <a:blip r:embed="rId37"/>
              <a:stretch>
                <a:fillRect/>
              </a:stretch>
            </p:blipFill>
            <p:spPr>
              <a:xfrm>
                <a:off x="800400" y="553584"/>
                <a:ext cx="5583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85" name="Entrada de lápiz 384"/>
              <p14:cNvContentPartPr/>
              <p14:nvPr/>
            </p14:nvContentPartPr>
            <p14:xfrm>
              <a:off x="163840" y="3559224"/>
              <a:ext cx="1949400" cy="447480"/>
            </p14:xfrm>
          </p:contentPart>
        </mc:Choice>
        <mc:Fallback xmlns="">
          <p:pic>
            <p:nvPicPr>
              <p:cNvPr id="385" name="Entrada de lápiz 384"/>
              <p:cNvPicPr/>
              <p:nvPr/>
            </p:nvPicPr>
            <p:blipFill>
              <a:blip r:embed="rId39"/>
              <a:stretch>
                <a:fillRect/>
              </a:stretch>
            </p:blipFill>
            <p:spPr>
              <a:xfrm>
                <a:off x="155560" y="3548784"/>
                <a:ext cx="196452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0" name="Entrada de lápiz 389"/>
              <p14:cNvContentPartPr/>
              <p14:nvPr/>
            </p14:nvContentPartPr>
            <p14:xfrm>
              <a:off x="5145520" y="4025064"/>
              <a:ext cx="717120" cy="297360"/>
            </p14:xfrm>
          </p:contentPart>
        </mc:Choice>
        <mc:Fallback xmlns="">
          <p:pic>
            <p:nvPicPr>
              <p:cNvPr id="390" name="Entrada de lápiz 389"/>
              <p:cNvPicPr/>
              <p:nvPr/>
            </p:nvPicPr>
            <p:blipFill>
              <a:blip r:embed="rId41"/>
              <a:stretch>
                <a:fillRect/>
              </a:stretch>
            </p:blipFill>
            <p:spPr>
              <a:xfrm>
                <a:off x="5134000" y="4016064"/>
                <a:ext cx="73944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7" name="Entrada de lápiz 396"/>
              <p14:cNvContentPartPr/>
              <p14:nvPr/>
            </p14:nvContentPartPr>
            <p14:xfrm>
              <a:off x="8865760" y="2223984"/>
              <a:ext cx="1112480" cy="395640"/>
            </p14:xfrm>
          </p:contentPart>
        </mc:Choice>
        <mc:Fallback xmlns="">
          <p:pic>
            <p:nvPicPr>
              <p:cNvPr id="397" name="Entrada de lápiz 396"/>
              <p:cNvPicPr/>
              <p:nvPr/>
            </p:nvPicPr>
            <p:blipFill>
              <a:blip r:embed="rId43"/>
              <a:stretch>
                <a:fillRect/>
              </a:stretch>
            </p:blipFill>
            <p:spPr>
              <a:xfrm>
                <a:off x="8854959" y="2214624"/>
                <a:ext cx="1134442"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9" name="Entrada de lápiz 398"/>
              <p14:cNvContentPartPr/>
              <p14:nvPr/>
            </p14:nvContentPartPr>
            <p14:xfrm>
              <a:off x="1982280" y="1340904"/>
              <a:ext cx="683280" cy="200880"/>
            </p14:xfrm>
          </p:contentPart>
        </mc:Choice>
        <mc:Fallback xmlns="">
          <p:pic>
            <p:nvPicPr>
              <p:cNvPr id="399" name="Entrada de lápiz 398"/>
              <p:cNvPicPr/>
              <p:nvPr/>
            </p:nvPicPr>
            <p:blipFill>
              <a:blip r:embed="rId45"/>
              <a:stretch>
                <a:fillRect/>
              </a:stretch>
            </p:blipFill>
            <p:spPr>
              <a:xfrm>
                <a:off x="1972920" y="1330104"/>
                <a:ext cx="703440" cy="222840"/>
              </a:xfrm>
              <a:prstGeom prst="rect">
                <a:avLst/>
              </a:prstGeom>
            </p:spPr>
          </p:pic>
        </mc:Fallback>
      </mc:AlternateContent>
    </p:spTree>
    <p:extLst>
      <p:ext uri="{BB962C8B-B14F-4D97-AF65-F5344CB8AC3E}">
        <p14:creationId xmlns:p14="http://schemas.microsoft.com/office/powerpoint/2010/main" val="2384973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27100" y="301625"/>
            <a:ext cx="10515600" cy="2035175"/>
          </a:xfrm>
        </p:spPr>
        <p:txBody>
          <a:bodyPr/>
          <a:lstStyle/>
          <a:p>
            <a:pPr marL="0" indent="0">
              <a:buNone/>
            </a:pPr>
            <a:r>
              <a:rPr lang="es-MX" dirty="0" smtClean="0"/>
              <a:t>Una empresa del sector alimentario contrata un servicio de consultoría para el desarrollo de dos (2) productos que serán presentados en una feria internacional a realizarse próximamente, para tal fin la firma consultora les envía una propuesta económica con las actividades y cronograma que se muestran en la tabla 1:</a:t>
            </a:r>
            <a:endParaRPr lang="es-ES" dirty="0"/>
          </a:p>
        </p:txBody>
      </p:sp>
      <p:pic>
        <p:nvPicPr>
          <p:cNvPr id="2" name="Imagen 1"/>
          <p:cNvPicPr>
            <a:picLocks noChangeAspect="1"/>
          </p:cNvPicPr>
          <p:nvPr/>
        </p:nvPicPr>
        <p:blipFill>
          <a:blip r:embed="rId2"/>
          <a:stretch>
            <a:fillRect/>
          </a:stretch>
        </p:blipFill>
        <p:spPr>
          <a:xfrm>
            <a:off x="3355876" y="2519530"/>
            <a:ext cx="4964340" cy="3926465"/>
          </a:xfrm>
          <a:prstGeom prst="rect">
            <a:avLst/>
          </a:prstGeom>
        </p:spPr>
      </p:pic>
    </p:spTree>
    <p:extLst>
      <p:ext uri="{BB962C8B-B14F-4D97-AF65-F5344CB8AC3E}">
        <p14:creationId xmlns:p14="http://schemas.microsoft.com/office/powerpoint/2010/main" val="4092246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68300" y="161925"/>
            <a:ext cx="11506200" cy="2809875"/>
          </a:xfrm>
        </p:spPr>
        <p:txBody>
          <a:bodyPr>
            <a:noAutofit/>
          </a:bodyPr>
          <a:lstStyle/>
          <a:p>
            <a:pPr marL="0" indent="0" algn="just">
              <a:buNone/>
            </a:pPr>
            <a:r>
              <a:rPr lang="es-MX" sz="2400" dirty="0" smtClean="0"/>
              <a:t>Dado que la fecha de realización de la feria está cerca y su compromiso es presentar sus nuevos productos, les solicitan a los consultores buscar alternativas para reducir el tiempo de entrega de los resultados del proyecto, para lo cual estarían dispuestos a pagar U$ 1000 de más. En respuesta a la solicitud de la empresa, la firma consultora analiza los sobrecostos que podrían traer la reducción en el tiempo de ejecución de las actividades con el fin de usar el método de ruta crítica y el modelo de reducción de tiempos-costos y obtener así un tiempo y costo aproximado de entrega de los productos solicitados. Los datos se muestran en la tabla 2.</a:t>
            </a:r>
            <a:endParaRPr lang="es-ES" sz="2400" dirty="0"/>
          </a:p>
        </p:txBody>
      </p:sp>
      <p:pic>
        <p:nvPicPr>
          <p:cNvPr id="6" name="Imagen 5"/>
          <p:cNvPicPr>
            <a:picLocks noChangeAspect="1"/>
          </p:cNvPicPr>
          <p:nvPr/>
        </p:nvPicPr>
        <p:blipFill>
          <a:blip r:embed="rId2"/>
          <a:stretch>
            <a:fillRect/>
          </a:stretch>
        </p:blipFill>
        <p:spPr>
          <a:xfrm>
            <a:off x="2755279" y="3007725"/>
            <a:ext cx="6462862" cy="3397082"/>
          </a:xfrm>
          <a:prstGeom prst="rect">
            <a:avLst/>
          </a:prstGeom>
        </p:spPr>
      </p:pic>
    </p:spTree>
    <p:extLst>
      <p:ext uri="{BB962C8B-B14F-4D97-AF65-F5344CB8AC3E}">
        <p14:creationId xmlns:p14="http://schemas.microsoft.com/office/powerpoint/2010/main" val="1244602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6400" y="1571625"/>
            <a:ext cx="11506200" cy="2809875"/>
          </a:xfrm>
        </p:spPr>
        <p:txBody>
          <a:bodyPr>
            <a:noAutofit/>
          </a:bodyPr>
          <a:lstStyle/>
          <a:p>
            <a:pPr marL="0" indent="0" algn="just">
              <a:buNone/>
            </a:pPr>
            <a:r>
              <a:rPr lang="es-MX" sz="2400" dirty="0" smtClean="0"/>
              <a:t>Con la información anterior, el líder del equipo de consultores les pide a sus compañeros que por favor analicen la información y le provean los siguientes datos:</a:t>
            </a:r>
          </a:p>
          <a:p>
            <a:pPr marL="0" indent="0" algn="just">
              <a:buNone/>
            </a:pPr>
            <a:endParaRPr lang="es-MX" sz="2400" dirty="0" smtClean="0"/>
          </a:p>
          <a:p>
            <a:pPr marL="0" indent="0" algn="just">
              <a:buNone/>
            </a:pPr>
            <a:r>
              <a:rPr lang="es-MX" sz="2400" dirty="0" smtClean="0"/>
              <a:t>a)	Cuales son las tareas a las que se puede realizar reducción en el tiempo.</a:t>
            </a:r>
          </a:p>
          <a:p>
            <a:pPr marL="0" indent="0" algn="just">
              <a:buNone/>
            </a:pPr>
            <a:r>
              <a:rPr lang="es-MX" sz="2400" dirty="0" smtClean="0"/>
              <a:t>b)	Cuanto es el tiempo máximo que se podría reducir el proyecto.</a:t>
            </a:r>
          </a:p>
          <a:p>
            <a:pPr marL="0" indent="0" algn="just">
              <a:buNone/>
            </a:pPr>
            <a:r>
              <a:rPr lang="es-MX" sz="2400" dirty="0" smtClean="0"/>
              <a:t>c)	Estimar si el presupuesto extra ofrecido por la empresa es suficiente para cubrir el         tiempo máximo de reducción del proyecto.</a:t>
            </a:r>
          </a:p>
        </p:txBody>
      </p:sp>
    </p:spTree>
    <p:extLst>
      <p:ext uri="{BB962C8B-B14F-4D97-AF65-F5344CB8AC3E}">
        <p14:creationId xmlns:p14="http://schemas.microsoft.com/office/powerpoint/2010/main" val="976355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2900" y="593725"/>
            <a:ext cx="11506200" cy="968375"/>
          </a:xfrm>
          <a:ln>
            <a:solidFill>
              <a:schemeClr val="accent1"/>
            </a:solidFill>
          </a:ln>
        </p:spPr>
        <p:txBody>
          <a:bodyPr>
            <a:noAutofit/>
          </a:bodyPr>
          <a:lstStyle/>
          <a:p>
            <a:pPr marL="0" indent="0" algn="just">
              <a:buNone/>
            </a:pPr>
            <a:r>
              <a:rPr lang="es-MX" b="1" dirty="0" smtClean="0"/>
              <a:t>PASO 1: </a:t>
            </a:r>
            <a:r>
              <a:rPr lang="es-MX" dirty="0" smtClean="0"/>
              <a:t>definir el tiempo máximo de reducción por actividad y el costo extra de reducción por unidad de tiempo.</a:t>
            </a:r>
          </a:p>
        </p:txBody>
      </p:sp>
      <p:pic>
        <p:nvPicPr>
          <p:cNvPr id="2" name="Imagen 1"/>
          <p:cNvPicPr>
            <a:picLocks noChangeAspect="1"/>
          </p:cNvPicPr>
          <p:nvPr/>
        </p:nvPicPr>
        <p:blipFill>
          <a:blip r:embed="rId2"/>
          <a:stretch>
            <a:fillRect/>
          </a:stretch>
        </p:blipFill>
        <p:spPr>
          <a:xfrm>
            <a:off x="558818" y="2133599"/>
            <a:ext cx="10789428" cy="3772930"/>
          </a:xfrm>
          <a:prstGeom prst="rect">
            <a:avLst/>
          </a:prstGeom>
        </p:spPr>
      </p:pic>
    </p:spTree>
    <p:extLst>
      <p:ext uri="{BB962C8B-B14F-4D97-AF65-F5344CB8AC3E}">
        <p14:creationId xmlns:p14="http://schemas.microsoft.com/office/powerpoint/2010/main" val="2627210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54" name="Entrada de lápiz 153"/>
              <p14:cNvContentPartPr/>
              <p14:nvPr/>
            </p14:nvContentPartPr>
            <p14:xfrm>
              <a:off x="-310280" y="1719900"/>
              <a:ext cx="21240" cy="9720"/>
            </p14:xfrm>
          </p:contentPart>
        </mc:Choice>
        <mc:Fallback xmlns="">
          <p:pic>
            <p:nvPicPr>
              <p:cNvPr id="154" name="Entrada de lápiz 153"/>
              <p:cNvPicPr/>
              <p:nvPr/>
            </p:nvPicPr>
            <p:blipFill>
              <a:blip r:embed="rId27"/>
              <a:stretch>
                <a:fillRect/>
              </a:stretch>
            </p:blipFill>
            <p:spPr>
              <a:xfrm>
                <a:off x="-312440" y="1717740"/>
                <a:ext cx="25560" cy="14040"/>
              </a:xfrm>
              <a:prstGeom prst="rect">
                <a:avLst/>
              </a:prstGeom>
            </p:spPr>
          </p:pic>
        </mc:Fallback>
      </mc:AlternateContent>
      <p:sp>
        <p:nvSpPr>
          <p:cNvPr id="158" name="Elipse 157"/>
          <p:cNvSpPr/>
          <p:nvPr/>
        </p:nvSpPr>
        <p:spPr>
          <a:xfrm>
            <a:off x="1709280" y="3607920"/>
            <a:ext cx="462240" cy="4622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1" name="Elipse 160"/>
          <p:cNvSpPr/>
          <p:nvPr/>
        </p:nvSpPr>
        <p:spPr>
          <a:xfrm>
            <a:off x="4731480" y="3762000"/>
            <a:ext cx="426600" cy="4266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4" name="Elipse 163"/>
          <p:cNvSpPr/>
          <p:nvPr/>
        </p:nvSpPr>
        <p:spPr>
          <a:xfrm>
            <a:off x="7310520" y="3727440"/>
            <a:ext cx="449640" cy="4500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7" name="Elipse 166"/>
          <p:cNvSpPr/>
          <p:nvPr/>
        </p:nvSpPr>
        <p:spPr>
          <a:xfrm>
            <a:off x="9252000" y="3702600"/>
            <a:ext cx="453960" cy="45396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0" name="Elipse 169"/>
          <p:cNvSpPr/>
          <p:nvPr/>
        </p:nvSpPr>
        <p:spPr>
          <a:xfrm>
            <a:off x="5994720" y="2000520"/>
            <a:ext cx="461880" cy="4618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3" name="Elipse 172"/>
          <p:cNvSpPr/>
          <p:nvPr/>
        </p:nvSpPr>
        <p:spPr>
          <a:xfrm>
            <a:off x="8305200" y="2068560"/>
            <a:ext cx="419400" cy="4194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6" name="Elipse 175"/>
          <p:cNvSpPr/>
          <p:nvPr/>
        </p:nvSpPr>
        <p:spPr>
          <a:xfrm>
            <a:off x="3471840" y="5360760"/>
            <a:ext cx="447480" cy="4474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9" name="Elipse 178"/>
          <p:cNvSpPr/>
          <p:nvPr/>
        </p:nvSpPr>
        <p:spPr>
          <a:xfrm>
            <a:off x="7292880" y="5436360"/>
            <a:ext cx="494640" cy="4946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cxnSp>
        <p:nvCxnSpPr>
          <p:cNvPr id="182" name="Conector recto 181"/>
          <p:cNvCxnSpPr>
            <a:endCxn id="161" idx="2"/>
          </p:cNvCxnSpPr>
          <p:nvPr/>
        </p:nvCxnSpPr>
        <p:spPr>
          <a:xfrm>
            <a:off x="2168280" y="3975300"/>
            <a:ext cx="2563200" cy="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a:stCxn id="161" idx="6"/>
            <a:endCxn id="164" idx="2"/>
          </p:cNvCxnSpPr>
          <p:nvPr/>
        </p:nvCxnSpPr>
        <p:spPr>
          <a:xfrm flipV="1">
            <a:off x="5158080" y="3952440"/>
            <a:ext cx="2152440" cy="2286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Conector recto 187"/>
          <p:cNvCxnSpPr>
            <a:stCxn id="164" idx="6"/>
            <a:endCxn id="167" idx="2"/>
          </p:cNvCxnSpPr>
          <p:nvPr/>
        </p:nvCxnSpPr>
        <p:spPr>
          <a:xfrm flipV="1">
            <a:off x="7760160" y="3929580"/>
            <a:ext cx="1491840" cy="2286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ector recto 190"/>
          <p:cNvCxnSpPr>
            <a:stCxn id="161" idx="7"/>
          </p:cNvCxnSpPr>
          <p:nvPr/>
        </p:nvCxnSpPr>
        <p:spPr>
          <a:xfrm flipV="1">
            <a:off x="5095606" y="2462040"/>
            <a:ext cx="1126995" cy="1362434"/>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Conector recto 193"/>
          <p:cNvCxnSpPr>
            <a:stCxn id="170" idx="6"/>
            <a:endCxn id="173" idx="2"/>
          </p:cNvCxnSpPr>
          <p:nvPr/>
        </p:nvCxnSpPr>
        <p:spPr>
          <a:xfrm>
            <a:off x="6456600" y="2231460"/>
            <a:ext cx="1848600" cy="4680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Conector recto 196"/>
          <p:cNvCxnSpPr>
            <a:stCxn id="158" idx="5"/>
            <a:endCxn id="176" idx="0"/>
          </p:cNvCxnSpPr>
          <p:nvPr/>
        </p:nvCxnSpPr>
        <p:spPr>
          <a:xfrm>
            <a:off x="2103827" y="4002467"/>
            <a:ext cx="1591753" cy="1358293"/>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Conector recto de flecha 199"/>
          <p:cNvCxnSpPr>
            <a:stCxn id="176" idx="6"/>
            <a:endCxn id="179" idx="2"/>
          </p:cNvCxnSpPr>
          <p:nvPr/>
        </p:nvCxnSpPr>
        <p:spPr>
          <a:xfrm>
            <a:off x="3919320" y="5584500"/>
            <a:ext cx="3373560" cy="9918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Conector recto 202"/>
          <p:cNvCxnSpPr>
            <a:stCxn id="179" idx="7"/>
            <a:endCxn id="167" idx="4"/>
          </p:cNvCxnSpPr>
          <p:nvPr/>
        </p:nvCxnSpPr>
        <p:spPr>
          <a:xfrm flipV="1">
            <a:off x="7715082" y="4156560"/>
            <a:ext cx="1763898" cy="1352238"/>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8">
            <p14:nvContentPartPr>
              <p14:cNvPr id="215" name="Entrada de lápiz 214"/>
              <p14:cNvContentPartPr/>
              <p14:nvPr/>
            </p14:nvContentPartPr>
            <p14:xfrm>
              <a:off x="8344480" y="2138220"/>
              <a:ext cx="1298160" cy="1639800"/>
            </p14:xfrm>
          </p:contentPart>
        </mc:Choice>
        <mc:Fallback xmlns="">
          <p:pic>
            <p:nvPicPr>
              <p:cNvPr id="215" name="Entrada de lápiz 214"/>
              <p:cNvPicPr/>
              <p:nvPr/>
            </p:nvPicPr>
            <p:blipFill>
              <a:blip r:embed="rId49"/>
              <a:stretch>
                <a:fillRect/>
              </a:stretch>
            </p:blipFill>
            <p:spPr>
              <a:xfrm>
                <a:off x="8338360" y="2128140"/>
                <a:ext cx="1313640" cy="1653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7" name="Entrada de lápiz 226"/>
              <p14:cNvContentPartPr/>
              <p14:nvPr/>
            </p14:nvContentPartPr>
            <p14:xfrm>
              <a:off x="163840" y="3559140"/>
              <a:ext cx="11305440" cy="628920"/>
            </p14:xfrm>
          </p:contentPart>
        </mc:Choice>
        <mc:Fallback xmlns="">
          <p:pic>
            <p:nvPicPr>
              <p:cNvPr id="227" name="Entrada de lápiz 226"/>
              <p:cNvPicPr/>
              <p:nvPr/>
            </p:nvPicPr>
            <p:blipFill>
              <a:blip r:embed="rId51"/>
              <a:stretch>
                <a:fillRect/>
              </a:stretch>
            </p:blipFill>
            <p:spPr>
              <a:xfrm>
                <a:off x="155560" y="3548700"/>
                <a:ext cx="1132380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3" name="Entrada de lápiz 232"/>
              <p14:cNvContentPartPr/>
              <p14:nvPr/>
            </p14:nvContentPartPr>
            <p14:xfrm>
              <a:off x="6135160" y="2142540"/>
              <a:ext cx="209160" cy="240840"/>
            </p14:xfrm>
          </p:contentPart>
        </mc:Choice>
        <mc:Fallback xmlns="">
          <p:pic>
            <p:nvPicPr>
              <p:cNvPr id="233" name="Entrada de lápiz 232"/>
              <p:cNvPicPr/>
              <p:nvPr/>
            </p:nvPicPr>
            <p:blipFill>
              <a:blip r:embed="rId53"/>
              <a:stretch>
                <a:fillRect/>
              </a:stretch>
            </p:blipFill>
            <p:spPr>
              <a:xfrm>
                <a:off x="6127960" y="2133900"/>
                <a:ext cx="226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1" name="Entrada de lápiz 240"/>
              <p14:cNvContentPartPr/>
              <p14:nvPr/>
            </p14:nvContentPartPr>
            <p14:xfrm>
              <a:off x="3593920" y="5482620"/>
              <a:ext cx="232560" cy="214200"/>
            </p14:xfrm>
          </p:contentPart>
        </mc:Choice>
        <mc:Fallback xmlns="">
          <p:pic>
            <p:nvPicPr>
              <p:cNvPr id="241" name="Entrada de lápiz 240"/>
              <p:cNvPicPr/>
              <p:nvPr/>
            </p:nvPicPr>
            <p:blipFill>
              <a:blip r:embed="rId55"/>
              <a:stretch>
                <a:fillRect/>
              </a:stretch>
            </p:blipFill>
            <p:spPr>
              <a:xfrm>
                <a:off x="3585640" y="5475060"/>
                <a:ext cx="251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44" name="Entrada de lápiz 243"/>
              <p14:cNvContentPartPr/>
              <p14:nvPr/>
            </p14:nvContentPartPr>
            <p14:xfrm>
              <a:off x="7473640" y="5535180"/>
              <a:ext cx="186840" cy="241560"/>
            </p14:xfrm>
          </p:contentPart>
        </mc:Choice>
        <mc:Fallback xmlns="">
          <p:pic>
            <p:nvPicPr>
              <p:cNvPr id="244" name="Entrada de lápiz 243"/>
              <p:cNvPicPr/>
              <p:nvPr/>
            </p:nvPicPr>
            <p:blipFill>
              <a:blip r:embed="rId57"/>
              <a:stretch>
                <a:fillRect/>
              </a:stretch>
            </p:blipFill>
            <p:spPr>
              <a:xfrm>
                <a:off x="7466080" y="5529060"/>
                <a:ext cx="2034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 name="Entrada de lápiz 1"/>
              <p14:cNvContentPartPr/>
              <p14:nvPr/>
            </p14:nvContentPartPr>
            <p14:xfrm>
              <a:off x="1758280" y="4131900"/>
              <a:ext cx="178200" cy="294120"/>
            </p14:xfrm>
          </p:contentPart>
        </mc:Choice>
        <mc:Fallback xmlns="">
          <p:pic>
            <p:nvPicPr>
              <p:cNvPr id="2" name="Entrada de lápiz 1"/>
              <p:cNvPicPr/>
              <p:nvPr/>
            </p:nvPicPr>
            <p:blipFill>
              <a:blip r:embed="rId59"/>
              <a:stretch>
                <a:fillRect/>
              </a:stretch>
            </p:blipFill>
            <p:spPr>
              <a:xfrm>
                <a:off x="1749640" y="4121460"/>
                <a:ext cx="198000" cy="316080"/>
              </a:xfrm>
              <a:prstGeom prst="rect">
                <a:avLst/>
              </a:prstGeom>
            </p:spPr>
          </p:pic>
        </mc:Fallback>
      </mc:AlternateContent>
      <p:sp>
        <p:nvSpPr>
          <p:cNvPr id="27" name="Marcador de contenido 2"/>
          <p:cNvSpPr>
            <a:spLocks noGrp="1"/>
          </p:cNvSpPr>
          <p:nvPr>
            <p:ph idx="1"/>
          </p:nvPr>
        </p:nvSpPr>
        <p:spPr>
          <a:xfrm>
            <a:off x="241620" y="117926"/>
            <a:ext cx="11506200" cy="968375"/>
          </a:xfrm>
          <a:ln>
            <a:solidFill>
              <a:schemeClr val="accent1"/>
            </a:solidFill>
          </a:ln>
        </p:spPr>
        <p:txBody>
          <a:bodyPr>
            <a:noAutofit/>
          </a:bodyPr>
          <a:lstStyle/>
          <a:p>
            <a:pPr marL="0" indent="0" algn="just">
              <a:buNone/>
            </a:pPr>
            <a:r>
              <a:rPr lang="es-MX" b="1" dirty="0" smtClean="0"/>
              <a:t>PASO 2: </a:t>
            </a:r>
            <a:r>
              <a:rPr lang="es-MX" dirty="0" smtClean="0"/>
              <a:t>dibujar la red de actividades con la interrelación entre cada una de </a:t>
            </a:r>
            <a:r>
              <a:rPr lang="es-MX" dirty="0" smtClean="0"/>
              <a:t>ellas.</a:t>
            </a:r>
            <a:endParaRPr lang="es-MX" dirty="0" smtClean="0"/>
          </a:p>
        </p:txBody>
      </p:sp>
    </p:spTree>
    <p:extLst>
      <p:ext uri="{BB962C8B-B14F-4D97-AF65-F5344CB8AC3E}">
        <p14:creationId xmlns:p14="http://schemas.microsoft.com/office/powerpoint/2010/main" val="654191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54" name="Entrada de lápiz 153"/>
              <p14:cNvContentPartPr/>
              <p14:nvPr/>
            </p14:nvContentPartPr>
            <p14:xfrm>
              <a:off x="-310280" y="1719900"/>
              <a:ext cx="21240" cy="9720"/>
            </p14:xfrm>
          </p:contentPart>
        </mc:Choice>
        <mc:Fallback xmlns="">
          <p:pic>
            <p:nvPicPr>
              <p:cNvPr id="154" name="Entrada de lápiz 153"/>
              <p:cNvPicPr/>
              <p:nvPr/>
            </p:nvPicPr>
            <p:blipFill>
              <a:blip r:embed="rId27"/>
              <a:stretch>
                <a:fillRect/>
              </a:stretch>
            </p:blipFill>
            <p:spPr>
              <a:xfrm>
                <a:off x="-312440" y="1717740"/>
                <a:ext cx="25560" cy="14040"/>
              </a:xfrm>
              <a:prstGeom prst="rect">
                <a:avLst/>
              </a:prstGeom>
            </p:spPr>
          </p:pic>
        </mc:Fallback>
      </mc:AlternateContent>
      <p:sp>
        <p:nvSpPr>
          <p:cNvPr id="158" name="Elipse 157"/>
          <p:cNvSpPr/>
          <p:nvPr/>
        </p:nvSpPr>
        <p:spPr>
          <a:xfrm>
            <a:off x="1709280" y="3607920"/>
            <a:ext cx="462240" cy="4622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1" name="Elipse 160"/>
          <p:cNvSpPr/>
          <p:nvPr/>
        </p:nvSpPr>
        <p:spPr>
          <a:xfrm>
            <a:off x="4731480" y="3762000"/>
            <a:ext cx="426600" cy="4266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4" name="Elipse 163"/>
          <p:cNvSpPr/>
          <p:nvPr/>
        </p:nvSpPr>
        <p:spPr>
          <a:xfrm>
            <a:off x="7310520" y="3727440"/>
            <a:ext cx="449640" cy="4500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7" name="Elipse 166"/>
          <p:cNvSpPr/>
          <p:nvPr/>
        </p:nvSpPr>
        <p:spPr>
          <a:xfrm>
            <a:off x="9252000" y="3702600"/>
            <a:ext cx="453960" cy="45396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0" name="Elipse 169"/>
          <p:cNvSpPr/>
          <p:nvPr/>
        </p:nvSpPr>
        <p:spPr>
          <a:xfrm>
            <a:off x="5994720" y="2000520"/>
            <a:ext cx="461880" cy="4618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3" name="Elipse 172"/>
          <p:cNvSpPr/>
          <p:nvPr/>
        </p:nvSpPr>
        <p:spPr>
          <a:xfrm>
            <a:off x="8305200" y="2068560"/>
            <a:ext cx="419400" cy="4194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6" name="Elipse 175"/>
          <p:cNvSpPr/>
          <p:nvPr/>
        </p:nvSpPr>
        <p:spPr>
          <a:xfrm>
            <a:off x="3471840" y="5360760"/>
            <a:ext cx="447480" cy="4474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9" name="Elipse 178"/>
          <p:cNvSpPr/>
          <p:nvPr/>
        </p:nvSpPr>
        <p:spPr>
          <a:xfrm>
            <a:off x="7292880" y="5436360"/>
            <a:ext cx="494640" cy="4946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cxnSp>
        <p:nvCxnSpPr>
          <p:cNvPr id="182" name="Conector recto 181"/>
          <p:cNvCxnSpPr>
            <a:endCxn id="161" idx="2"/>
          </p:cNvCxnSpPr>
          <p:nvPr/>
        </p:nvCxnSpPr>
        <p:spPr>
          <a:xfrm>
            <a:off x="2168280" y="3975300"/>
            <a:ext cx="2563200" cy="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a:stCxn id="161" idx="6"/>
            <a:endCxn id="164" idx="2"/>
          </p:cNvCxnSpPr>
          <p:nvPr/>
        </p:nvCxnSpPr>
        <p:spPr>
          <a:xfrm flipV="1">
            <a:off x="5158080" y="3952440"/>
            <a:ext cx="2152440" cy="2286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Conector recto 187"/>
          <p:cNvCxnSpPr>
            <a:stCxn id="164" idx="6"/>
            <a:endCxn id="167" idx="2"/>
          </p:cNvCxnSpPr>
          <p:nvPr/>
        </p:nvCxnSpPr>
        <p:spPr>
          <a:xfrm flipV="1">
            <a:off x="7760160" y="3929580"/>
            <a:ext cx="1491840" cy="2286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ector recto 190"/>
          <p:cNvCxnSpPr>
            <a:stCxn id="161" idx="7"/>
          </p:cNvCxnSpPr>
          <p:nvPr/>
        </p:nvCxnSpPr>
        <p:spPr>
          <a:xfrm flipV="1">
            <a:off x="5095606" y="2462040"/>
            <a:ext cx="1126995" cy="1362434"/>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Conector recto 193"/>
          <p:cNvCxnSpPr>
            <a:stCxn id="170" idx="6"/>
            <a:endCxn id="173" idx="2"/>
          </p:cNvCxnSpPr>
          <p:nvPr/>
        </p:nvCxnSpPr>
        <p:spPr>
          <a:xfrm>
            <a:off x="6456600" y="2231460"/>
            <a:ext cx="1848600" cy="4680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Conector recto 196"/>
          <p:cNvCxnSpPr>
            <a:stCxn id="158" idx="5"/>
            <a:endCxn id="176" idx="0"/>
          </p:cNvCxnSpPr>
          <p:nvPr/>
        </p:nvCxnSpPr>
        <p:spPr>
          <a:xfrm>
            <a:off x="2103827" y="4002467"/>
            <a:ext cx="1591753" cy="1358293"/>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Conector recto de flecha 199"/>
          <p:cNvCxnSpPr>
            <a:stCxn id="176" idx="6"/>
            <a:endCxn id="179" idx="2"/>
          </p:cNvCxnSpPr>
          <p:nvPr/>
        </p:nvCxnSpPr>
        <p:spPr>
          <a:xfrm>
            <a:off x="3919320" y="5584500"/>
            <a:ext cx="3373560" cy="9918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Conector recto 202"/>
          <p:cNvCxnSpPr>
            <a:stCxn id="179" idx="7"/>
            <a:endCxn id="167" idx="4"/>
          </p:cNvCxnSpPr>
          <p:nvPr/>
        </p:nvCxnSpPr>
        <p:spPr>
          <a:xfrm flipV="1">
            <a:off x="7715082" y="4156560"/>
            <a:ext cx="1763898" cy="1352238"/>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8">
            <p14:nvContentPartPr>
              <p14:cNvPr id="215" name="Entrada de lápiz 214"/>
              <p14:cNvContentPartPr/>
              <p14:nvPr/>
            </p14:nvContentPartPr>
            <p14:xfrm>
              <a:off x="8344480" y="2138220"/>
              <a:ext cx="1298160" cy="1639800"/>
            </p14:xfrm>
          </p:contentPart>
        </mc:Choice>
        <mc:Fallback xmlns="">
          <p:pic>
            <p:nvPicPr>
              <p:cNvPr id="215" name="Entrada de lápiz 214"/>
              <p:cNvPicPr/>
              <p:nvPr/>
            </p:nvPicPr>
            <p:blipFill>
              <a:blip r:embed="rId49"/>
              <a:stretch>
                <a:fillRect/>
              </a:stretch>
            </p:blipFill>
            <p:spPr>
              <a:xfrm>
                <a:off x="8338360" y="2128140"/>
                <a:ext cx="1313640" cy="1653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27" name="Entrada de lápiz 226"/>
              <p14:cNvContentPartPr/>
              <p14:nvPr/>
            </p14:nvContentPartPr>
            <p14:xfrm>
              <a:off x="163840" y="3559140"/>
              <a:ext cx="11305440" cy="628920"/>
            </p14:xfrm>
          </p:contentPart>
        </mc:Choice>
        <mc:Fallback xmlns="">
          <p:pic>
            <p:nvPicPr>
              <p:cNvPr id="227" name="Entrada de lápiz 226"/>
              <p:cNvPicPr/>
              <p:nvPr/>
            </p:nvPicPr>
            <p:blipFill>
              <a:blip r:embed="rId51"/>
              <a:stretch>
                <a:fillRect/>
              </a:stretch>
            </p:blipFill>
            <p:spPr>
              <a:xfrm>
                <a:off x="155560" y="3548700"/>
                <a:ext cx="1132380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3" name="Entrada de lápiz 232"/>
              <p14:cNvContentPartPr/>
              <p14:nvPr/>
            </p14:nvContentPartPr>
            <p14:xfrm>
              <a:off x="6135160" y="2142540"/>
              <a:ext cx="209160" cy="240840"/>
            </p14:xfrm>
          </p:contentPart>
        </mc:Choice>
        <mc:Fallback xmlns="">
          <p:pic>
            <p:nvPicPr>
              <p:cNvPr id="233" name="Entrada de lápiz 232"/>
              <p:cNvPicPr/>
              <p:nvPr/>
            </p:nvPicPr>
            <p:blipFill>
              <a:blip r:embed="rId53"/>
              <a:stretch>
                <a:fillRect/>
              </a:stretch>
            </p:blipFill>
            <p:spPr>
              <a:xfrm>
                <a:off x="6127960" y="2133900"/>
                <a:ext cx="226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1" name="Entrada de lápiz 240"/>
              <p14:cNvContentPartPr/>
              <p14:nvPr/>
            </p14:nvContentPartPr>
            <p14:xfrm>
              <a:off x="3593920" y="5482620"/>
              <a:ext cx="232560" cy="214200"/>
            </p14:xfrm>
          </p:contentPart>
        </mc:Choice>
        <mc:Fallback xmlns="">
          <p:pic>
            <p:nvPicPr>
              <p:cNvPr id="241" name="Entrada de lápiz 240"/>
              <p:cNvPicPr/>
              <p:nvPr/>
            </p:nvPicPr>
            <p:blipFill>
              <a:blip r:embed="rId55"/>
              <a:stretch>
                <a:fillRect/>
              </a:stretch>
            </p:blipFill>
            <p:spPr>
              <a:xfrm>
                <a:off x="3585640" y="5475060"/>
                <a:ext cx="251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44" name="Entrada de lápiz 243"/>
              <p14:cNvContentPartPr/>
              <p14:nvPr/>
            </p14:nvContentPartPr>
            <p14:xfrm>
              <a:off x="7473640" y="5535180"/>
              <a:ext cx="186840" cy="241560"/>
            </p14:xfrm>
          </p:contentPart>
        </mc:Choice>
        <mc:Fallback xmlns="">
          <p:pic>
            <p:nvPicPr>
              <p:cNvPr id="244" name="Entrada de lápiz 243"/>
              <p:cNvPicPr/>
              <p:nvPr/>
            </p:nvPicPr>
            <p:blipFill>
              <a:blip r:embed="rId57"/>
              <a:stretch>
                <a:fillRect/>
              </a:stretch>
            </p:blipFill>
            <p:spPr>
              <a:xfrm>
                <a:off x="7466080" y="5529060"/>
                <a:ext cx="2034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 name="Entrada de lápiz 1"/>
              <p14:cNvContentPartPr/>
              <p14:nvPr/>
            </p14:nvContentPartPr>
            <p14:xfrm>
              <a:off x="1758280" y="4131900"/>
              <a:ext cx="178200" cy="294120"/>
            </p14:xfrm>
          </p:contentPart>
        </mc:Choice>
        <mc:Fallback xmlns="">
          <p:pic>
            <p:nvPicPr>
              <p:cNvPr id="2" name="Entrada de lápiz 1"/>
              <p:cNvPicPr/>
              <p:nvPr/>
            </p:nvPicPr>
            <p:blipFill>
              <a:blip r:embed="rId59"/>
              <a:stretch>
                <a:fillRect/>
              </a:stretch>
            </p:blipFill>
            <p:spPr>
              <a:xfrm>
                <a:off x="1749640" y="4121460"/>
                <a:ext cx="19800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 name="Entrada de lápiz 9"/>
              <p14:cNvContentPartPr/>
              <p14:nvPr/>
            </p14:nvContentPartPr>
            <p14:xfrm>
              <a:off x="6200400" y="1228224"/>
              <a:ext cx="906120" cy="676080"/>
            </p14:xfrm>
          </p:contentPart>
        </mc:Choice>
        <mc:Fallback xmlns="">
          <p:pic>
            <p:nvPicPr>
              <p:cNvPr id="10" name="Entrada de lápiz 9"/>
              <p:cNvPicPr/>
              <p:nvPr/>
            </p:nvPicPr>
            <p:blipFill>
              <a:blip r:embed="rId61"/>
              <a:stretch>
                <a:fillRect/>
              </a:stretch>
            </p:blipFill>
            <p:spPr>
              <a:xfrm>
                <a:off x="6191400" y="1221384"/>
                <a:ext cx="924840" cy="693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 name="Entrada de lápiz 14"/>
              <p14:cNvContentPartPr/>
              <p14:nvPr/>
            </p14:nvContentPartPr>
            <p14:xfrm>
              <a:off x="8351760" y="1403904"/>
              <a:ext cx="3702600" cy="806760"/>
            </p14:xfrm>
          </p:contentPart>
        </mc:Choice>
        <mc:Fallback xmlns="">
          <p:pic>
            <p:nvPicPr>
              <p:cNvPr id="15" name="Entrada de lápiz 14"/>
              <p:cNvPicPr/>
              <p:nvPr/>
            </p:nvPicPr>
            <p:blipFill>
              <a:blip r:embed="rId63"/>
              <a:stretch>
                <a:fillRect/>
              </a:stretch>
            </p:blipFill>
            <p:spPr>
              <a:xfrm>
                <a:off x="8341680" y="1396344"/>
                <a:ext cx="372384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Entrada de lápiz 34"/>
              <p14:cNvContentPartPr/>
              <p14:nvPr/>
            </p14:nvContentPartPr>
            <p14:xfrm>
              <a:off x="5171520" y="4064304"/>
              <a:ext cx="875880" cy="598680"/>
            </p14:xfrm>
          </p:contentPart>
        </mc:Choice>
        <mc:Fallback xmlns="">
          <p:pic>
            <p:nvPicPr>
              <p:cNvPr id="35" name="Entrada de lápiz 34"/>
              <p:cNvPicPr/>
              <p:nvPr/>
            </p:nvPicPr>
            <p:blipFill>
              <a:blip r:embed="rId65"/>
              <a:stretch>
                <a:fillRect/>
              </a:stretch>
            </p:blipFill>
            <p:spPr>
              <a:xfrm>
                <a:off x="5159640" y="4053504"/>
                <a:ext cx="89820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9" name="Entrada de lápiz 48"/>
              <p14:cNvContentPartPr/>
              <p14:nvPr/>
            </p14:nvContentPartPr>
            <p14:xfrm>
              <a:off x="7191120" y="3665784"/>
              <a:ext cx="136080" cy="166680"/>
            </p14:xfrm>
          </p:contentPart>
        </mc:Choice>
        <mc:Fallback xmlns="">
          <p:pic>
            <p:nvPicPr>
              <p:cNvPr id="49" name="Entrada de lápiz 48"/>
              <p:cNvPicPr/>
              <p:nvPr/>
            </p:nvPicPr>
            <p:blipFill>
              <a:blip r:embed="rId67"/>
              <a:stretch>
                <a:fillRect/>
              </a:stretch>
            </p:blipFill>
            <p:spPr>
              <a:xfrm>
                <a:off x="7179960" y="3655344"/>
                <a:ext cx="1569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9" name="Entrada de lápiz 168"/>
              <p14:cNvContentPartPr/>
              <p14:nvPr/>
            </p14:nvContentPartPr>
            <p14:xfrm>
              <a:off x="3941760" y="5658024"/>
              <a:ext cx="966240" cy="614160"/>
            </p14:xfrm>
          </p:contentPart>
        </mc:Choice>
        <mc:Fallback xmlns="">
          <p:pic>
            <p:nvPicPr>
              <p:cNvPr id="169" name="Entrada de lápiz 168"/>
              <p:cNvPicPr/>
              <p:nvPr/>
            </p:nvPicPr>
            <p:blipFill>
              <a:blip r:embed="rId69"/>
              <a:stretch>
                <a:fillRect/>
              </a:stretch>
            </p:blipFill>
            <p:spPr>
              <a:xfrm>
                <a:off x="3936000" y="5647944"/>
                <a:ext cx="981720" cy="633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56" name="Entrada de lápiz 255"/>
              <p14:cNvContentPartPr/>
              <p14:nvPr/>
            </p14:nvContentPartPr>
            <p14:xfrm>
              <a:off x="10566840" y="4267344"/>
              <a:ext cx="158400" cy="851040"/>
            </p14:xfrm>
          </p:contentPart>
        </mc:Choice>
        <mc:Fallback xmlns="">
          <p:pic>
            <p:nvPicPr>
              <p:cNvPr id="256" name="Entrada de lápiz 255"/>
              <p:cNvPicPr/>
              <p:nvPr/>
            </p:nvPicPr>
            <p:blipFill>
              <a:blip r:embed="rId71"/>
              <a:stretch>
                <a:fillRect/>
              </a:stretch>
            </p:blipFill>
            <p:spPr>
              <a:xfrm>
                <a:off x="10557819" y="4259424"/>
                <a:ext cx="176441" cy="867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77" name="Entrada de lápiz 276"/>
              <p14:cNvContentPartPr/>
              <p14:nvPr/>
            </p14:nvContentPartPr>
            <p14:xfrm>
              <a:off x="9105960" y="3516384"/>
              <a:ext cx="436320" cy="1784160"/>
            </p14:xfrm>
          </p:contentPart>
        </mc:Choice>
        <mc:Fallback xmlns="">
          <p:pic>
            <p:nvPicPr>
              <p:cNvPr id="277" name="Entrada de lápiz 276"/>
              <p:cNvPicPr/>
              <p:nvPr/>
            </p:nvPicPr>
            <p:blipFill>
              <a:blip r:embed="rId73"/>
              <a:stretch>
                <a:fillRect/>
              </a:stretch>
            </p:blipFill>
            <p:spPr>
              <a:xfrm>
                <a:off x="9099475" y="3509544"/>
                <a:ext cx="450011" cy="1800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90" name="Entrada de lápiz 289"/>
              <p14:cNvContentPartPr/>
              <p14:nvPr/>
            </p14:nvContentPartPr>
            <p14:xfrm>
              <a:off x="7778280" y="4033704"/>
              <a:ext cx="902520" cy="612000"/>
            </p14:xfrm>
          </p:contentPart>
        </mc:Choice>
        <mc:Fallback xmlns="">
          <p:pic>
            <p:nvPicPr>
              <p:cNvPr id="290" name="Entrada de lápiz 289"/>
              <p:cNvPicPr/>
              <p:nvPr/>
            </p:nvPicPr>
            <p:blipFill>
              <a:blip r:embed="rId75"/>
              <a:stretch>
                <a:fillRect/>
              </a:stretch>
            </p:blipFill>
            <p:spPr>
              <a:xfrm>
                <a:off x="7766040" y="4023624"/>
                <a:ext cx="924840" cy="632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23" name="Entrada de lápiz 322"/>
              <p14:cNvContentPartPr/>
              <p14:nvPr/>
            </p14:nvContentPartPr>
            <p14:xfrm>
              <a:off x="1571160" y="2823744"/>
              <a:ext cx="917280" cy="720720"/>
            </p14:xfrm>
          </p:contentPart>
        </mc:Choice>
        <mc:Fallback xmlns="">
          <p:pic>
            <p:nvPicPr>
              <p:cNvPr id="323" name="Entrada de lápiz 322"/>
              <p:cNvPicPr/>
              <p:nvPr/>
            </p:nvPicPr>
            <p:blipFill>
              <a:blip r:embed="rId77"/>
              <a:stretch>
                <a:fillRect/>
              </a:stretch>
            </p:blipFill>
            <p:spPr>
              <a:xfrm>
                <a:off x="1559280" y="2815104"/>
                <a:ext cx="93888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26" name="Entrada de lápiz 325"/>
              <p14:cNvContentPartPr/>
              <p14:nvPr/>
            </p14:nvContentPartPr>
            <p14:xfrm>
              <a:off x="1681320" y="4085904"/>
              <a:ext cx="391320" cy="461520"/>
            </p14:xfrm>
          </p:contentPart>
        </mc:Choice>
        <mc:Fallback xmlns="">
          <p:pic>
            <p:nvPicPr>
              <p:cNvPr id="326" name="Entrada de lápiz 325"/>
              <p:cNvPicPr/>
              <p:nvPr/>
            </p:nvPicPr>
            <p:blipFill>
              <a:blip r:embed="rId79"/>
              <a:stretch>
                <a:fillRect/>
              </a:stretch>
            </p:blipFill>
            <p:spPr>
              <a:xfrm>
                <a:off x="1671960" y="4079424"/>
                <a:ext cx="410040" cy="4773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51" name="Entrada de lápiz 350"/>
              <p14:cNvContentPartPr/>
              <p14:nvPr/>
            </p14:nvContentPartPr>
            <p14:xfrm>
              <a:off x="3852120" y="1880544"/>
              <a:ext cx="2125800" cy="3439080"/>
            </p14:xfrm>
          </p:contentPart>
        </mc:Choice>
        <mc:Fallback xmlns="">
          <p:pic>
            <p:nvPicPr>
              <p:cNvPr id="351" name="Entrada de lápiz 350"/>
              <p:cNvPicPr/>
              <p:nvPr/>
            </p:nvPicPr>
            <p:blipFill>
              <a:blip r:embed="rId81"/>
              <a:stretch>
                <a:fillRect/>
              </a:stretch>
            </p:blipFill>
            <p:spPr>
              <a:xfrm>
                <a:off x="3841320" y="1870104"/>
                <a:ext cx="2147040" cy="34606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60" name="Entrada de lápiz 359"/>
              <p14:cNvContentPartPr/>
              <p14:nvPr/>
            </p14:nvContentPartPr>
            <p14:xfrm>
              <a:off x="9494760" y="4185984"/>
              <a:ext cx="1982880" cy="1632600"/>
            </p14:xfrm>
          </p:contentPart>
        </mc:Choice>
        <mc:Fallback xmlns="">
          <p:pic>
            <p:nvPicPr>
              <p:cNvPr id="360" name="Entrada de lápiz 359"/>
              <p:cNvPicPr/>
              <p:nvPr/>
            </p:nvPicPr>
            <p:blipFill>
              <a:blip r:embed="rId83"/>
              <a:stretch>
                <a:fillRect/>
              </a:stretch>
            </p:blipFill>
            <p:spPr>
              <a:xfrm>
                <a:off x="9483600" y="4177704"/>
                <a:ext cx="2001240" cy="1651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63" name="Entrada de lápiz 362"/>
              <p14:cNvContentPartPr/>
              <p14:nvPr/>
            </p14:nvContentPartPr>
            <p14:xfrm>
              <a:off x="7915440" y="5413224"/>
              <a:ext cx="873360" cy="724320"/>
            </p14:xfrm>
          </p:contentPart>
        </mc:Choice>
        <mc:Fallback xmlns="">
          <p:pic>
            <p:nvPicPr>
              <p:cNvPr id="363" name="Entrada de lápiz 362"/>
              <p:cNvPicPr/>
              <p:nvPr/>
            </p:nvPicPr>
            <p:blipFill>
              <a:blip r:embed="rId85"/>
              <a:stretch>
                <a:fillRect/>
              </a:stretch>
            </p:blipFill>
            <p:spPr>
              <a:xfrm>
                <a:off x="7905000" y="5405304"/>
                <a:ext cx="893160" cy="7423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69" name="Entrada de lápiz 368"/>
              <p14:cNvContentPartPr/>
              <p14:nvPr/>
            </p14:nvContentPartPr>
            <p14:xfrm>
              <a:off x="7652280" y="5250504"/>
              <a:ext cx="118080" cy="151560"/>
            </p14:xfrm>
          </p:contentPart>
        </mc:Choice>
        <mc:Fallback xmlns="">
          <p:pic>
            <p:nvPicPr>
              <p:cNvPr id="369" name="Entrada de lápiz 368"/>
              <p:cNvPicPr/>
              <p:nvPr/>
            </p:nvPicPr>
            <p:blipFill>
              <a:blip r:embed="rId87"/>
              <a:stretch>
                <a:fillRect/>
              </a:stretch>
            </p:blipFill>
            <p:spPr>
              <a:xfrm>
                <a:off x="7641840" y="5239704"/>
                <a:ext cx="1396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80" name="Entrada de lápiz 379"/>
              <p14:cNvContentPartPr/>
              <p14:nvPr/>
            </p14:nvContentPartPr>
            <p14:xfrm>
              <a:off x="9874560" y="1872984"/>
              <a:ext cx="1780200" cy="139680"/>
            </p14:xfrm>
          </p:contentPart>
        </mc:Choice>
        <mc:Fallback xmlns="">
          <p:pic>
            <p:nvPicPr>
              <p:cNvPr id="380" name="Entrada de lápiz 379"/>
              <p:cNvPicPr/>
              <p:nvPr/>
            </p:nvPicPr>
            <p:blipFill>
              <a:blip r:embed="rId89"/>
              <a:stretch>
                <a:fillRect/>
              </a:stretch>
            </p:blipFill>
            <p:spPr>
              <a:xfrm>
                <a:off x="9869160" y="1865784"/>
                <a:ext cx="1792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82" name="Entrada de lápiz 381"/>
              <p14:cNvContentPartPr/>
              <p14:nvPr/>
            </p14:nvContentPartPr>
            <p14:xfrm>
              <a:off x="8198400" y="1956144"/>
              <a:ext cx="775800" cy="220320"/>
            </p14:xfrm>
          </p:contentPart>
        </mc:Choice>
        <mc:Fallback xmlns="">
          <p:pic>
            <p:nvPicPr>
              <p:cNvPr id="382" name="Entrada de lápiz 381"/>
              <p:cNvPicPr/>
              <p:nvPr/>
            </p:nvPicPr>
            <p:blipFill>
              <a:blip r:embed="rId91"/>
              <a:stretch>
                <a:fillRect/>
              </a:stretch>
            </p:blipFill>
            <p:spPr>
              <a:xfrm>
                <a:off x="8186880" y="1945344"/>
                <a:ext cx="7923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383" name="Entrada de lápiz 382"/>
              <p14:cNvContentPartPr/>
              <p14:nvPr/>
            </p14:nvContentPartPr>
            <p14:xfrm>
              <a:off x="10133040" y="2258904"/>
              <a:ext cx="1503720" cy="190080"/>
            </p14:xfrm>
          </p:contentPart>
        </mc:Choice>
        <mc:Fallback xmlns="">
          <p:pic>
            <p:nvPicPr>
              <p:cNvPr id="383" name="Entrada de lápiz 382"/>
              <p:cNvPicPr/>
              <p:nvPr/>
            </p:nvPicPr>
            <p:blipFill>
              <a:blip r:embed="rId93"/>
              <a:stretch>
                <a:fillRect/>
              </a:stretch>
            </p:blipFill>
            <p:spPr>
              <a:xfrm>
                <a:off x="10126200" y="2250984"/>
                <a:ext cx="1519560" cy="201600"/>
              </a:xfrm>
              <a:prstGeom prst="rect">
                <a:avLst/>
              </a:prstGeom>
            </p:spPr>
          </p:pic>
        </mc:Fallback>
      </mc:AlternateContent>
      <p:sp>
        <p:nvSpPr>
          <p:cNvPr id="44" name="Marcador de contenido 2"/>
          <p:cNvSpPr>
            <a:spLocks noGrp="1"/>
          </p:cNvSpPr>
          <p:nvPr>
            <p:ph idx="1"/>
          </p:nvPr>
        </p:nvSpPr>
        <p:spPr>
          <a:xfrm>
            <a:off x="241620" y="117926"/>
            <a:ext cx="11506200" cy="968375"/>
          </a:xfrm>
          <a:ln>
            <a:solidFill>
              <a:schemeClr val="accent1"/>
            </a:solidFill>
          </a:ln>
        </p:spPr>
        <p:txBody>
          <a:bodyPr>
            <a:noAutofit/>
          </a:bodyPr>
          <a:lstStyle/>
          <a:p>
            <a:pPr marL="0" indent="0" algn="just">
              <a:buNone/>
            </a:pPr>
            <a:r>
              <a:rPr lang="es-MX" b="1" dirty="0" smtClean="0"/>
              <a:t>PASO 3: </a:t>
            </a:r>
            <a:r>
              <a:rPr lang="es-MX" dirty="0" smtClean="0"/>
              <a:t>escribir los tiempos hacia adelante y hacia atrás para conocer la duración del proyecto, la holgura y la ruta crítica.</a:t>
            </a:r>
          </a:p>
        </p:txBody>
      </p:sp>
    </p:spTree>
    <p:extLst>
      <p:ext uri="{BB962C8B-B14F-4D97-AF65-F5344CB8AC3E}">
        <p14:creationId xmlns:p14="http://schemas.microsoft.com/office/powerpoint/2010/main" val="2573190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1620" y="117926"/>
            <a:ext cx="11506200" cy="968375"/>
          </a:xfrm>
          <a:ln>
            <a:solidFill>
              <a:schemeClr val="accent1"/>
            </a:solidFill>
          </a:ln>
        </p:spPr>
        <p:txBody>
          <a:bodyPr>
            <a:noAutofit/>
          </a:bodyPr>
          <a:lstStyle/>
          <a:p>
            <a:pPr marL="0" indent="0" algn="just">
              <a:buNone/>
            </a:pPr>
            <a:r>
              <a:rPr lang="es-MX" b="1" dirty="0" smtClean="0"/>
              <a:t>PASO </a:t>
            </a:r>
            <a:r>
              <a:rPr lang="es-MX" b="1" dirty="0"/>
              <a:t>4</a:t>
            </a:r>
            <a:r>
              <a:rPr lang="es-MX" b="1" dirty="0" smtClean="0"/>
              <a:t>: </a:t>
            </a:r>
            <a:r>
              <a:rPr lang="es-MX" dirty="0" smtClean="0"/>
              <a:t>reducir una semana en la actividad de la ruta critica con menor costo por unidad de tiempo, recalcular ruta crítica y costo del proyecto.</a:t>
            </a:r>
          </a:p>
        </p:txBody>
      </p:sp>
      <p:sp>
        <p:nvSpPr>
          <p:cNvPr id="158" name="Elipse 157"/>
          <p:cNvSpPr/>
          <p:nvPr/>
        </p:nvSpPr>
        <p:spPr>
          <a:xfrm>
            <a:off x="1709280" y="3607920"/>
            <a:ext cx="462240" cy="4622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1" name="Elipse 160"/>
          <p:cNvSpPr/>
          <p:nvPr/>
        </p:nvSpPr>
        <p:spPr>
          <a:xfrm>
            <a:off x="4731480" y="3762000"/>
            <a:ext cx="426600" cy="4266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4" name="Elipse 163"/>
          <p:cNvSpPr/>
          <p:nvPr/>
        </p:nvSpPr>
        <p:spPr>
          <a:xfrm>
            <a:off x="7310520" y="3727440"/>
            <a:ext cx="449640" cy="4500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7" name="Elipse 166"/>
          <p:cNvSpPr/>
          <p:nvPr/>
        </p:nvSpPr>
        <p:spPr>
          <a:xfrm>
            <a:off x="9252000" y="3702600"/>
            <a:ext cx="453960" cy="45396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0" name="Elipse 169"/>
          <p:cNvSpPr/>
          <p:nvPr/>
        </p:nvSpPr>
        <p:spPr>
          <a:xfrm>
            <a:off x="5994720" y="2000520"/>
            <a:ext cx="461880" cy="4618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3" name="Elipse 172"/>
          <p:cNvSpPr/>
          <p:nvPr/>
        </p:nvSpPr>
        <p:spPr>
          <a:xfrm>
            <a:off x="8305200" y="2068560"/>
            <a:ext cx="419400" cy="4194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6" name="Elipse 175"/>
          <p:cNvSpPr/>
          <p:nvPr/>
        </p:nvSpPr>
        <p:spPr>
          <a:xfrm>
            <a:off x="3471840" y="5360760"/>
            <a:ext cx="447480" cy="4474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9" name="Elipse 178"/>
          <p:cNvSpPr/>
          <p:nvPr/>
        </p:nvSpPr>
        <p:spPr>
          <a:xfrm>
            <a:off x="7292880" y="5436360"/>
            <a:ext cx="494640" cy="4946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cxnSp>
        <p:nvCxnSpPr>
          <p:cNvPr id="182" name="Conector recto 181"/>
          <p:cNvCxnSpPr>
            <a:endCxn id="161" idx="2"/>
          </p:cNvCxnSpPr>
          <p:nvPr/>
        </p:nvCxnSpPr>
        <p:spPr>
          <a:xfrm>
            <a:off x="2168280" y="3975300"/>
            <a:ext cx="2563200" cy="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a:stCxn id="161" idx="6"/>
            <a:endCxn id="164" idx="2"/>
          </p:cNvCxnSpPr>
          <p:nvPr/>
        </p:nvCxnSpPr>
        <p:spPr>
          <a:xfrm flipV="1">
            <a:off x="5158080" y="3952440"/>
            <a:ext cx="2152440" cy="2286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Conector recto 187"/>
          <p:cNvCxnSpPr>
            <a:stCxn id="164" idx="6"/>
            <a:endCxn id="167" idx="2"/>
          </p:cNvCxnSpPr>
          <p:nvPr/>
        </p:nvCxnSpPr>
        <p:spPr>
          <a:xfrm flipV="1">
            <a:off x="7760160" y="3929580"/>
            <a:ext cx="1491840" cy="2286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ector recto 190"/>
          <p:cNvCxnSpPr>
            <a:stCxn id="161" idx="7"/>
          </p:cNvCxnSpPr>
          <p:nvPr/>
        </p:nvCxnSpPr>
        <p:spPr>
          <a:xfrm flipV="1">
            <a:off x="5095606" y="2462040"/>
            <a:ext cx="1126995" cy="1362434"/>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Conector recto 193"/>
          <p:cNvCxnSpPr>
            <a:stCxn id="170" idx="6"/>
            <a:endCxn id="173" idx="2"/>
          </p:cNvCxnSpPr>
          <p:nvPr/>
        </p:nvCxnSpPr>
        <p:spPr>
          <a:xfrm>
            <a:off x="6456600" y="2231460"/>
            <a:ext cx="1848600" cy="4680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Conector recto 196"/>
          <p:cNvCxnSpPr>
            <a:stCxn id="158" idx="5"/>
            <a:endCxn id="176" idx="0"/>
          </p:cNvCxnSpPr>
          <p:nvPr/>
        </p:nvCxnSpPr>
        <p:spPr>
          <a:xfrm>
            <a:off x="2103827" y="4002467"/>
            <a:ext cx="1591753" cy="1358293"/>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Conector recto de flecha 199"/>
          <p:cNvCxnSpPr>
            <a:stCxn id="176" idx="6"/>
            <a:endCxn id="179" idx="2"/>
          </p:cNvCxnSpPr>
          <p:nvPr/>
        </p:nvCxnSpPr>
        <p:spPr>
          <a:xfrm>
            <a:off x="3919320" y="5584500"/>
            <a:ext cx="3373560" cy="9918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Conector recto 202"/>
          <p:cNvCxnSpPr>
            <a:stCxn id="179" idx="7"/>
            <a:endCxn id="167" idx="4"/>
          </p:cNvCxnSpPr>
          <p:nvPr/>
        </p:nvCxnSpPr>
        <p:spPr>
          <a:xfrm flipV="1">
            <a:off x="7715082" y="4156560"/>
            <a:ext cx="1763898" cy="1352238"/>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14" name="Entrada de lápiz 13"/>
              <p14:cNvContentPartPr/>
              <p14:nvPr/>
            </p14:nvContentPartPr>
            <p14:xfrm>
              <a:off x="-310280" y="1236144"/>
              <a:ext cx="4661360" cy="1265040"/>
            </p14:xfrm>
          </p:contentPart>
        </mc:Choice>
        <mc:Fallback xmlns="">
          <p:pic>
            <p:nvPicPr>
              <p:cNvPr id="14" name="Entrada de lápiz 13"/>
              <p:cNvPicPr/>
              <p:nvPr/>
            </p:nvPicPr>
            <p:blipFill>
              <a:blip r:embed="rId3"/>
              <a:stretch>
                <a:fillRect/>
              </a:stretch>
            </p:blipFill>
            <p:spPr>
              <a:xfrm>
                <a:off x="-312440" y="1227864"/>
                <a:ext cx="4672880" cy="1280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3" name="Entrada de lápiz 132"/>
              <p14:cNvContentPartPr/>
              <p14:nvPr/>
            </p14:nvContentPartPr>
            <p14:xfrm>
              <a:off x="1767640" y="2865864"/>
              <a:ext cx="1029320" cy="632436"/>
            </p14:xfrm>
          </p:contentPart>
        </mc:Choice>
        <mc:Fallback xmlns="">
          <p:pic>
            <p:nvPicPr>
              <p:cNvPr id="133" name="Entrada de lápiz 132"/>
              <p:cNvPicPr/>
              <p:nvPr/>
            </p:nvPicPr>
            <p:blipFill>
              <a:blip r:embed="rId5"/>
              <a:stretch>
                <a:fillRect/>
              </a:stretch>
            </p:blipFill>
            <p:spPr>
              <a:xfrm>
                <a:off x="1758999" y="2858665"/>
                <a:ext cx="1046241" cy="6428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0" name="Entrada de lápiz 139"/>
              <p14:cNvContentPartPr/>
              <p14:nvPr/>
            </p14:nvContentPartPr>
            <p14:xfrm>
              <a:off x="4773360" y="3399024"/>
              <a:ext cx="266040" cy="681480"/>
            </p14:xfrm>
          </p:contentPart>
        </mc:Choice>
        <mc:Fallback xmlns="">
          <p:pic>
            <p:nvPicPr>
              <p:cNvPr id="140" name="Entrada de lápiz 139"/>
              <p:cNvPicPr/>
              <p:nvPr/>
            </p:nvPicPr>
            <p:blipFill>
              <a:blip r:embed="rId7"/>
              <a:stretch>
                <a:fillRect/>
              </a:stretch>
            </p:blipFill>
            <p:spPr>
              <a:xfrm>
                <a:off x="4764720" y="3393984"/>
                <a:ext cx="28440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9" name="Entrada de lápiz 188"/>
              <p14:cNvContentPartPr/>
              <p14:nvPr/>
            </p14:nvContentPartPr>
            <p14:xfrm>
              <a:off x="3377640" y="5239344"/>
              <a:ext cx="113400" cy="203760"/>
            </p14:xfrm>
          </p:contentPart>
        </mc:Choice>
        <mc:Fallback xmlns="">
          <p:pic>
            <p:nvPicPr>
              <p:cNvPr id="189" name="Entrada de lápiz 188"/>
              <p:cNvPicPr/>
              <p:nvPr/>
            </p:nvPicPr>
            <p:blipFill>
              <a:blip r:embed="rId9"/>
              <a:stretch>
                <a:fillRect/>
              </a:stretch>
            </p:blipFill>
            <p:spPr>
              <a:xfrm>
                <a:off x="3369000" y="5231424"/>
                <a:ext cx="1310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0" name="Entrada de lápiz 189"/>
              <p14:cNvContentPartPr/>
              <p14:nvPr/>
            </p14:nvContentPartPr>
            <p14:xfrm>
              <a:off x="3966960" y="5681784"/>
              <a:ext cx="967320" cy="564480"/>
            </p14:xfrm>
          </p:contentPart>
        </mc:Choice>
        <mc:Fallback xmlns="">
          <p:pic>
            <p:nvPicPr>
              <p:cNvPr id="190" name="Entrada de lápiz 189"/>
              <p:cNvPicPr/>
              <p:nvPr/>
            </p:nvPicPr>
            <p:blipFill>
              <a:blip r:embed="rId11"/>
              <a:stretch>
                <a:fillRect/>
              </a:stretch>
            </p:blipFill>
            <p:spPr>
              <a:xfrm>
                <a:off x="3957240" y="5672424"/>
                <a:ext cx="98496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0" name="Entrada de lápiz 209"/>
              <p14:cNvContentPartPr/>
              <p14:nvPr/>
            </p14:nvContentPartPr>
            <p14:xfrm>
              <a:off x="7172760" y="5327184"/>
              <a:ext cx="1731240" cy="628560"/>
            </p14:xfrm>
          </p:contentPart>
        </mc:Choice>
        <mc:Fallback xmlns="">
          <p:pic>
            <p:nvPicPr>
              <p:cNvPr id="210" name="Entrada de lápiz 209"/>
              <p:cNvPicPr/>
              <p:nvPr/>
            </p:nvPicPr>
            <p:blipFill>
              <a:blip r:embed="rId13"/>
              <a:stretch>
                <a:fillRect/>
              </a:stretch>
            </p:blipFill>
            <p:spPr>
              <a:xfrm>
                <a:off x="7164480" y="5319264"/>
                <a:ext cx="1749240" cy="64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81" name="Entrada de lápiz 280"/>
              <p14:cNvContentPartPr/>
              <p14:nvPr/>
            </p14:nvContentPartPr>
            <p14:xfrm>
              <a:off x="9769440" y="3420264"/>
              <a:ext cx="937080" cy="262080"/>
            </p14:xfrm>
          </p:contentPart>
        </mc:Choice>
        <mc:Fallback xmlns="">
          <p:pic>
            <p:nvPicPr>
              <p:cNvPr id="281" name="Entrada de lápiz 280"/>
              <p:cNvPicPr/>
              <p:nvPr/>
            </p:nvPicPr>
            <p:blipFill>
              <a:blip r:embed="rId15"/>
              <a:stretch>
                <a:fillRect/>
              </a:stretch>
            </p:blipFill>
            <p:spPr>
              <a:xfrm>
                <a:off x="9759000" y="3410904"/>
                <a:ext cx="9576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00" name="Entrada de lápiz 299"/>
              <p14:cNvContentPartPr/>
              <p14:nvPr/>
            </p14:nvContentPartPr>
            <p14:xfrm>
              <a:off x="5194920" y="3504144"/>
              <a:ext cx="872640" cy="1126440"/>
            </p14:xfrm>
          </p:contentPart>
        </mc:Choice>
        <mc:Fallback xmlns="">
          <p:pic>
            <p:nvPicPr>
              <p:cNvPr id="300" name="Entrada de lápiz 299"/>
              <p:cNvPicPr/>
              <p:nvPr/>
            </p:nvPicPr>
            <p:blipFill>
              <a:blip r:embed="rId17"/>
              <a:stretch>
                <a:fillRect/>
              </a:stretch>
            </p:blipFill>
            <p:spPr>
              <a:xfrm>
                <a:off x="5186640" y="3501264"/>
                <a:ext cx="888840" cy="1134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6" name="Entrada de lápiz 305"/>
              <p14:cNvContentPartPr/>
              <p14:nvPr/>
            </p14:nvContentPartPr>
            <p14:xfrm>
              <a:off x="163840" y="3559224"/>
              <a:ext cx="1949480" cy="447396"/>
            </p14:xfrm>
          </p:contentPart>
        </mc:Choice>
        <mc:Fallback xmlns="">
          <p:pic>
            <p:nvPicPr>
              <p:cNvPr id="306" name="Entrada de lápiz 305"/>
              <p:cNvPicPr/>
              <p:nvPr/>
            </p:nvPicPr>
            <p:blipFill>
              <a:blip r:embed="rId19"/>
              <a:stretch>
                <a:fillRect/>
              </a:stretch>
            </p:blipFill>
            <p:spPr>
              <a:xfrm>
                <a:off x="155560" y="3548786"/>
                <a:ext cx="1964601" cy="46755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1" name="Entrada de lápiz 310"/>
              <p14:cNvContentPartPr/>
              <p14:nvPr/>
            </p14:nvContentPartPr>
            <p14:xfrm>
              <a:off x="7191840" y="3588024"/>
              <a:ext cx="399240" cy="483480"/>
            </p14:xfrm>
          </p:contentPart>
        </mc:Choice>
        <mc:Fallback xmlns="">
          <p:pic>
            <p:nvPicPr>
              <p:cNvPr id="311" name="Entrada de lápiz 310"/>
              <p:cNvPicPr/>
              <p:nvPr/>
            </p:nvPicPr>
            <p:blipFill>
              <a:blip r:embed="rId21"/>
              <a:stretch>
                <a:fillRect/>
              </a:stretch>
            </p:blipFill>
            <p:spPr>
              <a:xfrm>
                <a:off x="7182840" y="3579024"/>
                <a:ext cx="41400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1" name="Entrada de lápiz 320"/>
              <p14:cNvContentPartPr/>
              <p14:nvPr/>
            </p14:nvContentPartPr>
            <p14:xfrm>
              <a:off x="6321360" y="1518744"/>
              <a:ext cx="5383080" cy="3281760"/>
            </p14:xfrm>
          </p:contentPart>
        </mc:Choice>
        <mc:Fallback xmlns="">
          <p:pic>
            <p:nvPicPr>
              <p:cNvPr id="321" name="Entrada de lápiz 320"/>
              <p:cNvPicPr/>
              <p:nvPr/>
            </p:nvPicPr>
            <p:blipFill>
              <a:blip r:embed="rId23"/>
              <a:stretch>
                <a:fillRect/>
              </a:stretch>
            </p:blipFill>
            <p:spPr>
              <a:xfrm>
                <a:off x="6310920" y="1515144"/>
                <a:ext cx="5400720" cy="3295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6" name="Entrada de lápiz 325"/>
              <p14:cNvContentPartPr/>
              <p14:nvPr/>
            </p14:nvContentPartPr>
            <p14:xfrm>
              <a:off x="5892240" y="1972344"/>
              <a:ext cx="452160" cy="411036"/>
            </p14:xfrm>
          </p:contentPart>
        </mc:Choice>
        <mc:Fallback xmlns="">
          <p:pic>
            <p:nvPicPr>
              <p:cNvPr id="326" name="Entrada de lápiz 325"/>
              <p:cNvPicPr/>
              <p:nvPr/>
            </p:nvPicPr>
            <p:blipFill>
              <a:blip r:embed="rId25"/>
              <a:stretch>
                <a:fillRect/>
              </a:stretch>
            </p:blipFill>
            <p:spPr>
              <a:xfrm>
                <a:off x="5882880" y="1964066"/>
                <a:ext cx="471960" cy="42975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6" name="Entrada de lápiz 345"/>
              <p14:cNvContentPartPr/>
              <p14:nvPr/>
            </p14:nvContentPartPr>
            <p14:xfrm>
              <a:off x="3594000" y="5482704"/>
              <a:ext cx="232560" cy="214200"/>
            </p14:xfrm>
          </p:contentPart>
        </mc:Choice>
        <mc:Fallback xmlns="">
          <p:pic>
            <p:nvPicPr>
              <p:cNvPr id="346" name="Entrada de lápiz 345"/>
              <p:cNvPicPr/>
              <p:nvPr/>
            </p:nvPicPr>
            <p:blipFill>
              <a:blip r:embed="rId27"/>
              <a:stretch>
                <a:fillRect/>
              </a:stretch>
            </p:blipFill>
            <p:spPr>
              <a:xfrm>
                <a:off x="3585720" y="5475144"/>
                <a:ext cx="2512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4" name="Entrada de lápiz 353"/>
              <p14:cNvContentPartPr/>
              <p14:nvPr/>
            </p14:nvContentPartPr>
            <p14:xfrm>
              <a:off x="1931440" y="3801144"/>
              <a:ext cx="105200" cy="29796"/>
            </p14:xfrm>
          </p:contentPart>
        </mc:Choice>
        <mc:Fallback xmlns="">
          <p:pic>
            <p:nvPicPr>
              <p:cNvPr id="354" name="Entrada de lápiz 353"/>
              <p:cNvPicPr/>
              <p:nvPr/>
            </p:nvPicPr>
            <p:blipFill>
              <a:blip r:embed="rId29"/>
              <a:stretch>
                <a:fillRect/>
              </a:stretch>
            </p:blipFill>
            <p:spPr>
              <a:xfrm>
                <a:off x="1923874" y="3798272"/>
                <a:ext cx="121052" cy="40566"/>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5" name="Entrada de lápiz 354"/>
              <p14:cNvContentPartPr/>
              <p14:nvPr/>
            </p14:nvContentPartPr>
            <p14:xfrm>
              <a:off x="1758280" y="4131984"/>
              <a:ext cx="178280" cy="294036"/>
            </p14:xfrm>
          </p:contentPart>
        </mc:Choice>
        <mc:Fallback xmlns="">
          <p:pic>
            <p:nvPicPr>
              <p:cNvPr id="355" name="Entrada de lápiz 354"/>
              <p:cNvPicPr/>
              <p:nvPr/>
            </p:nvPicPr>
            <p:blipFill>
              <a:blip r:embed="rId31"/>
              <a:stretch>
                <a:fillRect/>
              </a:stretch>
            </p:blipFill>
            <p:spPr>
              <a:xfrm>
                <a:off x="1749636" y="4121547"/>
                <a:ext cx="198089" cy="315990"/>
              </a:xfrm>
              <a:prstGeom prst="rect">
                <a:avLst/>
              </a:prstGeom>
            </p:spPr>
          </p:pic>
        </mc:Fallback>
      </mc:AlternateContent>
    </p:spTree>
    <p:extLst>
      <p:ext uri="{BB962C8B-B14F-4D97-AF65-F5344CB8AC3E}">
        <p14:creationId xmlns:p14="http://schemas.microsoft.com/office/powerpoint/2010/main" val="30641465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1620" y="117926"/>
            <a:ext cx="11506200" cy="1023376"/>
          </a:xfrm>
          <a:ln>
            <a:solidFill>
              <a:schemeClr val="accent1"/>
            </a:solidFill>
          </a:ln>
        </p:spPr>
        <p:txBody>
          <a:bodyPr>
            <a:noAutofit/>
          </a:bodyPr>
          <a:lstStyle/>
          <a:p>
            <a:pPr marL="0" indent="0" algn="just">
              <a:buNone/>
            </a:pPr>
            <a:r>
              <a:rPr lang="es-MX" sz="2400" b="1" dirty="0" smtClean="0"/>
              <a:t>PASO 5: </a:t>
            </a:r>
            <a:r>
              <a:rPr lang="es-MX" sz="2400" dirty="0" smtClean="0"/>
              <a:t>seguir reduciendo una semana en la actividad de la ruta critica con menor costo por unidad de tiempo, recalcular ruta crítica y costo del proyecto hasta llegar al máximo según criterios establecidos.</a:t>
            </a:r>
          </a:p>
        </p:txBody>
      </p:sp>
      <p:sp>
        <p:nvSpPr>
          <p:cNvPr id="158" name="Elipse 157"/>
          <p:cNvSpPr/>
          <p:nvPr/>
        </p:nvSpPr>
        <p:spPr>
          <a:xfrm>
            <a:off x="1709280" y="3607920"/>
            <a:ext cx="462240" cy="4622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1" name="Elipse 160"/>
          <p:cNvSpPr/>
          <p:nvPr/>
        </p:nvSpPr>
        <p:spPr>
          <a:xfrm>
            <a:off x="4731480" y="3762000"/>
            <a:ext cx="426600" cy="4266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4" name="Elipse 163"/>
          <p:cNvSpPr/>
          <p:nvPr/>
        </p:nvSpPr>
        <p:spPr>
          <a:xfrm>
            <a:off x="7310520" y="3727440"/>
            <a:ext cx="449640" cy="4500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67" name="Elipse 166"/>
          <p:cNvSpPr/>
          <p:nvPr/>
        </p:nvSpPr>
        <p:spPr>
          <a:xfrm>
            <a:off x="9252000" y="3702600"/>
            <a:ext cx="453960" cy="45396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0" name="Elipse 169"/>
          <p:cNvSpPr/>
          <p:nvPr/>
        </p:nvSpPr>
        <p:spPr>
          <a:xfrm>
            <a:off x="5994720" y="2000520"/>
            <a:ext cx="461880" cy="4618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3" name="Elipse 172"/>
          <p:cNvSpPr/>
          <p:nvPr/>
        </p:nvSpPr>
        <p:spPr>
          <a:xfrm>
            <a:off x="8305200" y="2068560"/>
            <a:ext cx="419400" cy="41940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6" name="Elipse 175"/>
          <p:cNvSpPr/>
          <p:nvPr/>
        </p:nvSpPr>
        <p:spPr>
          <a:xfrm>
            <a:off x="3471840" y="5360760"/>
            <a:ext cx="447480" cy="44748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sp>
        <p:nvSpPr>
          <p:cNvPr id="179" name="Elipse 178"/>
          <p:cNvSpPr/>
          <p:nvPr/>
        </p:nvSpPr>
        <p:spPr>
          <a:xfrm>
            <a:off x="7292880" y="5436360"/>
            <a:ext cx="494640" cy="494640"/>
          </a:xfrm>
          <a:prstGeom prst="ellipse">
            <a:avLst/>
          </a:prstGeom>
          <a:noFill/>
          <a:ln w="168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000000"/>
              </a:solidFill>
            </a:endParaRPr>
          </a:p>
        </p:txBody>
      </p:sp>
      <p:cxnSp>
        <p:nvCxnSpPr>
          <p:cNvPr id="182" name="Conector recto 181"/>
          <p:cNvCxnSpPr>
            <a:endCxn id="161" idx="2"/>
          </p:cNvCxnSpPr>
          <p:nvPr/>
        </p:nvCxnSpPr>
        <p:spPr>
          <a:xfrm>
            <a:off x="2168280" y="3975300"/>
            <a:ext cx="2563200" cy="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5" name="Conector recto de flecha 184"/>
          <p:cNvCxnSpPr>
            <a:stCxn id="161" idx="6"/>
            <a:endCxn id="164" idx="2"/>
          </p:cNvCxnSpPr>
          <p:nvPr/>
        </p:nvCxnSpPr>
        <p:spPr>
          <a:xfrm flipV="1">
            <a:off x="5158080" y="3952440"/>
            <a:ext cx="2152440" cy="2286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Conector recto 187"/>
          <p:cNvCxnSpPr>
            <a:stCxn id="164" idx="6"/>
            <a:endCxn id="167" idx="2"/>
          </p:cNvCxnSpPr>
          <p:nvPr/>
        </p:nvCxnSpPr>
        <p:spPr>
          <a:xfrm flipV="1">
            <a:off x="7760160" y="3929580"/>
            <a:ext cx="1491840" cy="2286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1" name="Conector recto 190"/>
          <p:cNvCxnSpPr>
            <a:stCxn id="161" idx="7"/>
          </p:cNvCxnSpPr>
          <p:nvPr/>
        </p:nvCxnSpPr>
        <p:spPr>
          <a:xfrm flipV="1">
            <a:off x="5095606" y="2462040"/>
            <a:ext cx="1126995" cy="1362434"/>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4" name="Conector recto 193"/>
          <p:cNvCxnSpPr>
            <a:stCxn id="170" idx="6"/>
            <a:endCxn id="173" idx="2"/>
          </p:cNvCxnSpPr>
          <p:nvPr/>
        </p:nvCxnSpPr>
        <p:spPr>
          <a:xfrm>
            <a:off x="6456600" y="2231460"/>
            <a:ext cx="1848600" cy="46800"/>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7" name="Conector recto 196"/>
          <p:cNvCxnSpPr>
            <a:stCxn id="158" idx="5"/>
            <a:endCxn id="176" idx="0"/>
          </p:cNvCxnSpPr>
          <p:nvPr/>
        </p:nvCxnSpPr>
        <p:spPr>
          <a:xfrm>
            <a:off x="2103827" y="4002467"/>
            <a:ext cx="1591753" cy="1358293"/>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0" name="Conector recto de flecha 199"/>
          <p:cNvCxnSpPr>
            <a:stCxn id="176" idx="6"/>
            <a:endCxn id="179" idx="2"/>
          </p:cNvCxnSpPr>
          <p:nvPr/>
        </p:nvCxnSpPr>
        <p:spPr>
          <a:xfrm>
            <a:off x="3919320" y="5584500"/>
            <a:ext cx="3373560" cy="99180"/>
          </a:xfrm>
          <a:prstGeom prst="straightConnector1">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03" name="Conector recto 202"/>
          <p:cNvCxnSpPr>
            <a:stCxn id="179" idx="7"/>
            <a:endCxn id="167" idx="4"/>
          </p:cNvCxnSpPr>
          <p:nvPr/>
        </p:nvCxnSpPr>
        <p:spPr>
          <a:xfrm flipV="1">
            <a:off x="7715082" y="4156560"/>
            <a:ext cx="1763898" cy="1352238"/>
          </a:xfrm>
          <a:prstGeom prst="line">
            <a:avLst/>
          </a:prstGeom>
          <a:ln w="16800">
            <a:solidFill>
              <a:srgbClr val="00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52" name="Entrada de lápiz 51"/>
              <p14:cNvContentPartPr/>
              <p14:nvPr/>
            </p14:nvContentPartPr>
            <p14:xfrm>
              <a:off x="7164040" y="5271384"/>
              <a:ext cx="1761920" cy="709200"/>
            </p14:xfrm>
          </p:contentPart>
        </mc:Choice>
        <mc:Fallback xmlns="">
          <p:pic>
            <p:nvPicPr>
              <p:cNvPr id="52" name="Entrada de lápiz 51"/>
              <p:cNvPicPr/>
              <p:nvPr/>
            </p:nvPicPr>
            <p:blipFill>
              <a:blip r:embed="rId3"/>
              <a:stretch>
                <a:fillRect/>
              </a:stretch>
            </p:blipFill>
            <p:spPr>
              <a:xfrm>
                <a:off x="7154320" y="5262744"/>
                <a:ext cx="1781721"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2" name="Entrada de lápiz 171"/>
              <p14:cNvContentPartPr/>
              <p14:nvPr/>
            </p14:nvContentPartPr>
            <p14:xfrm>
              <a:off x="3593920" y="5482704"/>
              <a:ext cx="232640" cy="214200"/>
            </p14:xfrm>
          </p:contentPart>
        </mc:Choice>
        <mc:Fallback xmlns="">
          <p:pic>
            <p:nvPicPr>
              <p:cNvPr id="172" name="Entrada de lápiz 171"/>
              <p:cNvPicPr/>
              <p:nvPr/>
            </p:nvPicPr>
            <p:blipFill>
              <a:blip r:embed="rId5"/>
              <a:stretch>
                <a:fillRect/>
              </a:stretch>
            </p:blipFill>
            <p:spPr>
              <a:xfrm>
                <a:off x="3585637" y="5475144"/>
                <a:ext cx="251366"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4" name="Entrada de lápiz 173"/>
              <p14:cNvContentPartPr/>
              <p14:nvPr/>
            </p14:nvContentPartPr>
            <p14:xfrm>
              <a:off x="3878400" y="5650824"/>
              <a:ext cx="1110240" cy="617400"/>
            </p14:xfrm>
          </p:contentPart>
        </mc:Choice>
        <mc:Fallback xmlns="">
          <p:pic>
            <p:nvPicPr>
              <p:cNvPr id="174" name="Entrada de lápiz 173"/>
              <p:cNvPicPr/>
              <p:nvPr/>
            </p:nvPicPr>
            <p:blipFill>
              <a:blip r:embed="rId7"/>
              <a:stretch>
                <a:fillRect/>
              </a:stretch>
            </p:blipFill>
            <p:spPr>
              <a:xfrm>
                <a:off x="3867600" y="5642184"/>
                <a:ext cx="113148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8" name="Entrada de lápiz 287"/>
              <p14:cNvContentPartPr/>
              <p14:nvPr/>
            </p14:nvContentPartPr>
            <p14:xfrm>
              <a:off x="8793040" y="1291944"/>
              <a:ext cx="2900240" cy="817920"/>
            </p14:xfrm>
          </p:contentPart>
        </mc:Choice>
        <mc:Fallback xmlns="">
          <p:pic>
            <p:nvPicPr>
              <p:cNvPr id="288" name="Entrada de lápiz 287"/>
              <p:cNvPicPr/>
              <p:nvPr/>
            </p:nvPicPr>
            <p:blipFill>
              <a:blip r:embed="rId9"/>
              <a:stretch>
                <a:fillRect/>
              </a:stretch>
            </p:blipFill>
            <p:spPr>
              <a:xfrm>
                <a:off x="8783320" y="1282584"/>
                <a:ext cx="2920041" cy="838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89" name="Entrada de lápiz 288"/>
              <p14:cNvContentPartPr/>
              <p14:nvPr/>
            </p14:nvContentPartPr>
            <p14:xfrm>
              <a:off x="5168200" y="4315224"/>
              <a:ext cx="1024280" cy="284760"/>
            </p14:xfrm>
          </p:contentPart>
        </mc:Choice>
        <mc:Fallback xmlns="">
          <p:pic>
            <p:nvPicPr>
              <p:cNvPr id="289" name="Entrada de lápiz 288"/>
              <p:cNvPicPr/>
              <p:nvPr/>
            </p:nvPicPr>
            <p:blipFill>
              <a:blip r:embed="rId11"/>
              <a:stretch>
                <a:fillRect/>
              </a:stretch>
            </p:blipFill>
            <p:spPr>
              <a:xfrm>
                <a:off x="5158839" y="4307664"/>
                <a:ext cx="1042641"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04" name="Entrada de lápiz 303"/>
              <p14:cNvContentPartPr/>
              <p14:nvPr/>
            </p14:nvContentPartPr>
            <p14:xfrm>
              <a:off x="6516760" y="2283744"/>
              <a:ext cx="890720" cy="628560"/>
            </p14:xfrm>
          </p:contentPart>
        </mc:Choice>
        <mc:Fallback xmlns="">
          <p:pic>
            <p:nvPicPr>
              <p:cNvPr id="304" name="Entrada de lápiz 303"/>
              <p:cNvPicPr/>
              <p:nvPr/>
            </p:nvPicPr>
            <p:blipFill>
              <a:blip r:embed="rId13"/>
              <a:stretch>
                <a:fillRect/>
              </a:stretch>
            </p:blipFill>
            <p:spPr>
              <a:xfrm>
                <a:off x="6506679" y="2276184"/>
                <a:ext cx="910882" cy="645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7" name="Entrada de lápiz 306"/>
              <p14:cNvContentPartPr/>
              <p14:nvPr/>
            </p14:nvContentPartPr>
            <p14:xfrm>
              <a:off x="8660560" y="2514144"/>
              <a:ext cx="982160" cy="1263960"/>
            </p14:xfrm>
          </p:contentPart>
        </mc:Choice>
        <mc:Fallback xmlns="">
          <p:pic>
            <p:nvPicPr>
              <p:cNvPr id="307" name="Entrada de lápiz 306"/>
              <p:cNvPicPr/>
              <p:nvPr/>
            </p:nvPicPr>
            <p:blipFill>
              <a:blip r:embed="rId15"/>
              <a:stretch>
                <a:fillRect/>
              </a:stretch>
            </p:blipFill>
            <p:spPr>
              <a:xfrm>
                <a:off x="8655880" y="2506224"/>
                <a:ext cx="996201" cy="1275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8" name="Entrada de lápiz 317"/>
              <p14:cNvContentPartPr/>
              <p14:nvPr/>
            </p14:nvContentPartPr>
            <p14:xfrm>
              <a:off x="9214960" y="3402984"/>
              <a:ext cx="2254400" cy="1368360"/>
            </p14:xfrm>
          </p:contentPart>
        </mc:Choice>
        <mc:Fallback xmlns="">
          <p:pic>
            <p:nvPicPr>
              <p:cNvPr id="318" name="Entrada de lápiz 317"/>
              <p:cNvPicPr/>
              <p:nvPr/>
            </p:nvPicPr>
            <p:blipFill>
              <a:blip r:embed="rId17"/>
              <a:stretch>
                <a:fillRect/>
              </a:stretch>
            </p:blipFill>
            <p:spPr>
              <a:xfrm>
                <a:off x="9205600" y="3393264"/>
                <a:ext cx="2273841" cy="138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9" name="Entrada de lápiz 318"/>
              <p14:cNvContentPartPr/>
              <p14:nvPr/>
            </p14:nvContentPartPr>
            <p14:xfrm>
              <a:off x="-310280" y="1236864"/>
              <a:ext cx="10169720" cy="3373560"/>
            </p14:xfrm>
          </p:contentPart>
        </mc:Choice>
        <mc:Fallback xmlns="">
          <p:pic>
            <p:nvPicPr>
              <p:cNvPr id="319" name="Entrada de lápiz 318"/>
              <p:cNvPicPr/>
              <p:nvPr/>
            </p:nvPicPr>
            <p:blipFill>
              <a:blip r:embed="rId19"/>
              <a:stretch>
                <a:fillRect/>
              </a:stretch>
            </p:blipFill>
            <p:spPr>
              <a:xfrm>
                <a:off x="-312440" y="1227864"/>
                <a:ext cx="10181960" cy="339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2" name="Entrada de lápiz 331"/>
              <p14:cNvContentPartPr/>
              <p14:nvPr/>
            </p14:nvContentPartPr>
            <p14:xfrm>
              <a:off x="4075320" y="5231064"/>
              <a:ext cx="112680" cy="239760"/>
            </p14:xfrm>
          </p:contentPart>
        </mc:Choice>
        <mc:Fallback xmlns="">
          <p:pic>
            <p:nvPicPr>
              <p:cNvPr id="332" name="Entrada de lápiz 331"/>
              <p:cNvPicPr/>
              <p:nvPr/>
            </p:nvPicPr>
            <p:blipFill>
              <a:blip r:embed="rId21"/>
              <a:stretch>
                <a:fillRect/>
              </a:stretch>
            </p:blipFill>
            <p:spPr>
              <a:xfrm>
                <a:off x="4065600" y="5220984"/>
                <a:ext cx="1321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74" name="Entrada de lápiz 373"/>
              <p14:cNvContentPartPr/>
              <p14:nvPr/>
            </p14:nvContentPartPr>
            <p14:xfrm>
              <a:off x="4205280" y="1759224"/>
              <a:ext cx="505080" cy="210600"/>
            </p14:xfrm>
          </p:contentPart>
        </mc:Choice>
        <mc:Fallback xmlns="">
          <p:pic>
            <p:nvPicPr>
              <p:cNvPr id="374" name="Entrada de lápiz 373"/>
              <p:cNvPicPr/>
              <p:nvPr/>
            </p:nvPicPr>
            <p:blipFill>
              <a:blip r:embed="rId23"/>
              <a:stretch>
                <a:fillRect/>
              </a:stretch>
            </p:blipFill>
            <p:spPr>
              <a:xfrm>
                <a:off x="4196280" y="1749504"/>
                <a:ext cx="5238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6" name="Entrada de lápiz 375"/>
              <p14:cNvContentPartPr/>
              <p14:nvPr/>
            </p14:nvContentPartPr>
            <p14:xfrm>
              <a:off x="4121040" y="2040744"/>
              <a:ext cx="455760" cy="26280"/>
            </p14:xfrm>
          </p:contentPart>
        </mc:Choice>
        <mc:Fallback xmlns="">
          <p:pic>
            <p:nvPicPr>
              <p:cNvPr id="376" name="Entrada de lápiz 375"/>
              <p:cNvPicPr/>
              <p:nvPr/>
            </p:nvPicPr>
            <p:blipFill>
              <a:blip r:embed="rId25"/>
              <a:stretch>
                <a:fillRect/>
              </a:stretch>
            </p:blipFill>
            <p:spPr>
              <a:xfrm>
                <a:off x="4113120" y="2031024"/>
                <a:ext cx="471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77" name="Entrada de lápiz 376"/>
              <p14:cNvContentPartPr/>
              <p14:nvPr/>
            </p14:nvContentPartPr>
            <p14:xfrm>
              <a:off x="4172880" y="2141184"/>
              <a:ext cx="303840" cy="15480"/>
            </p14:xfrm>
          </p:contentPart>
        </mc:Choice>
        <mc:Fallback xmlns="">
          <p:pic>
            <p:nvPicPr>
              <p:cNvPr id="377" name="Entrada de lápiz 376"/>
              <p:cNvPicPr/>
              <p:nvPr/>
            </p:nvPicPr>
            <p:blipFill>
              <a:blip r:embed="rId27"/>
              <a:stretch>
                <a:fillRect/>
              </a:stretch>
            </p:blipFill>
            <p:spPr>
              <a:xfrm>
                <a:off x="4164240" y="2136504"/>
                <a:ext cx="317160" cy="28800"/>
              </a:xfrm>
              <a:prstGeom prst="rect">
                <a:avLst/>
              </a:prstGeom>
            </p:spPr>
          </p:pic>
        </mc:Fallback>
      </mc:AlternateContent>
    </p:spTree>
    <p:extLst>
      <p:ext uri="{BB962C8B-B14F-4D97-AF65-F5344CB8AC3E}">
        <p14:creationId xmlns:p14="http://schemas.microsoft.com/office/powerpoint/2010/main" val="2612292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341</Words>
  <Application>Microsoft Office PowerPoint</Application>
  <PresentationFormat>Panorámica</PresentationFormat>
  <Paragraphs>13</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EJERCICIO CPM-REDUCCIÓN TIEMPOS VS COSTOS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EJERCICIO CPM-REDUCCIÓN TIEMPOS VS COSTOS</dc:title>
  <dc:creator>Henry Hernán</dc:creator>
  <cp:lastModifiedBy>HENRY HERNAN CASTANO GARCIA</cp:lastModifiedBy>
  <cp:revision>19</cp:revision>
  <dcterms:created xsi:type="dcterms:W3CDTF">2021-09-15T22:51:05Z</dcterms:created>
  <dcterms:modified xsi:type="dcterms:W3CDTF">2021-09-16T15:22:40Z</dcterms:modified>
</cp:coreProperties>
</file>